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8" r:id="rId6"/>
    <p:sldId id="263" r:id="rId7"/>
    <p:sldId id="270" r:id="rId8"/>
    <p:sldId id="271" r:id="rId9"/>
    <p:sldId id="272" r:id="rId10"/>
    <p:sldId id="269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67" r:id="rId22"/>
    <p:sldId id="300" r:id="rId23"/>
    <p:sldId id="273" r:id="rId24"/>
    <p:sldId id="299" r:id="rId25"/>
    <p:sldId id="292" r:id="rId26"/>
    <p:sldId id="276" r:id="rId27"/>
    <p:sldId id="277" r:id="rId28"/>
    <p:sldId id="279" r:id="rId29"/>
    <p:sldId id="280" r:id="rId30"/>
    <p:sldId id="278" r:id="rId31"/>
    <p:sldId id="293" r:id="rId32"/>
    <p:sldId id="275" r:id="rId33"/>
    <p:sldId id="294" r:id="rId34"/>
    <p:sldId id="295" r:id="rId35"/>
    <p:sldId id="296" r:id="rId36"/>
    <p:sldId id="298" r:id="rId37"/>
    <p:sldId id="297" r:id="rId38"/>
    <p:sldId id="274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FF"/>
    <a:srgbClr val="D200FF"/>
    <a:srgbClr val="B400FF"/>
    <a:srgbClr val="A500FF"/>
    <a:srgbClr val="9600FF"/>
    <a:srgbClr val="8700FF"/>
    <a:srgbClr val="7F00FF"/>
    <a:srgbClr val="FF321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88721"/>
  </p:normalViewPr>
  <p:slideViewPr>
    <p:cSldViewPr snapToGrid="0" snapToObjects="1">
      <p:cViewPr>
        <p:scale>
          <a:sx n="196" d="100"/>
          <a:sy n="196" d="100"/>
        </p:scale>
        <p:origin x="-472" y="1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stripe_8block!$C$1</c:f>
              <c:strCache>
                <c:ptCount val="1"/>
                <c:pt idx="0">
                  <c:v>floral-microwave-1 -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stripe_8block!$C$2:$C$12</c:f>
              <c:numCache>
                <c:formatCode>General</c:formatCode>
                <c:ptCount val="11"/>
                <c:pt idx="0">
                  <c:v>0.52756756756756695</c:v>
                </c:pt>
                <c:pt idx="1">
                  <c:v>0.72135135135135098</c:v>
                </c:pt>
                <c:pt idx="2">
                  <c:v>0.88756756756756705</c:v>
                </c:pt>
                <c:pt idx="3">
                  <c:v>0.96054054054054006</c:v>
                </c:pt>
                <c:pt idx="4">
                  <c:v>0.97756756756756702</c:v>
                </c:pt>
                <c:pt idx="5">
                  <c:v>0.98702702702702605</c:v>
                </c:pt>
                <c:pt idx="6">
                  <c:v>0.98891891891891803</c:v>
                </c:pt>
                <c:pt idx="7">
                  <c:v>0.99081081081081002</c:v>
                </c:pt>
                <c:pt idx="8">
                  <c:v>0.99162162162162104</c:v>
                </c:pt>
                <c:pt idx="9">
                  <c:v>0.992702702702702</c:v>
                </c:pt>
                <c:pt idx="10">
                  <c:v>0.99297297297297205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F2-4D4F-B6B9-39375D278A05}"/>
            </c:ext>
          </c:extLst>
        </c:ser>
        <c:ser>
          <c:idx val="1"/>
          <c:order val="1"/>
          <c:tx>
            <c:strRef>
              <c:f>stripe_8block!$D$1</c:f>
              <c:strCache>
                <c:ptCount val="1"/>
                <c:pt idx="0">
                  <c:v>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stripe_8block!$D$2:$D$12</c:f>
              <c:numCache>
                <c:formatCode>General</c:formatCode>
                <c:ptCount val="11"/>
                <c:pt idx="0">
                  <c:v>0.55000000000000004</c:v>
                </c:pt>
                <c:pt idx="1">
                  <c:v>0.51</c:v>
                </c:pt>
                <c:pt idx="2">
                  <c:v>0.87999999999999901</c:v>
                </c:pt>
                <c:pt idx="3">
                  <c:v>0.96999999999999897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F2-4D4F-B6B9-39375D278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stripe_8block!$H$1</c:f>
              <c:strCache>
                <c:ptCount val="1"/>
                <c:pt idx="0">
                  <c:v>lunar-surf-1 -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stripe_8block!$H$2:$H$12</c:f>
              <c:numCache>
                <c:formatCode>General</c:formatCode>
                <c:ptCount val="11"/>
                <c:pt idx="0">
                  <c:v>0.53162162162162097</c:v>
                </c:pt>
                <c:pt idx="1">
                  <c:v>0.81108108108108101</c:v>
                </c:pt>
                <c:pt idx="2">
                  <c:v>0.98837837837837805</c:v>
                </c:pt>
                <c:pt idx="3">
                  <c:v>0.99729729729729699</c:v>
                </c:pt>
                <c:pt idx="4">
                  <c:v>0.99972972972972896</c:v>
                </c:pt>
                <c:pt idx="5">
                  <c:v>1</c:v>
                </c:pt>
                <c:pt idx="6">
                  <c:v>0.99972972972972896</c:v>
                </c:pt>
                <c:pt idx="7">
                  <c:v>0.99945945945945902</c:v>
                </c:pt>
                <c:pt idx="8">
                  <c:v>1</c:v>
                </c:pt>
                <c:pt idx="9">
                  <c:v>0.99972972972972896</c:v>
                </c:pt>
                <c:pt idx="10">
                  <c:v>0.99972972972972896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A0-D84E-9470-579563338E6C}"/>
            </c:ext>
          </c:extLst>
        </c:ser>
        <c:ser>
          <c:idx val="1"/>
          <c:order val="1"/>
          <c:tx>
            <c:strRef>
              <c:f>stripe_8block!$I$1</c:f>
              <c:strCache>
                <c:ptCount val="1"/>
                <c:pt idx="0">
                  <c:v>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stripe_8block!$I$2:$I$12</c:f>
              <c:numCache>
                <c:formatCode>General</c:formatCode>
                <c:ptCount val="11"/>
                <c:pt idx="0">
                  <c:v>0.55999999999999905</c:v>
                </c:pt>
                <c:pt idx="1">
                  <c:v>0.84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A0-D84E-9470-579563338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stripe_8block!$M$1</c:f>
              <c:strCache>
                <c:ptCount val="1"/>
                <c:pt idx="0">
                  <c:v>summer-firefly-1 -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stripe_8block!$M$2:$M$12</c:f>
              <c:numCache>
                <c:formatCode>General</c:formatCode>
                <c:ptCount val="11"/>
                <c:pt idx="0">
                  <c:v>0.53243243243243199</c:v>
                </c:pt>
                <c:pt idx="1">
                  <c:v>0.57324324324324305</c:v>
                </c:pt>
                <c:pt idx="2">
                  <c:v>0.69027027027026999</c:v>
                </c:pt>
                <c:pt idx="3">
                  <c:v>0.92918918918918902</c:v>
                </c:pt>
                <c:pt idx="4">
                  <c:v>0.97162162162162102</c:v>
                </c:pt>
                <c:pt idx="5">
                  <c:v>0.98756756756756703</c:v>
                </c:pt>
                <c:pt idx="6">
                  <c:v>0.99027027027027004</c:v>
                </c:pt>
                <c:pt idx="7">
                  <c:v>0.99108108108107995</c:v>
                </c:pt>
                <c:pt idx="8">
                  <c:v>0.99459459459459398</c:v>
                </c:pt>
                <c:pt idx="9">
                  <c:v>0.994054054054053</c:v>
                </c:pt>
                <c:pt idx="10">
                  <c:v>0.99459459459459398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4A-0441-954A-AC935AC0F413}"/>
            </c:ext>
          </c:extLst>
        </c:ser>
        <c:ser>
          <c:idx val="1"/>
          <c:order val="1"/>
          <c:tx>
            <c:strRef>
              <c:f>stripe_8block!$N$1</c:f>
              <c:strCache>
                <c:ptCount val="1"/>
                <c:pt idx="0">
                  <c:v>summer-firefly-1 -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stripe_8block!$N$2:$N$12</c:f>
              <c:numCache>
                <c:formatCode>General</c:formatCode>
                <c:ptCount val="11"/>
                <c:pt idx="0">
                  <c:v>0.56999999999999995</c:v>
                </c:pt>
                <c:pt idx="1">
                  <c:v>0.55999999999999905</c:v>
                </c:pt>
                <c:pt idx="2">
                  <c:v>0.78</c:v>
                </c:pt>
                <c:pt idx="3">
                  <c:v>0.96999999999999897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4A-0441-954A-AC935AC0F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stripe_8block!$R$1</c:f>
              <c:strCache>
                <c:ptCount val="1"/>
                <c:pt idx="0">
                  <c:v>valiant-frost-4 - val_accuracy__MAX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stripe_8block!$R$2:$R$12</c:f>
              <c:numCache>
                <c:formatCode>General</c:formatCode>
                <c:ptCount val="11"/>
                <c:pt idx="0">
                  <c:v>0.51999999999999902</c:v>
                </c:pt>
                <c:pt idx="1">
                  <c:v>0.53</c:v>
                </c:pt>
                <c:pt idx="2">
                  <c:v>0.51999999999999902</c:v>
                </c:pt>
                <c:pt idx="3">
                  <c:v>0.5</c:v>
                </c:pt>
                <c:pt idx="4">
                  <c:v>0.53</c:v>
                </c:pt>
                <c:pt idx="5">
                  <c:v>0.51999999999999902</c:v>
                </c:pt>
                <c:pt idx="6">
                  <c:v>0.56999999999999995</c:v>
                </c:pt>
                <c:pt idx="7">
                  <c:v>0.57999999999999896</c:v>
                </c:pt>
                <c:pt idx="8">
                  <c:v>0.53999999999999904</c:v>
                </c:pt>
                <c:pt idx="9">
                  <c:v>0.53</c:v>
                </c:pt>
                <c:pt idx="10">
                  <c:v>0.53999999999999904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9-6A42-AA36-D30B17F075D1}"/>
            </c:ext>
          </c:extLst>
        </c:ser>
        <c:ser>
          <c:idx val="1"/>
          <c:order val="1"/>
          <c:tx>
            <c:strRef>
              <c:f>stripe_8block!$S$1</c:f>
              <c:strCache>
                <c:ptCount val="1"/>
                <c:pt idx="0">
                  <c:v>valiant-frost-4 - train_accuracy__MAX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stripe_8block!$S$2:$S$12</c:f>
              <c:numCache>
                <c:formatCode>General</c:formatCode>
                <c:ptCount val="11"/>
                <c:pt idx="0">
                  <c:v>0.52837837837837798</c:v>
                </c:pt>
                <c:pt idx="1">
                  <c:v>0.57081081081080998</c:v>
                </c:pt>
                <c:pt idx="2">
                  <c:v>0.60756756756756702</c:v>
                </c:pt>
                <c:pt idx="3">
                  <c:v>0.64162162162162095</c:v>
                </c:pt>
                <c:pt idx="4">
                  <c:v>0.66432432432432398</c:v>
                </c:pt>
                <c:pt idx="5">
                  <c:v>0.69567567567567501</c:v>
                </c:pt>
                <c:pt idx="6">
                  <c:v>0.71162162162162101</c:v>
                </c:pt>
                <c:pt idx="7">
                  <c:v>0.71324324324324295</c:v>
                </c:pt>
                <c:pt idx="8">
                  <c:v>0.71837837837837804</c:v>
                </c:pt>
                <c:pt idx="9">
                  <c:v>0.72513513513513495</c:v>
                </c:pt>
                <c:pt idx="10">
                  <c:v>0.72891891891891902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29-6A42-AA36-D30B17F07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stripe_8block!$C$1</c:f>
              <c:strCache>
                <c:ptCount val="1"/>
                <c:pt idx="0">
                  <c:v>floral-microwave-1 -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stripe_8block!$C$2:$C$12</c:f>
              <c:numCache>
                <c:formatCode>General</c:formatCode>
                <c:ptCount val="11"/>
                <c:pt idx="0">
                  <c:v>0.52756756756756695</c:v>
                </c:pt>
                <c:pt idx="1">
                  <c:v>0.72135135135135098</c:v>
                </c:pt>
                <c:pt idx="2">
                  <c:v>0.88756756756756705</c:v>
                </c:pt>
                <c:pt idx="3">
                  <c:v>0.96054054054054006</c:v>
                </c:pt>
                <c:pt idx="4">
                  <c:v>0.97756756756756702</c:v>
                </c:pt>
                <c:pt idx="5">
                  <c:v>0.98702702702702605</c:v>
                </c:pt>
                <c:pt idx="6">
                  <c:v>0.98891891891891803</c:v>
                </c:pt>
                <c:pt idx="7">
                  <c:v>0.99081081081081002</c:v>
                </c:pt>
                <c:pt idx="8">
                  <c:v>0.99162162162162104</c:v>
                </c:pt>
                <c:pt idx="9">
                  <c:v>0.992702702702702</c:v>
                </c:pt>
                <c:pt idx="10">
                  <c:v>0.99297297297297205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57-8242-B08A-D0E502BE07A2}"/>
            </c:ext>
          </c:extLst>
        </c:ser>
        <c:ser>
          <c:idx val="1"/>
          <c:order val="1"/>
          <c:tx>
            <c:strRef>
              <c:f>stripe_8block!$D$1</c:f>
              <c:strCache>
                <c:ptCount val="1"/>
                <c:pt idx="0">
                  <c:v>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stripe_8block!$D$2:$D$12</c:f>
              <c:numCache>
                <c:formatCode>General</c:formatCode>
                <c:ptCount val="11"/>
                <c:pt idx="0">
                  <c:v>0.55000000000000004</c:v>
                </c:pt>
                <c:pt idx="1">
                  <c:v>0.51</c:v>
                </c:pt>
                <c:pt idx="2">
                  <c:v>0.87999999999999901</c:v>
                </c:pt>
                <c:pt idx="3">
                  <c:v>0.96999999999999897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57-8242-B08A-D0E502BE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stripe_8block!$R$1</c:f>
              <c:strCache>
                <c:ptCount val="1"/>
                <c:pt idx="0">
                  <c:v>valiant-frost-4 - val_accuracy__MAX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stripe_8block!$R$2:$R$12</c:f>
              <c:numCache>
                <c:formatCode>General</c:formatCode>
                <c:ptCount val="11"/>
                <c:pt idx="0">
                  <c:v>0.51999999999999902</c:v>
                </c:pt>
                <c:pt idx="1">
                  <c:v>0.53</c:v>
                </c:pt>
                <c:pt idx="2">
                  <c:v>0.51999999999999902</c:v>
                </c:pt>
                <c:pt idx="3">
                  <c:v>0.5</c:v>
                </c:pt>
                <c:pt idx="4">
                  <c:v>0.53</c:v>
                </c:pt>
                <c:pt idx="5">
                  <c:v>0.51999999999999902</c:v>
                </c:pt>
                <c:pt idx="6">
                  <c:v>0.56999999999999995</c:v>
                </c:pt>
                <c:pt idx="7">
                  <c:v>0.57999999999999896</c:v>
                </c:pt>
                <c:pt idx="8">
                  <c:v>0.53999999999999904</c:v>
                </c:pt>
                <c:pt idx="9">
                  <c:v>0.53</c:v>
                </c:pt>
                <c:pt idx="10">
                  <c:v>0.53999999999999904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98-234F-85E8-308CAFCEF4B0}"/>
            </c:ext>
          </c:extLst>
        </c:ser>
        <c:ser>
          <c:idx val="1"/>
          <c:order val="1"/>
          <c:tx>
            <c:strRef>
              <c:f>stripe_8block!$S$1</c:f>
              <c:strCache>
                <c:ptCount val="1"/>
                <c:pt idx="0">
                  <c:v>valiant-frost-4 - train_accuracy__MAX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stripe_8block!$S$2:$S$12</c:f>
              <c:numCache>
                <c:formatCode>General</c:formatCode>
                <c:ptCount val="11"/>
                <c:pt idx="0">
                  <c:v>0.52837837837837798</c:v>
                </c:pt>
                <c:pt idx="1">
                  <c:v>0.57081081081080998</c:v>
                </c:pt>
                <c:pt idx="2">
                  <c:v>0.60756756756756702</c:v>
                </c:pt>
                <c:pt idx="3">
                  <c:v>0.64162162162162095</c:v>
                </c:pt>
                <c:pt idx="4">
                  <c:v>0.66432432432432398</c:v>
                </c:pt>
                <c:pt idx="5">
                  <c:v>0.69567567567567501</c:v>
                </c:pt>
                <c:pt idx="6">
                  <c:v>0.71162162162162101</c:v>
                </c:pt>
                <c:pt idx="7">
                  <c:v>0.71324324324324295</c:v>
                </c:pt>
                <c:pt idx="8">
                  <c:v>0.71837837837837804</c:v>
                </c:pt>
                <c:pt idx="9">
                  <c:v>0.72513513513513495</c:v>
                </c:pt>
                <c:pt idx="10">
                  <c:v>0.72891891891891902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98-234F-85E8-308CAFCEF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stripe_8block!$M$1</c:f>
              <c:strCache>
                <c:ptCount val="1"/>
                <c:pt idx="0">
                  <c:v>summer-firefly-1 -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stripe_8block!$M$2:$M$12</c:f>
              <c:numCache>
                <c:formatCode>General</c:formatCode>
                <c:ptCount val="11"/>
                <c:pt idx="0">
                  <c:v>0.53243243243243199</c:v>
                </c:pt>
                <c:pt idx="1">
                  <c:v>0.57324324324324305</c:v>
                </c:pt>
                <c:pt idx="2">
                  <c:v>0.69027027027026999</c:v>
                </c:pt>
                <c:pt idx="3">
                  <c:v>0.92918918918918902</c:v>
                </c:pt>
                <c:pt idx="4">
                  <c:v>0.97162162162162102</c:v>
                </c:pt>
                <c:pt idx="5">
                  <c:v>0.98756756756756703</c:v>
                </c:pt>
                <c:pt idx="6">
                  <c:v>0.99027027027027004</c:v>
                </c:pt>
                <c:pt idx="7">
                  <c:v>0.99108108108107995</c:v>
                </c:pt>
                <c:pt idx="8">
                  <c:v>0.99459459459459398</c:v>
                </c:pt>
                <c:pt idx="9">
                  <c:v>0.994054054054053</c:v>
                </c:pt>
                <c:pt idx="10">
                  <c:v>0.99459459459459398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AB-DB4E-8609-764A5124DB57}"/>
            </c:ext>
          </c:extLst>
        </c:ser>
        <c:ser>
          <c:idx val="1"/>
          <c:order val="1"/>
          <c:tx>
            <c:strRef>
              <c:f>stripe_8block!$N$1</c:f>
              <c:strCache>
                <c:ptCount val="1"/>
                <c:pt idx="0">
                  <c:v>summer-firefly-1 -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stripe_8block!$N$2:$N$12</c:f>
              <c:numCache>
                <c:formatCode>General</c:formatCode>
                <c:ptCount val="11"/>
                <c:pt idx="0">
                  <c:v>0.56999999999999995</c:v>
                </c:pt>
                <c:pt idx="1">
                  <c:v>0.55999999999999905</c:v>
                </c:pt>
                <c:pt idx="2">
                  <c:v>0.78</c:v>
                </c:pt>
                <c:pt idx="3">
                  <c:v>0.96999999999999897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AB-DB4E-8609-764A5124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stripe_8block!$H$1</c:f>
              <c:strCache>
                <c:ptCount val="1"/>
                <c:pt idx="0">
                  <c:v>lunar-surf-1 -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stripe_8block!$H$2:$H$12</c:f>
              <c:numCache>
                <c:formatCode>General</c:formatCode>
                <c:ptCount val="11"/>
                <c:pt idx="0">
                  <c:v>0.53162162162162097</c:v>
                </c:pt>
                <c:pt idx="1">
                  <c:v>0.81108108108108101</c:v>
                </c:pt>
                <c:pt idx="2">
                  <c:v>0.98837837837837805</c:v>
                </c:pt>
                <c:pt idx="3">
                  <c:v>0.99729729729729699</c:v>
                </c:pt>
                <c:pt idx="4">
                  <c:v>0.99972972972972896</c:v>
                </c:pt>
                <c:pt idx="5">
                  <c:v>1</c:v>
                </c:pt>
                <c:pt idx="6">
                  <c:v>0.99972972972972896</c:v>
                </c:pt>
                <c:pt idx="7">
                  <c:v>0.99945945945945902</c:v>
                </c:pt>
                <c:pt idx="8">
                  <c:v>1</c:v>
                </c:pt>
                <c:pt idx="9">
                  <c:v>0.99972972972972896</c:v>
                </c:pt>
                <c:pt idx="10">
                  <c:v>0.99972972972972896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3D-2140-9532-3D1BF898D21B}"/>
            </c:ext>
          </c:extLst>
        </c:ser>
        <c:ser>
          <c:idx val="1"/>
          <c:order val="1"/>
          <c:tx>
            <c:strRef>
              <c:f>stripe_8block!$I$1</c:f>
              <c:strCache>
                <c:ptCount val="1"/>
                <c:pt idx="0">
                  <c:v>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stripe_8block!$I$2:$I$12</c:f>
              <c:numCache>
                <c:formatCode>General</c:formatCode>
                <c:ptCount val="11"/>
                <c:pt idx="0">
                  <c:v>0.55999999999999905</c:v>
                </c:pt>
                <c:pt idx="1">
                  <c:v>0.84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3D-2140-9532-3D1BF898D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CC6-600F-7D4C-BC23-7E0D3F213FB1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16C4B-8A87-724B-B635-2B3EBBE4D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3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29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0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17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1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4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3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17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2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12800-433C-4542-87EF-2B70B0E2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17FAFB-2203-A44F-9A94-6443183E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FBF9E-1681-9C47-9159-6A4C5B22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86FE6-28CE-BC48-BC5F-8F3AC8F4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318E7-10AE-5E47-9646-32C1B314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BCAC7-E47F-6E4B-AD54-F6A37808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CEA81F-6B5C-2C44-960B-58015AB6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E27A6-252D-E94D-A0C6-E746F5A4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AE7D-F84C-FD41-9B3B-78096F02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47E9-C9E9-E949-BFB3-928FD7E5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79EFF1-D2F1-D347-851C-FF85F09C0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42012-B905-3B48-847B-F54EEEF0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F99E9-D73C-354F-A9A8-902D2D3B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4C5DD-7BA7-6640-8EA6-2E8583A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00CB6-FF91-EA48-B8C4-AB2CB96C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2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BED8E-594E-3A46-8708-81607EBB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EE81F-4754-2F47-BA03-429492B9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0BFCE-C21A-1B4A-AAF6-FAE32F9D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787EE-4A8A-0943-A99F-12C9FB1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BF16B-5521-F14E-BFC4-8ADD65E2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63D42-62E4-874B-BFFF-D40F2585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2607B2-43B2-BE40-B7C1-995D1FE2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D6EBF-2A94-8140-B0D9-21DFA3DC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8DE34-7807-724C-97C5-AAA031D2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58A85-D9FA-AB4C-9778-2FBD45C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1EC83-44B8-E64A-A751-C9A71838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F257B-2C12-E14D-AB5E-BEFC9E66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6C86E3-7CC7-FB45-8BAA-F91A9B51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FAC27B-240A-2D42-B2F0-2F83D277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3D6F6-B0ED-7048-B65C-6C61B947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30A59-0C04-6645-B552-1964899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F03DF-D12A-6A4D-A03B-34210005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6DA69-DAD6-2249-AC2A-8726FA33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69EEC-23EA-A847-A44C-5BD7A21D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76198F-608A-864F-90AE-D491EE48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2CAC18-607F-374E-9870-B78EA4BEA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DCE94E-DB3C-E645-A926-1F1A04F1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F25554-F97F-094B-97DC-C1E85047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A94CD5-574E-2642-BE81-9507A9F2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3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79023-3945-7C49-B119-05220D7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85765F-629D-B04F-AB9E-6B8F7D1A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05879A-999F-9B4F-AD8F-25D00E0C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EA2B84-D72F-F545-86CE-5FAF665A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A536CC-FA67-FD45-9FCA-6A576F04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D2AF57-4771-E940-9410-8D0DF74D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5471DF-7908-754E-A74B-DCA6A45D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DEF46-5F50-8244-8406-66A9C465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80527-08E7-8D41-AA2D-11D3217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618BF-6C49-9745-A6B6-9C786CEB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3D6C8-EC53-1D42-B7D4-68F99676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BAFE6-8CDD-A648-9554-F3C1D1C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3AD0D1-54D0-674A-8CF0-8A3DF040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82E33-0775-1347-BD7F-41A01472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CAB59-77B1-834F-B0A0-31C98402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87B765-14E2-0B42-AE40-844473B2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B91F2-0B60-4348-99D5-358391D7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03601-2FD6-4548-A5B0-037EF60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09D71F-82B7-EC46-B8D5-655B88C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83BBE1-E7A9-8943-8F26-13848372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18DA66-E30A-1A47-AE95-AC3A659E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E1785-6070-9E4A-A07D-49EF17819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48A-5AE2-8E4E-90E2-4AB488B6711A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A0974-1414-0441-B3ED-D25591571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9222C-24FB-7646-8330-3730851A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.sv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4.emf"/><Relationship Id="rId3" Type="http://schemas.openxmlformats.org/officeDocument/2006/relationships/image" Target="../media/image53.png"/><Relationship Id="rId21" Type="http://schemas.openxmlformats.org/officeDocument/2006/relationships/image" Target="../media/image71.svg"/><Relationship Id="rId34" Type="http://schemas.openxmlformats.org/officeDocument/2006/relationships/image" Target="../media/image8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51.svg"/><Relationship Id="rId33" Type="http://schemas.openxmlformats.org/officeDocument/2006/relationships/image" Target="../media/image80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24" Type="http://schemas.openxmlformats.org/officeDocument/2006/relationships/image" Target="../media/image50.png"/><Relationship Id="rId32" Type="http://schemas.openxmlformats.org/officeDocument/2006/relationships/image" Target="../media/image79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emf"/><Relationship Id="rId28" Type="http://schemas.openxmlformats.org/officeDocument/2006/relationships/image" Target="../media/image76.svg"/><Relationship Id="rId36" Type="http://schemas.openxmlformats.org/officeDocument/2006/relationships/image" Target="../media/image83.pn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31" Type="http://schemas.openxmlformats.org/officeDocument/2006/relationships/image" Target="../media/image3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emf"/><Relationship Id="rId27" Type="http://schemas.openxmlformats.org/officeDocument/2006/relationships/image" Target="../media/image75.png"/><Relationship Id="rId30" Type="http://schemas.openxmlformats.org/officeDocument/2006/relationships/image" Target="../media/image78.svg"/><Relationship Id="rId35" Type="http://schemas.openxmlformats.org/officeDocument/2006/relationships/image" Target="../media/image82.png"/><Relationship Id="rId8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svg"/><Relationship Id="rId3" Type="http://schemas.openxmlformats.org/officeDocument/2006/relationships/image" Target="../media/image35.svg"/><Relationship Id="rId7" Type="http://schemas.openxmlformats.org/officeDocument/2006/relationships/image" Target="../media/image85.svg"/><Relationship Id="rId12" Type="http://schemas.openxmlformats.org/officeDocument/2006/relationships/image" Target="../media/image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svg"/><Relationship Id="rId5" Type="http://schemas.openxmlformats.org/officeDocument/2006/relationships/image" Target="../media/image37.svg"/><Relationship Id="rId10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8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9.png"/><Relationship Id="rId18" Type="http://schemas.openxmlformats.org/officeDocument/2006/relationships/image" Target="../media/image114.svg"/><Relationship Id="rId3" Type="http://schemas.openxmlformats.org/officeDocument/2006/relationships/image" Target="../media/image96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svg"/><Relationship Id="rId17" Type="http://schemas.openxmlformats.org/officeDocument/2006/relationships/image" Target="../media/image113.png"/><Relationship Id="rId2" Type="http://schemas.openxmlformats.org/officeDocument/2006/relationships/image" Target="../media/image94.emf"/><Relationship Id="rId16" Type="http://schemas.openxmlformats.org/officeDocument/2006/relationships/image" Target="../media/image112.svg"/><Relationship Id="rId20" Type="http://schemas.openxmlformats.org/officeDocument/2006/relationships/image" Target="../media/image1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sv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svg"/><Relationship Id="rId19" Type="http://schemas.openxmlformats.org/officeDocument/2006/relationships/image" Target="../media/image115.png"/><Relationship Id="rId4" Type="http://schemas.openxmlformats.org/officeDocument/2006/relationships/image" Target="../media/image97.svg"/><Relationship Id="rId9" Type="http://schemas.openxmlformats.org/officeDocument/2006/relationships/image" Target="../media/image105.png"/><Relationship Id="rId14" Type="http://schemas.openxmlformats.org/officeDocument/2006/relationships/image" Target="../media/image110.svg"/><Relationship Id="rId22" Type="http://schemas.openxmlformats.org/officeDocument/2006/relationships/image" Target="../media/image1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25.emf"/><Relationship Id="rId7" Type="http://schemas.openxmlformats.org/officeDocument/2006/relationships/image" Target="../media/image1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AFDECA-F5E3-3141-B89D-123591D1DA0D}"/>
              </a:ext>
            </a:extLst>
          </p:cNvPr>
          <p:cNvGrpSpPr/>
          <p:nvPr/>
        </p:nvGrpSpPr>
        <p:grpSpPr>
          <a:xfrm>
            <a:off x="2250989" y="1359861"/>
            <a:ext cx="5506995" cy="3304197"/>
            <a:chOff x="2250989" y="1359861"/>
            <a:chExt cx="5506995" cy="3304197"/>
          </a:xfrm>
        </p:grpSpPr>
        <p:graphicFrame>
          <p:nvGraphicFramePr>
            <p:cNvPr id="26" name="グラフ 25">
              <a:extLst>
                <a:ext uri="{FF2B5EF4-FFF2-40B4-BE49-F238E27FC236}">
                  <a16:creationId xmlns:a16="http://schemas.microsoft.com/office/drawing/2014/main" id="{3FD4E168-E2D8-D746-BD55-FCF5670C39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0455117"/>
                </p:ext>
              </p:extLst>
            </p:nvPr>
          </p:nvGraphicFramePr>
          <p:xfrm>
            <a:off x="2250989" y="1359861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6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E808B1C-5445-3242-8C2B-3D02248F2AC3}"/>
              </a:ext>
            </a:extLst>
          </p:cNvPr>
          <p:cNvSpPr txBox="1"/>
          <p:nvPr/>
        </p:nvSpPr>
        <p:spPr>
          <a:xfrm>
            <a:off x="8251543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85C1B773-9FE3-7F4F-89B2-5D3D4CB1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1" y="337148"/>
            <a:ext cx="5234503" cy="313200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3F8BF1C8-BD21-C34F-9A11-D8F504B33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1" y="300161"/>
            <a:ext cx="5234503" cy="3208721"/>
          </a:xfrm>
          <a:prstGeom prst="rect">
            <a:avLst/>
          </a:prstGeom>
        </p:spPr>
      </p:pic>
      <p:sp>
        <p:nvSpPr>
          <p:cNvPr id="135" name="角丸四角形 134">
            <a:extLst>
              <a:ext uri="{FF2B5EF4-FFF2-40B4-BE49-F238E27FC236}">
                <a16:creationId xmlns:a16="http://schemas.microsoft.com/office/drawing/2014/main" id="{71E4862F-163C-6A45-921F-E5DF8899F038}"/>
              </a:ext>
            </a:extLst>
          </p:cNvPr>
          <p:cNvSpPr/>
          <p:nvPr/>
        </p:nvSpPr>
        <p:spPr>
          <a:xfrm>
            <a:off x="3363240" y="2081554"/>
            <a:ext cx="1797036" cy="628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8C296C3A-1968-1442-ABB7-1D485473DE57}"/>
              </a:ext>
            </a:extLst>
          </p:cNvPr>
          <p:cNvCxnSpPr>
            <a:cxnSpLocks/>
          </p:cNvCxnSpPr>
          <p:nvPr/>
        </p:nvCxnSpPr>
        <p:spPr>
          <a:xfrm>
            <a:off x="3495341" y="2238648"/>
            <a:ext cx="36506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0972CCA-AE83-F548-9489-6A0049193A3F}"/>
              </a:ext>
            </a:extLst>
          </p:cNvPr>
          <p:cNvCxnSpPr>
            <a:cxnSpLocks/>
          </p:cNvCxnSpPr>
          <p:nvPr/>
        </p:nvCxnSpPr>
        <p:spPr>
          <a:xfrm>
            <a:off x="3495341" y="2522466"/>
            <a:ext cx="365063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3C1F0A3-FBCB-354D-87B9-FA096025138C}"/>
              </a:ext>
            </a:extLst>
          </p:cNvPr>
          <p:cNvSpPr txBox="1"/>
          <p:nvPr/>
        </p:nvSpPr>
        <p:spPr>
          <a:xfrm>
            <a:off x="3919132" y="2102108"/>
            <a:ext cx="1198222" cy="32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D8BEC53-596E-814D-87E3-07134D507422}"/>
              </a:ext>
            </a:extLst>
          </p:cNvPr>
          <p:cNvSpPr txBox="1"/>
          <p:nvPr/>
        </p:nvSpPr>
        <p:spPr>
          <a:xfrm>
            <a:off x="3940593" y="2373445"/>
            <a:ext cx="1198222" cy="32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3FC73C-022C-4E4F-A0D0-555A4116167E}"/>
              </a:ext>
            </a:extLst>
          </p:cNvPr>
          <p:cNvSpPr txBox="1"/>
          <p:nvPr/>
        </p:nvSpPr>
        <p:spPr>
          <a:xfrm>
            <a:off x="2059349" y="453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4ED59E2D-4178-9340-96C4-8B0ECE883736}"/>
              </a:ext>
            </a:extLst>
          </p:cNvPr>
          <p:cNvGrpSpPr/>
          <p:nvPr/>
        </p:nvGrpSpPr>
        <p:grpSpPr>
          <a:xfrm>
            <a:off x="6518189" y="300161"/>
            <a:ext cx="5210381" cy="3132002"/>
            <a:chOff x="2249795" y="1288299"/>
            <a:chExt cx="5506995" cy="3310299"/>
          </a:xfrm>
        </p:grpSpPr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5C032EAA-9B80-3242-9F98-62D8C8E9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9795" y="1288299"/>
              <a:ext cx="5506995" cy="3310299"/>
            </a:xfrm>
            <a:prstGeom prst="rect">
              <a:avLst/>
            </a:prstGeom>
          </p:spPr>
        </p:pic>
        <p:sp>
          <p:nvSpPr>
            <p:cNvPr id="142" name="角丸四角形 141">
              <a:extLst>
                <a:ext uri="{FF2B5EF4-FFF2-40B4-BE49-F238E27FC236}">
                  <a16:creationId xmlns:a16="http://schemas.microsoft.com/office/drawing/2014/main" id="{12EEF70A-20D1-034C-828C-D4DE9F341BA6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907CEF34-3695-E44A-96F6-60864DAFD2CA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6F22792C-278D-DA4D-A39F-9D7DE331D7A0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C71EAB31-598A-AC4C-85FB-46E2A060F6C9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4DA7A52-2D11-D145-A27D-A9D2A7D71B22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11202C77-ADCC-7549-BC63-49BD6224B1E0}"/>
              </a:ext>
            </a:extLst>
          </p:cNvPr>
          <p:cNvGrpSpPr/>
          <p:nvPr/>
        </p:nvGrpSpPr>
        <p:grpSpPr>
          <a:xfrm>
            <a:off x="344474" y="3774855"/>
            <a:ext cx="5210020" cy="3131785"/>
            <a:chOff x="2249796" y="1288299"/>
            <a:chExt cx="5506994" cy="3310298"/>
          </a:xfrm>
        </p:grpSpPr>
        <p:pic>
          <p:nvPicPr>
            <p:cNvPr id="148" name="図 147">
              <a:extLst>
                <a:ext uri="{FF2B5EF4-FFF2-40B4-BE49-F238E27FC236}">
                  <a16:creationId xmlns:a16="http://schemas.microsoft.com/office/drawing/2014/main" id="{E77402A6-608F-A44C-844C-52513767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9796" y="1288299"/>
              <a:ext cx="5506994" cy="3310298"/>
            </a:xfrm>
            <a:prstGeom prst="rect">
              <a:avLst/>
            </a:prstGeom>
          </p:spPr>
        </p:pic>
        <p:sp>
          <p:nvSpPr>
            <p:cNvPr id="149" name="角丸四角形 148">
              <a:extLst>
                <a:ext uri="{FF2B5EF4-FFF2-40B4-BE49-F238E27FC236}">
                  <a16:creationId xmlns:a16="http://schemas.microsoft.com/office/drawing/2014/main" id="{2942DF06-3FD7-DC40-8FE3-413DE30A24A5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489B7600-5FDB-374E-8595-79C8E3EC40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04561F7C-2DE1-654C-B4CB-5B0A6B00E9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84A65C6-3454-9444-AB8B-C04394171A9A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36DF6C90-4436-5542-92E3-577AF8E2A080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9C2263-D1CE-4740-A139-A397172C0ED0}"/>
              </a:ext>
            </a:extLst>
          </p:cNvPr>
          <p:cNvSpPr txBox="1"/>
          <p:nvPr/>
        </p:nvSpPr>
        <p:spPr>
          <a:xfrm>
            <a:off x="2062109" y="3494755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0B14FF9D-A48A-5F42-B42C-B62F33BD8C88}"/>
              </a:ext>
            </a:extLst>
          </p:cNvPr>
          <p:cNvGrpSpPr/>
          <p:nvPr/>
        </p:nvGrpSpPr>
        <p:grpSpPr>
          <a:xfrm>
            <a:off x="6518189" y="3746559"/>
            <a:ext cx="5234503" cy="3208721"/>
            <a:chOff x="2249795" y="1288299"/>
            <a:chExt cx="5506995" cy="3375757"/>
          </a:xfrm>
        </p:grpSpPr>
        <p:pic>
          <p:nvPicPr>
            <p:cNvPr id="155" name="図 154">
              <a:extLst>
                <a:ext uri="{FF2B5EF4-FFF2-40B4-BE49-F238E27FC236}">
                  <a16:creationId xmlns:a16="http://schemas.microsoft.com/office/drawing/2014/main" id="{036487DB-A719-3741-9426-AF704741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9795" y="1288299"/>
              <a:ext cx="5506995" cy="3375757"/>
            </a:xfrm>
            <a:prstGeom prst="rect">
              <a:avLst/>
            </a:prstGeom>
          </p:spPr>
        </p:pic>
        <p:sp>
          <p:nvSpPr>
            <p:cNvPr id="156" name="角丸四角形 155">
              <a:extLst>
                <a:ext uri="{FF2B5EF4-FFF2-40B4-BE49-F238E27FC236}">
                  <a16:creationId xmlns:a16="http://schemas.microsoft.com/office/drawing/2014/main" id="{85731346-1EFD-4F48-9E85-05A604D84FE5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C5CD0EE6-B77A-A644-8EB6-B621220334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FA707299-2733-6B44-AB2A-6ECBB554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B1238B9D-D521-034D-8129-E5FA90CD4803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6AE7FC38-8531-8B48-AC6A-4FF0ED85F2C5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29B456-BF32-8846-AF09-36FCD544C705}"/>
              </a:ext>
            </a:extLst>
          </p:cNvPr>
          <p:cNvSpPr txBox="1"/>
          <p:nvPr/>
        </p:nvSpPr>
        <p:spPr>
          <a:xfrm>
            <a:off x="8251545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8-block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433228A-72A9-7240-BBD4-65ED12A8957E}"/>
              </a:ext>
            </a:extLst>
          </p:cNvPr>
          <p:cNvGrpSpPr/>
          <p:nvPr/>
        </p:nvGrpSpPr>
        <p:grpSpPr>
          <a:xfrm>
            <a:off x="2275172" y="1288299"/>
            <a:ext cx="5481618" cy="3295044"/>
            <a:chOff x="2275172" y="1288299"/>
            <a:chExt cx="5481618" cy="329504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951E030-33A7-614E-B66B-D7B561E2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2" y="1288299"/>
              <a:ext cx="5481618" cy="3295044"/>
            </a:xfrm>
            <a:prstGeom prst="rect">
              <a:avLst/>
            </a:prstGeom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0ED651-A09C-5A41-8A19-4EDE991A40BF}"/>
                </a:ext>
              </a:extLst>
            </p:cNvPr>
            <p:cNvGrpSpPr/>
            <p:nvPr/>
          </p:nvGrpSpPr>
          <p:grpSpPr>
            <a:xfrm>
              <a:off x="5451466" y="3072714"/>
              <a:ext cx="1890584" cy="661086"/>
              <a:chOff x="5451466" y="30727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0727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379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365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0943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3798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6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38BD72-48C9-A44E-BB74-18D9D12EE404}"/>
              </a:ext>
            </a:extLst>
          </p:cNvPr>
          <p:cNvGrpSpPr/>
          <p:nvPr/>
        </p:nvGrpSpPr>
        <p:grpSpPr>
          <a:xfrm>
            <a:off x="2996533" y="1156219"/>
            <a:ext cx="5481617" cy="3295044"/>
            <a:chOff x="2996533" y="1156219"/>
            <a:chExt cx="5481617" cy="329504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04A96C1-1E0C-5F40-BF7C-88165A209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533" y="1156219"/>
              <a:ext cx="5481617" cy="329504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F3627C1B-9A51-6549-8148-35025995390B}"/>
                </a:ext>
              </a:extLst>
            </p:cNvPr>
            <p:cNvGrpSpPr/>
            <p:nvPr/>
          </p:nvGrpSpPr>
          <p:grpSpPr>
            <a:xfrm>
              <a:off x="6172826" y="2950794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56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916DCEB-FBD5-C641-8659-39D16E69BDCD}"/>
              </a:ext>
            </a:extLst>
          </p:cNvPr>
          <p:cNvGrpSpPr/>
          <p:nvPr/>
        </p:nvGrpSpPr>
        <p:grpSpPr>
          <a:xfrm>
            <a:off x="2249795" y="1246498"/>
            <a:ext cx="5506995" cy="3378646"/>
            <a:chOff x="2249795" y="1246498"/>
            <a:chExt cx="5506995" cy="337864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49387"/>
              <a:ext cx="5506995" cy="3375757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06A384-836B-0349-8E7D-56F1BB6A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173" y="1246498"/>
              <a:ext cx="5481617" cy="3295044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04223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0750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0609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06385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34932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28A08C-5FEF-2C4B-94A4-C3BF528AC4B7}"/>
              </a:ext>
            </a:extLst>
          </p:cNvPr>
          <p:cNvSpPr txBox="1"/>
          <p:nvPr/>
        </p:nvSpPr>
        <p:spPr>
          <a:xfrm>
            <a:off x="901494" y="67887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_4block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6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078ED65-70F6-3F40-B900-BCA85FA6568F}"/>
              </a:ext>
            </a:extLst>
          </p:cNvPr>
          <p:cNvGrpSpPr/>
          <p:nvPr/>
        </p:nvGrpSpPr>
        <p:grpSpPr>
          <a:xfrm>
            <a:off x="2275173" y="1288299"/>
            <a:ext cx="5481617" cy="3295044"/>
            <a:chOff x="2275173" y="1288299"/>
            <a:chExt cx="5481617" cy="329504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A4303B9-0D21-5B46-8163-0C6B10DA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3" y="1288299"/>
              <a:ext cx="5481617" cy="3295044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52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A90ADE-11FA-8B4F-A311-EC4ADB848A89}"/>
              </a:ext>
            </a:extLst>
          </p:cNvPr>
          <p:cNvGrpSpPr/>
          <p:nvPr/>
        </p:nvGrpSpPr>
        <p:grpSpPr>
          <a:xfrm>
            <a:off x="277267" y="-22696"/>
            <a:ext cx="11475425" cy="6929651"/>
            <a:chOff x="277267" y="-22696"/>
            <a:chExt cx="11475425" cy="6929651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08FD8B1-B192-AA41-8637-6AFE000A7A8E}"/>
                </a:ext>
              </a:extLst>
            </p:cNvPr>
            <p:cNvGrpSpPr/>
            <p:nvPr/>
          </p:nvGrpSpPr>
          <p:grpSpPr>
            <a:xfrm>
              <a:off x="6543159" y="3852450"/>
              <a:ext cx="5209533" cy="3054505"/>
              <a:chOff x="2275173" y="1288299"/>
              <a:chExt cx="5481617" cy="3295044"/>
            </a:xfrm>
          </p:grpSpPr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5FB2D6F3-1A19-F74D-941D-00FBE2274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5173" y="1288299"/>
                <a:ext cx="5481617" cy="3295044"/>
              </a:xfrm>
              <a:prstGeom prst="rect">
                <a:avLst/>
              </a:prstGeom>
            </p:spPr>
          </p:pic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4C02FBEB-4026-8547-8FD2-DB962286DA46}"/>
                  </a:ext>
                </a:extLst>
              </p:cNvPr>
              <p:cNvGrpSpPr/>
              <p:nvPr/>
            </p:nvGrpSpPr>
            <p:grpSpPr>
              <a:xfrm>
                <a:off x="5451466" y="3088297"/>
                <a:ext cx="1890584" cy="661086"/>
                <a:chOff x="5451466" y="3123514"/>
                <a:chExt cx="1890584" cy="661086"/>
              </a:xfrm>
            </p:grpSpPr>
            <p:sp>
              <p:nvSpPr>
                <p:cNvPr id="66" name="角丸四角形 65">
                  <a:extLst>
                    <a:ext uri="{FF2B5EF4-FFF2-40B4-BE49-F238E27FC236}">
                      <a16:creationId xmlns:a16="http://schemas.microsoft.com/office/drawing/2014/main" id="{960BC812-7482-1141-ADD8-C20DE88F5421}"/>
                    </a:ext>
                  </a:extLst>
                </p:cNvPr>
                <p:cNvSpPr/>
                <p:nvPr/>
              </p:nvSpPr>
              <p:spPr>
                <a:xfrm>
                  <a:off x="5451466" y="3123514"/>
                  <a:ext cx="1890584" cy="6610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AE87A880-8D00-CD45-BBA9-EE5C9CB50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288786"/>
                  <a:ext cx="384067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4CF0F793-0731-404B-A57E-05F81A2EF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587378"/>
                  <a:ext cx="384067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A2756518-45EB-6441-9DE7-746576738F7F}"/>
                    </a:ext>
                  </a:extLst>
                </p:cNvPr>
                <p:cNvSpPr txBox="1"/>
                <p:nvPr/>
              </p:nvSpPr>
              <p:spPr>
                <a:xfrm>
                  <a:off x="6036296" y="3145138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Training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C5A8F552-9DF4-0040-BFAD-5E9C74984597}"/>
                    </a:ext>
                  </a:extLst>
                </p:cNvPr>
                <p:cNvSpPr txBox="1"/>
                <p:nvPr/>
              </p:nvSpPr>
              <p:spPr>
                <a:xfrm>
                  <a:off x="6058874" y="3430600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D8D0C3D3-6B5F-824D-B939-C567FE5EF233}"/>
                </a:ext>
              </a:extLst>
            </p:cNvPr>
            <p:cNvGrpSpPr/>
            <p:nvPr/>
          </p:nvGrpSpPr>
          <p:grpSpPr>
            <a:xfrm>
              <a:off x="332658" y="3774636"/>
              <a:ext cx="5233651" cy="3132004"/>
              <a:chOff x="2249795" y="1246498"/>
              <a:chExt cx="5506995" cy="3378646"/>
            </a:xfrm>
          </p:grpSpPr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CCA0BAAE-6DD4-4448-88A1-7C2DFF2B4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795" y="1249387"/>
                <a:ext cx="5506995" cy="3375757"/>
              </a:xfrm>
              <a:prstGeom prst="rect">
                <a:avLst/>
              </a:pr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789D7955-D618-5444-8459-1A876E222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5173" y="1246498"/>
                <a:ext cx="5481617" cy="3295044"/>
              </a:xfrm>
              <a:prstGeom prst="rect">
                <a:avLst/>
              </a:prstGeom>
            </p:spPr>
          </p:pic>
          <p:sp>
            <p:nvSpPr>
              <p:cNvPr id="58" name="角丸四角形 57">
                <a:extLst>
                  <a:ext uri="{FF2B5EF4-FFF2-40B4-BE49-F238E27FC236}">
                    <a16:creationId xmlns:a16="http://schemas.microsoft.com/office/drawing/2014/main" id="{B4D5D755-BCAF-DA47-9A96-590CB4FDAA7B}"/>
                  </a:ext>
                </a:extLst>
              </p:cNvPr>
              <p:cNvSpPr/>
              <p:nvPr/>
            </p:nvSpPr>
            <p:spPr>
              <a:xfrm>
                <a:off x="5451466" y="304223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FD9C3661-0C2D-F54B-B49F-18E1BF11F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0750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79CC68E9-EB40-EF4D-B0C0-515690512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0609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0174FB1-0F02-EC47-8E80-4434ADE00E58}"/>
                  </a:ext>
                </a:extLst>
              </p:cNvPr>
              <p:cNvSpPr txBox="1"/>
              <p:nvPr/>
            </p:nvSpPr>
            <p:spPr>
              <a:xfrm>
                <a:off x="6036296" y="306385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6FED66-6E78-DC46-A5D9-67C04278BE4E}"/>
                  </a:ext>
                </a:extLst>
              </p:cNvPr>
              <p:cNvSpPr txBox="1"/>
              <p:nvPr/>
            </p:nvSpPr>
            <p:spPr>
              <a:xfrm>
                <a:off x="6058874" y="334932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9C922A7-4E99-7446-BA1D-D5F500C119AF}"/>
                </a:ext>
              </a:extLst>
            </p:cNvPr>
            <p:cNvGrpSpPr/>
            <p:nvPr/>
          </p:nvGrpSpPr>
          <p:grpSpPr>
            <a:xfrm>
              <a:off x="6519042" y="296997"/>
              <a:ext cx="5233650" cy="3132003"/>
              <a:chOff x="2996533" y="1156219"/>
              <a:chExt cx="5481617" cy="3295044"/>
            </a:xfrm>
          </p:grpSpPr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8BB37B1B-6A4D-AD43-86F3-F158F253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6533" y="1156219"/>
                <a:ext cx="5481617" cy="3295044"/>
              </a:xfrm>
              <a:prstGeom prst="rect">
                <a:avLst/>
              </a:prstGeom>
            </p:spPr>
          </p:pic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E017930B-5A21-3E44-A435-D5D3C64D453C}"/>
                  </a:ext>
                </a:extLst>
              </p:cNvPr>
              <p:cNvGrpSpPr/>
              <p:nvPr/>
            </p:nvGrpSpPr>
            <p:grpSpPr>
              <a:xfrm>
                <a:off x="6172826" y="2950794"/>
                <a:ext cx="1890584" cy="661086"/>
                <a:chOff x="5451466" y="3123514"/>
                <a:chExt cx="1890584" cy="661086"/>
              </a:xfrm>
            </p:grpSpPr>
            <p:sp>
              <p:nvSpPr>
                <p:cNvPr id="50" name="角丸四角形 49">
                  <a:extLst>
                    <a:ext uri="{FF2B5EF4-FFF2-40B4-BE49-F238E27FC236}">
                      <a16:creationId xmlns:a16="http://schemas.microsoft.com/office/drawing/2014/main" id="{ABED3303-E2D1-824A-9670-48C933045A1B}"/>
                    </a:ext>
                  </a:extLst>
                </p:cNvPr>
                <p:cNvSpPr/>
                <p:nvPr/>
              </p:nvSpPr>
              <p:spPr>
                <a:xfrm>
                  <a:off x="5451466" y="3123514"/>
                  <a:ext cx="1890584" cy="6610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C65EACB1-8414-E744-8AC9-EC21F6F2B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288786"/>
                  <a:ext cx="384067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92C1BD7-E609-324E-AE35-2A2F172ED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587378"/>
                  <a:ext cx="384067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1DB4CB0D-FD52-F648-B32D-9F2F75A7E4DB}"/>
                    </a:ext>
                  </a:extLst>
                </p:cNvPr>
                <p:cNvSpPr txBox="1"/>
                <p:nvPr/>
              </p:nvSpPr>
              <p:spPr>
                <a:xfrm>
                  <a:off x="6036296" y="3145138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Training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77994F4-C441-264A-AB9F-456A518CA497}"/>
                    </a:ext>
                  </a:extLst>
                </p:cNvPr>
                <p:cNvSpPr txBox="1"/>
                <p:nvPr/>
              </p:nvSpPr>
              <p:spPr>
                <a:xfrm>
                  <a:off x="6058874" y="3430600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DB51E34B-368B-834F-8673-9B3E8A22B231}"/>
                </a:ext>
              </a:extLst>
            </p:cNvPr>
            <p:cNvGrpSpPr/>
            <p:nvPr/>
          </p:nvGrpSpPr>
          <p:grpSpPr>
            <a:xfrm>
              <a:off x="277267" y="337638"/>
              <a:ext cx="5234503" cy="3132002"/>
              <a:chOff x="2275172" y="1288299"/>
              <a:chExt cx="5481618" cy="3295044"/>
            </a:xfrm>
          </p:grpSpPr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F6CE9990-FCF6-0940-BED2-BF09EFFD6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5172" y="1288299"/>
                <a:ext cx="5481618" cy="3295044"/>
              </a:xfrm>
              <a:prstGeom prst="rect">
                <a:avLst/>
              </a:prstGeom>
            </p:spPr>
          </p:pic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91EFF1C-F984-8842-B12E-108B58B5FDF1}"/>
                  </a:ext>
                </a:extLst>
              </p:cNvPr>
              <p:cNvGrpSpPr/>
              <p:nvPr/>
            </p:nvGrpSpPr>
            <p:grpSpPr>
              <a:xfrm>
                <a:off x="5451466" y="3072714"/>
                <a:ext cx="1890584" cy="661086"/>
                <a:chOff x="5451466" y="3072714"/>
                <a:chExt cx="1890584" cy="661086"/>
              </a:xfrm>
            </p:grpSpPr>
            <p:sp>
              <p:nvSpPr>
                <p:cNvPr id="38" name="角丸四角形 37">
                  <a:extLst>
                    <a:ext uri="{FF2B5EF4-FFF2-40B4-BE49-F238E27FC236}">
                      <a16:creationId xmlns:a16="http://schemas.microsoft.com/office/drawing/2014/main" id="{853932A1-12F3-F544-968E-BCEBA1261555}"/>
                    </a:ext>
                  </a:extLst>
                </p:cNvPr>
                <p:cNvSpPr/>
                <p:nvPr/>
              </p:nvSpPr>
              <p:spPr>
                <a:xfrm>
                  <a:off x="5451466" y="3072714"/>
                  <a:ext cx="1890584" cy="6610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E2675AF9-0FED-814B-A1E6-C87D39F26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237986"/>
                  <a:ext cx="384067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05CE18FF-E75E-FC48-A8EF-563CCFC20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536578"/>
                  <a:ext cx="384067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6945D73-3A72-D949-949A-97D3AB567B49}"/>
                    </a:ext>
                  </a:extLst>
                </p:cNvPr>
                <p:cNvSpPr txBox="1"/>
                <p:nvPr/>
              </p:nvSpPr>
              <p:spPr>
                <a:xfrm>
                  <a:off x="6036296" y="3094338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Training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96FE657-3B32-B44C-87E9-43FC1BBA696A}"/>
                    </a:ext>
                  </a:extLst>
                </p:cNvPr>
                <p:cNvSpPr txBox="1"/>
                <p:nvPr/>
              </p:nvSpPr>
              <p:spPr>
                <a:xfrm>
                  <a:off x="6058874" y="3379800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E808B1C-5445-3242-8C2B-3D02248F2AC3}"/>
                </a:ext>
              </a:extLst>
            </p:cNvPr>
            <p:cNvSpPr txBox="1"/>
            <p:nvPr/>
          </p:nvSpPr>
          <p:spPr>
            <a:xfrm>
              <a:off x="8251543" y="-22696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2-block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3FC73C-022C-4E4F-A0D0-555A4116167E}"/>
                </a:ext>
              </a:extLst>
            </p:cNvPr>
            <p:cNvSpPr txBox="1"/>
            <p:nvPr/>
          </p:nvSpPr>
          <p:spPr>
            <a:xfrm>
              <a:off x="2059349" y="45396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1-block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C9C2263-D1CE-4740-A139-A397172C0ED0}"/>
                </a:ext>
              </a:extLst>
            </p:cNvPr>
            <p:cNvSpPr txBox="1"/>
            <p:nvPr/>
          </p:nvSpPr>
          <p:spPr>
            <a:xfrm>
              <a:off x="2062109" y="3494755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4-block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E29B456-BF32-8846-AF09-36FCD544C705}"/>
                </a:ext>
              </a:extLst>
            </p:cNvPr>
            <p:cNvSpPr txBox="1"/>
            <p:nvPr/>
          </p:nvSpPr>
          <p:spPr>
            <a:xfrm>
              <a:off x="8251545" y="3465571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8-block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83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16F3F4-7BDE-C34A-9C97-DD552CB85187}"/>
              </a:ext>
            </a:extLst>
          </p:cNvPr>
          <p:cNvGrpSpPr/>
          <p:nvPr/>
        </p:nvGrpSpPr>
        <p:grpSpPr>
          <a:xfrm>
            <a:off x="2275174" y="1294373"/>
            <a:ext cx="5481616" cy="3288970"/>
            <a:chOff x="2275174" y="1294373"/>
            <a:chExt cx="5481616" cy="328897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CDFA3E7-8539-0747-9AD2-ACEFB8D6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94373"/>
              <a:ext cx="5481616" cy="328897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stripe_1block95ratio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09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1B4CAC-ED0E-274E-AF96-C2ECE0F334A3}"/>
              </a:ext>
            </a:extLst>
          </p:cNvPr>
          <p:cNvGrpSpPr/>
          <p:nvPr/>
        </p:nvGrpSpPr>
        <p:grpSpPr>
          <a:xfrm>
            <a:off x="2275173" y="1288299"/>
            <a:ext cx="5481617" cy="3295044"/>
            <a:chOff x="2275173" y="1288299"/>
            <a:chExt cx="5481617" cy="329504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A1AD76E-F9AC-C84E-836E-80BEAC275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3" y="1288299"/>
              <a:ext cx="5481617" cy="3295044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</a:t>
            </a:r>
            <a:r>
              <a:rPr lang="en-US" altLang="ja-JP" dirty="0"/>
              <a:t>pe</a:t>
            </a:r>
            <a:r>
              <a:rPr kumimoji="1" lang="en-US" altLang="ja-JP" dirty="0"/>
              <a:t>_99ratio1block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76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DC01840-FF72-C540-928B-20F0365417D0}"/>
              </a:ext>
            </a:extLst>
          </p:cNvPr>
          <p:cNvGrpSpPr/>
          <p:nvPr/>
        </p:nvGrpSpPr>
        <p:grpSpPr>
          <a:xfrm>
            <a:off x="6096000" y="1787552"/>
            <a:ext cx="5481616" cy="3288970"/>
            <a:chOff x="2275174" y="1294373"/>
            <a:chExt cx="5481616" cy="328897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25506C-75D3-3E49-AC80-A56F36442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94373"/>
              <a:ext cx="5481616" cy="328897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2098247-0049-E34C-815E-C1BEF9104CE2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8E2E4F71-8032-2747-A06C-3DDC8CDB4AAB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F91CF8FB-9FE0-BA48-BD0C-A836697EB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466D37B-447B-6F49-8BA9-15F58BBDE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9BEA83-2FE6-C942-86E7-7581A004F340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3FA4C36-C8D1-1C4B-9A23-C7CE130EB1C6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DCE2FE7-8D0B-0848-9FB4-11E2C14549D2}"/>
              </a:ext>
            </a:extLst>
          </p:cNvPr>
          <p:cNvGrpSpPr/>
          <p:nvPr/>
        </p:nvGrpSpPr>
        <p:grpSpPr>
          <a:xfrm>
            <a:off x="162517" y="1781478"/>
            <a:ext cx="5481617" cy="3295044"/>
            <a:chOff x="2275173" y="1288299"/>
            <a:chExt cx="5481617" cy="3295044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066D760-F9FF-F54F-99A9-6A04A19D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173" y="1288299"/>
              <a:ext cx="5481617" cy="3295044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8912200-D1A0-254E-94BB-058A0D59F5EB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83D6B1D8-CFB7-6740-96BB-AC3484A807C8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ECED80C2-A939-AE41-9019-F6A387B16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10AE935F-1BCE-D64C-9BF8-A41B26336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F070CB1-B3AD-1042-9D60-A34723458892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7C1BE3A-150F-AB47-8E08-99A3C7193A5C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48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55498A5-C386-4C4C-983C-3DD2E389CBA2}"/>
              </a:ext>
            </a:extLst>
          </p:cNvPr>
          <p:cNvGrpSpPr/>
          <p:nvPr/>
        </p:nvGrpSpPr>
        <p:grpSpPr>
          <a:xfrm>
            <a:off x="2275174" y="1288300"/>
            <a:ext cx="5481616" cy="3295043"/>
            <a:chOff x="2275174" y="1288300"/>
            <a:chExt cx="5481616" cy="32950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0813630-9BC6-DD4C-9615-E9E0D4EA9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88300"/>
              <a:ext cx="5481616" cy="3295043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audio</a:t>
            </a:r>
            <a:r>
              <a:rPr kumimoji="1" lang="en-US" altLang="ja-JP" dirty="0"/>
              <a:t>_</a:t>
            </a:r>
            <a:r>
              <a:rPr lang="en-US" altLang="ja-JP" dirty="0"/>
              <a:t>16</a:t>
            </a:r>
            <a:r>
              <a:rPr kumimoji="1" lang="en-US" altLang="ja-JP" dirty="0"/>
              <a:t>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Stripe_4block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18A0570-63E9-3448-81B5-6025DDBE2D46}"/>
              </a:ext>
            </a:extLst>
          </p:cNvPr>
          <p:cNvGrpSpPr/>
          <p:nvPr/>
        </p:nvGrpSpPr>
        <p:grpSpPr>
          <a:xfrm>
            <a:off x="2471483" y="1275554"/>
            <a:ext cx="5506995" cy="3304197"/>
            <a:chOff x="2250989" y="1359860"/>
            <a:chExt cx="5506995" cy="3304197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00478078-0789-564F-98AF-CFE111C9AB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0186384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2CCA99-BAE2-1A42-8314-F5BA7B6FF8BF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B68FE353-C981-0543-A61F-ADAC89EC988F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C6535CF7-2EF1-1E47-8DE8-77457F1A4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A1D01FC-2184-4446-9A56-2D7CD1B76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69B8B46-FCBF-3742-A87E-68F5CF868EB2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F99697C-62A0-0144-8707-6B6AAF9932EE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2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3D40814-6033-7C44-882C-3AB90A2C6EA0}"/>
              </a:ext>
            </a:extLst>
          </p:cNvPr>
          <p:cNvGrpSpPr/>
          <p:nvPr/>
        </p:nvGrpSpPr>
        <p:grpSpPr>
          <a:xfrm>
            <a:off x="2275174" y="1294373"/>
            <a:ext cx="5471512" cy="3288970"/>
            <a:chOff x="2275174" y="1294373"/>
            <a:chExt cx="5471512" cy="32889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89F3D8D-F47B-6F4E-904F-9C3A39962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94373"/>
              <a:ext cx="5471512" cy="328897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udio_8block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38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3">
            <a:extLst>
              <a:ext uri="{FF2B5EF4-FFF2-40B4-BE49-F238E27FC236}">
                <a16:creationId xmlns:a16="http://schemas.microsoft.com/office/drawing/2014/main" id="{EDB90078-B3B2-8E46-A42B-893C645C9DBF}"/>
              </a:ext>
            </a:extLst>
          </p:cNvPr>
          <p:cNvGrpSpPr>
            <a:grpSpLocks/>
          </p:cNvGrpSpPr>
          <p:nvPr/>
        </p:nvGrpSpPr>
        <p:grpSpPr bwMode="auto">
          <a:xfrm>
            <a:off x="2429080" y="808509"/>
            <a:ext cx="1494186" cy="514808"/>
            <a:chOff x="7763" y="1508"/>
            <a:chExt cx="3475" cy="2462"/>
          </a:xfrm>
        </p:grpSpPr>
        <p:sp>
          <p:nvSpPr>
            <p:cNvPr id="5" name="Freeform 213">
              <a:extLst>
                <a:ext uri="{FF2B5EF4-FFF2-40B4-BE49-F238E27FC236}">
                  <a16:creationId xmlns:a16="http://schemas.microsoft.com/office/drawing/2014/main" id="{EFC53CDA-D650-E24C-BE4B-9578F43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" y="2914"/>
              <a:ext cx="512" cy="296"/>
            </a:xfrm>
            <a:custGeom>
              <a:avLst/>
              <a:gdLst>
                <a:gd name="T0" fmla="*/ 16 w 512"/>
                <a:gd name="T1" fmla="*/ 168 h 296"/>
                <a:gd name="T2" fmla="*/ 24 w 512"/>
                <a:gd name="T3" fmla="*/ 160 h 296"/>
                <a:gd name="T4" fmla="*/ 32 w 512"/>
                <a:gd name="T5" fmla="*/ 168 h 296"/>
                <a:gd name="T6" fmla="*/ 40 w 512"/>
                <a:gd name="T7" fmla="*/ 160 h 296"/>
                <a:gd name="T8" fmla="*/ 64 w 512"/>
                <a:gd name="T9" fmla="*/ 112 h 296"/>
                <a:gd name="T10" fmla="*/ 80 w 512"/>
                <a:gd name="T11" fmla="*/ 96 h 296"/>
                <a:gd name="T12" fmla="*/ 88 w 512"/>
                <a:gd name="T13" fmla="*/ 192 h 296"/>
                <a:gd name="T14" fmla="*/ 112 w 512"/>
                <a:gd name="T15" fmla="*/ 256 h 296"/>
                <a:gd name="T16" fmla="*/ 120 w 512"/>
                <a:gd name="T17" fmla="*/ 224 h 296"/>
                <a:gd name="T18" fmla="*/ 128 w 512"/>
                <a:gd name="T19" fmla="*/ 144 h 296"/>
                <a:gd name="T20" fmla="*/ 144 w 512"/>
                <a:gd name="T21" fmla="*/ 120 h 296"/>
                <a:gd name="T22" fmla="*/ 152 w 512"/>
                <a:gd name="T23" fmla="*/ 96 h 296"/>
                <a:gd name="T24" fmla="*/ 168 w 512"/>
                <a:gd name="T25" fmla="*/ 72 h 296"/>
                <a:gd name="T26" fmla="*/ 176 w 512"/>
                <a:gd name="T27" fmla="*/ 48 h 296"/>
                <a:gd name="T28" fmla="*/ 184 w 512"/>
                <a:gd name="T29" fmla="*/ 200 h 296"/>
                <a:gd name="T30" fmla="*/ 200 w 512"/>
                <a:gd name="T31" fmla="*/ 272 h 296"/>
                <a:gd name="T32" fmla="*/ 208 w 512"/>
                <a:gd name="T33" fmla="*/ 200 h 296"/>
                <a:gd name="T34" fmla="*/ 224 w 512"/>
                <a:gd name="T35" fmla="*/ 120 h 296"/>
                <a:gd name="T36" fmla="*/ 240 w 512"/>
                <a:gd name="T37" fmla="*/ 136 h 296"/>
                <a:gd name="T38" fmla="*/ 248 w 512"/>
                <a:gd name="T39" fmla="*/ 240 h 296"/>
                <a:gd name="T40" fmla="*/ 256 w 512"/>
                <a:gd name="T41" fmla="*/ 256 h 296"/>
                <a:gd name="T42" fmla="*/ 272 w 512"/>
                <a:gd name="T43" fmla="*/ 200 h 296"/>
                <a:gd name="T44" fmla="*/ 280 w 512"/>
                <a:gd name="T45" fmla="*/ 72 h 296"/>
                <a:gd name="T46" fmla="*/ 296 w 512"/>
                <a:gd name="T47" fmla="*/ 8 h 296"/>
                <a:gd name="T48" fmla="*/ 296 w 512"/>
                <a:gd name="T49" fmla="*/ 8 h 296"/>
                <a:gd name="T50" fmla="*/ 304 w 512"/>
                <a:gd name="T51" fmla="*/ 32 h 296"/>
                <a:gd name="T52" fmla="*/ 320 w 512"/>
                <a:gd name="T53" fmla="*/ 160 h 296"/>
                <a:gd name="T54" fmla="*/ 328 w 512"/>
                <a:gd name="T55" fmla="*/ 296 h 296"/>
                <a:gd name="T56" fmla="*/ 344 w 512"/>
                <a:gd name="T57" fmla="*/ 240 h 296"/>
                <a:gd name="T58" fmla="*/ 352 w 512"/>
                <a:gd name="T59" fmla="*/ 104 h 296"/>
                <a:gd name="T60" fmla="*/ 368 w 512"/>
                <a:gd name="T61" fmla="*/ 80 h 296"/>
                <a:gd name="T62" fmla="*/ 376 w 512"/>
                <a:gd name="T63" fmla="*/ 208 h 296"/>
                <a:gd name="T64" fmla="*/ 400 w 512"/>
                <a:gd name="T65" fmla="*/ 272 h 296"/>
                <a:gd name="T66" fmla="*/ 408 w 512"/>
                <a:gd name="T67" fmla="*/ 136 h 296"/>
                <a:gd name="T68" fmla="*/ 424 w 512"/>
                <a:gd name="T69" fmla="*/ 72 h 296"/>
                <a:gd name="T70" fmla="*/ 432 w 512"/>
                <a:gd name="T71" fmla="*/ 40 h 296"/>
                <a:gd name="T72" fmla="*/ 440 w 512"/>
                <a:gd name="T73" fmla="*/ 56 h 296"/>
                <a:gd name="T74" fmla="*/ 456 w 512"/>
                <a:gd name="T75" fmla="*/ 88 h 296"/>
                <a:gd name="T76" fmla="*/ 464 w 512"/>
                <a:gd name="T77" fmla="*/ 224 h 296"/>
                <a:gd name="T78" fmla="*/ 480 w 512"/>
                <a:gd name="T79" fmla="*/ 256 h 296"/>
                <a:gd name="T80" fmla="*/ 488 w 512"/>
                <a:gd name="T81" fmla="*/ 192 h 296"/>
                <a:gd name="T82" fmla="*/ 504 w 512"/>
                <a:gd name="T83" fmla="*/ 128 h 2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12"/>
                <a:gd name="T127" fmla="*/ 0 h 296"/>
                <a:gd name="T128" fmla="*/ 512 w 512"/>
                <a:gd name="T129" fmla="*/ 296 h 2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12" h="296">
                  <a:moveTo>
                    <a:pt x="0" y="168"/>
                  </a:moveTo>
                  <a:lnTo>
                    <a:pt x="8" y="168"/>
                  </a:lnTo>
                  <a:lnTo>
                    <a:pt x="16" y="168"/>
                  </a:lnTo>
                  <a:lnTo>
                    <a:pt x="24" y="160"/>
                  </a:lnTo>
                  <a:lnTo>
                    <a:pt x="24" y="16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0" y="168"/>
                  </a:lnTo>
                  <a:lnTo>
                    <a:pt x="40" y="160"/>
                  </a:lnTo>
                  <a:lnTo>
                    <a:pt x="56" y="144"/>
                  </a:lnTo>
                  <a:lnTo>
                    <a:pt x="56" y="120"/>
                  </a:lnTo>
                  <a:lnTo>
                    <a:pt x="64" y="112"/>
                  </a:lnTo>
                  <a:lnTo>
                    <a:pt x="64" y="96"/>
                  </a:lnTo>
                  <a:lnTo>
                    <a:pt x="72" y="88"/>
                  </a:lnTo>
                  <a:lnTo>
                    <a:pt x="80" y="96"/>
                  </a:lnTo>
                  <a:lnTo>
                    <a:pt x="80" y="128"/>
                  </a:lnTo>
                  <a:lnTo>
                    <a:pt x="88" y="136"/>
                  </a:lnTo>
                  <a:lnTo>
                    <a:pt x="88" y="192"/>
                  </a:lnTo>
                  <a:lnTo>
                    <a:pt x="96" y="200"/>
                  </a:lnTo>
                  <a:lnTo>
                    <a:pt x="96" y="240"/>
                  </a:lnTo>
                  <a:lnTo>
                    <a:pt x="112" y="256"/>
                  </a:lnTo>
                  <a:lnTo>
                    <a:pt x="104" y="256"/>
                  </a:lnTo>
                  <a:lnTo>
                    <a:pt x="112" y="232"/>
                  </a:lnTo>
                  <a:lnTo>
                    <a:pt x="120" y="224"/>
                  </a:lnTo>
                  <a:lnTo>
                    <a:pt x="120" y="192"/>
                  </a:lnTo>
                  <a:lnTo>
                    <a:pt x="128" y="184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52" y="112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88"/>
                  </a:lnTo>
                  <a:lnTo>
                    <a:pt x="160" y="64"/>
                  </a:lnTo>
                  <a:lnTo>
                    <a:pt x="168" y="72"/>
                  </a:lnTo>
                  <a:lnTo>
                    <a:pt x="168" y="48"/>
                  </a:lnTo>
                  <a:lnTo>
                    <a:pt x="176" y="56"/>
                  </a:lnTo>
                  <a:lnTo>
                    <a:pt x="176" y="48"/>
                  </a:lnTo>
                  <a:lnTo>
                    <a:pt x="176" y="112"/>
                  </a:lnTo>
                  <a:lnTo>
                    <a:pt x="184" y="120"/>
                  </a:lnTo>
                  <a:lnTo>
                    <a:pt x="184" y="200"/>
                  </a:lnTo>
                  <a:lnTo>
                    <a:pt x="192" y="208"/>
                  </a:lnTo>
                  <a:lnTo>
                    <a:pt x="192" y="264"/>
                  </a:lnTo>
                  <a:lnTo>
                    <a:pt x="200" y="272"/>
                  </a:lnTo>
                  <a:lnTo>
                    <a:pt x="200" y="240"/>
                  </a:lnTo>
                  <a:lnTo>
                    <a:pt x="208" y="232"/>
                  </a:lnTo>
                  <a:lnTo>
                    <a:pt x="208" y="200"/>
                  </a:lnTo>
                  <a:lnTo>
                    <a:pt x="216" y="192"/>
                  </a:lnTo>
                  <a:lnTo>
                    <a:pt x="216" y="128"/>
                  </a:lnTo>
                  <a:lnTo>
                    <a:pt x="224" y="120"/>
                  </a:lnTo>
                  <a:lnTo>
                    <a:pt x="224" y="104"/>
                  </a:lnTo>
                  <a:lnTo>
                    <a:pt x="224" y="120"/>
                  </a:lnTo>
                  <a:lnTo>
                    <a:pt x="240" y="136"/>
                  </a:lnTo>
                  <a:lnTo>
                    <a:pt x="240" y="208"/>
                  </a:lnTo>
                  <a:lnTo>
                    <a:pt x="248" y="216"/>
                  </a:lnTo>
                  <a:lnTo>
                    <a:pt x="248" y="240"/>
                  </a:lnTo>
                  <a:lnTo>
                    <a:pt x="256" y="248"/>
                  </a:lnTo>
                  <a:lnTo>
                    <a:pt x="256" y="264"/>
                  </a:lnTo>
                  <a:lnTo>
                    <a:pt x="256" y="256"/>
                  </a:lnTo>
                  <a:lnTo>
                    <a:pt x="264" y="248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44"/>
                  </a:lnTo>
                  <a:lnTo>
                    <a:pt x="280" y="136"/>
                  </a:lnTo>
                  <a:lnTo>
                    <a:pt x="280" y="72"/>
                  </a:lnTo>
                  <a:lnTo>
                    <a:pt x="288" y="6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16"/>
                  </a:lnTo>
                  <a:lnTo>
                    <a:pt x="296" y="0"/>
                  </a:lnTo>
                  <a:lnTo>
                    <a:pt x="296" y="8"/>
                  </a:lnTo>
                  <a:lnTo>
                    <a:pt x="304" y="16"/>
                  </a:lnTo>
                  <a:lnTo>
                    <a:pt x="304" y="8"/>
                  </a:lnTo>
                  <a:lnTo>
                    <a:pt x="304" y="32"/>
                  </a:lnTo>
                  <a:lnTo>
                    <a:pt x="312" y="40"/>
                  </a:lnTo>
                  <a:lnTo>
                    <a:pt x="312" y="152"/>
                  </a:lnTo>
                  <a:lnTo>
                    <a:pt x="320" y="160"/>
                  </a:lnTo>
                  <a:lnTo>
                    <a:pt x="320" y="248"/>
                  </a:lnTo>
                  <a:lnTo>
                    <a:pt x="328" y="256"/>
                  </a:lnTo>
                  <a:lnTo>
                    <a:pt x="328" y="296"/>
                  </a:lnTo>
                  <a:lnTo>
                    <a:pt x="336" y="288"/>
                  </a:lnTo>
                  <a:lnTo>
                    <a:pt x="336" y="248"/>
                  </a:lnTo>
                  <a:lnTo>
                    <a:pt x="344" y="240"/>
                  </a:lnTo>
                  <a:lnTo>
                    <a:pt x="344" y="192"/>
                  </a:lnTo>
                  <a:lnTo>
                    <a:pt x="352" y="184"/>
                  </a:lnTo>
                  <a:lnTo>
                    <a:pt x="352" y="104"/>
                  </a:lnTo>
                  <a:lnTo>
                    <a:pt x="360" y="96"/>
                  </a:lnTo>
                  <a:lnTo>
                    <a:pt x="360" y="72"/>
                  </a:lnTo>
                  <a:lnTo>
                    <a:pt x="368" y="80"/>
                  </a:lnTo>
                  <a:lnTo>
                    <a:pt x="368" y="120"/>
                  </a:lnTo>
                  <a:lnTo>
                    <a:pt x="376" y="128"/>
                  </a:lnTo>
                  <a:lnTo>
                    <a:pt x="376" y="208"/>
                  </a:lnTo>
                  <a:lnTo>
                    <a:pt x="384" y="216"/>
                  </a:lnTo>
                  <a:lnTo>
                    <a:pt x="384" y="272"/>
                  </a:lnTo>
                  <a:lnTo>
                    <a:pt x="400" y="272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36"/>
                  </a:lnTo>
                  <a:lnTo>
                    <a:pt x="416" y="128"/>
                  </a:lnTo>
                  <a:lnTo>
                    <a:pt x="416" y="80"/>
                  </a:lnTo>
                  <a:lnTo>
                    <a:pt x="424" y="72"/>
                  </a:lnTo>
                  <a:lnTo>
                    <a:pt x="424" y="56"/>
                  </a:lnTo>
                  <a:lnTo>
                    <a:pt x="432" y="48"/>
                  </a:lnTo>
                  <a:lnTo>
                    <a:pt x="432" y="40"/>
                  </a:lnTo>
                  <a:lnTo>
                    <a:pt x="432" y="48"/>
                  </a:lnTo>
                  <a:lnTo>
                    <a:pt x="440" y="40"/>
                  </a:lnTo>
                  <a:lnTo>
                    <a:pt x="440" y="56"/>
                  </a:lnTo>
                  <a:lnTo>
                    <a:pt x="448" y="64"/>
                  </a:lnTo>
                  <a:lnTo>
                    <a:pt x="448" y="80"/>
                  </a:lnTo>
                  <a:lnTo>
                    <a:pt x="456" y="88"/>
                  </a:lnTo>
                  <a:lnTo>
                    <a:pt x="456" y="168"/>
                  </a:lnTo>
                  <a:lnTo>
                    <a:pt x="464" y="176"/>
                  </a:lnTo>
                  <a:lnTo>
                    <a:pt x="464" y="224"/>
                  </a:lnTo>
                  <a:lnTo>
                    <a:pt x="472" y="232"/>
                  </a:lnTo>
                  <a:lnTo>
                    <a:pt x="472" y="248"/>
                  </a:lnTo>
                  <a:lnTo>
                    <a:pt x="480" y="256"/>
                  </a:lnTo>
                  <a:lnTo>
                    <a:pt x="480" y="232"/>
                  </a:lnTo>
                  <a:lnTo>
                    <a:pt x="488" y="224"/>
                  </a:lnTo>
                  <a:lnTo>
                    <a:pt x="488" y="192"/>
                  </a:lnTo>
                  <a:lnTo>
                    <a:pt x="496" y="184"/>
                  </a:lnTo>
                  <a:lnTo>
                    <a:pt x="496" y="136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11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14">
              <a:extLst>
                <a:ext uri="{FF2B5EF4-FFF2-40B4-BE49-F238E27FC236}">
                  <a16:creationId xmlns:a16="http://schemas.microsoft.com/office/drawing/2014/main" id="{A925A24E-4E07-514A-8B66-11B8789FE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" y="2922"/>
              <a:ext cx="472" cy="264"/>
            </a:xfrm>
            <a:custGeom>
              <a:avLst/>
              <a:gdLst>
                <a:gd name="T0" fmla="*/ 0 w 472"/>
                <a:gd name="T1" fmla="*/ 136 h 264"/>
                <a:gd name="T2" fmla="*/ 8 w 472"/>
                <a:gd name="T3" fmla="*/ 200 h 264"/>
                <a:gd name="T4" fmla="*/ 16 w 472"/>
                <a:gd name="T5" fmla="*/ 232 h 264"/>
                <a:gd name="T6" fmla="*/ 32 w 472"/>
                <a:gd name="T7" fmla="*/ 184 h 264"/>
                <a:gd name="T8" fmla="*/ 40 w 472"/>
                <a:gd name="T9" fmla="*/ 120 h 264"/>
                <a:gd name="T10" fmla="*/ 48 w 472"/>
                <a:gd name="T11" fmla="*/ 80 h 264"/>
                <a:gd name="T12" fmla="*/ 56 w 472"/>
                <a:gd name="T13" fmla="*/ 80 h 264"/>
                <a:gd name="T14" fmla="*/ 72 w 472"/>
                <a:gd name="T15" fmla="*/ 56 h 264"/>
                <a:gd name="T16" fmla="*/ 64 w 472"/>
                <a:gd name="T17" fmla="*/ 56 h 264"/>
                <a:gd name="T18" fmla="*/ 88 w 472"/>
                <a:gd name="T19" fmla="*/ 64 h 264"/>
                <a:gd name="T20" fmla="*/ 96 w 472"/>
                <a:gd name="T21" fmla="*/ 160 h 264"/>
                <a:gd name="T22" fmla="*/ 104 w 472"/>
                <a:gd name="T23" fmla="*/ 216 h 264"/>
                <a:gd name="T24" fmla="*/ 112 w 472"/>
                <a:gd name="T25" fmla="*/ 232 h 264"/>
                <a:gd name="T26" fmla="*/ 120 w 472"/>
                <a:gd name="T27" fmla="*/ 208 h 264"/>
                <a:gd name="T28" fmla="*/ 128 w 472"/>
                <a:gd name="T29" fmla="*/ 144 h 264"/>
                <a:gd name="T30" fmla="*/ 136 w 472"/>
                <a:gd name="T31" fmla="*/ 96 h 264"/>
                <a:gd name="T32" fmla="*/ 144 w 472"/>
                <a:gd name="T33" fmla="*/ 120 h 264"/>
                <a:gd name="T34" fmla="*/ 152 w 472"/>
                <a:gd name="T35" fmla="*/ 160 h 264"/>
                <a:gd name="T36" fmla="*/ 160 w 472"/>
                <a:gd name="T37" fmla="*/ 208 h 264"/>
                <a:gd name="T38" fmla="*/ 168 w 472"/>
                <a:gd name="T39" fmla="*/ 232 h 264"/>
                <a:gd name="T40" fmla="*/ 176 w 472"/>
                <a:gd name="T41" fmla="*/ 232 h 264"/>
                <a:gd name="T42" fmla="*/ 184 w 472"/>
                <a:gd name="T43" fmla="*/ 200 h 264"/>
                <a:gd name="T44" fmla="*/ 192 w 472"/>
                <a:gd name="T45" fmla="*/ 128 h 264"/>
                <a:gd name="T46" fmla="*/ 200 w 472"/>
                <a:gd name="T47" fmla="*/ 80 h 264"/>
                <a:gd name="T48" fmla="*/ 200 w 472"/>
                <a:gd name="T49" fmla="*/ 80 h 264"/>
                <a:gd name="T50" fmla="*/ 208 w 472"/>
                <a:gd name="T51" fmla="*/ 80 h 264"/>
                <a:gd name="T52" fmla="*/ 224 w 472"/>
                <a:gd name="T53" fmla="*/ 72 h 264"/>
                <a:gd name="T54" fmla="*/ 232 w 472"/>
                <a:gd name="T55" fmla="*/ 72 h 264"/>
                <a:gd name="T56" fmla="*/ 240 w 472"/>
                <a:gd name="T57" fmla="*/ 136 h 264"/>
                <a:gd name="T58" fmla="*/ 248 w 472"/>
                <a:gd name="T59" fmla="*/ 192 h 264"/>
                <a:gd name="T60" fmla="*/ 248 w 472"/>
                <a:gd name="T61" fmla="*/ 216 h 264"/>
                <a:gd name="T62" fmla="*/ 264 w 472"/>
                <a:gd name="T63" fmla="*/ 208 h 264"/>
                <a:gd name="T64" fmla="*/ 272 w 472"/>
                <a:gd name="T65" fmla="*/ 168 h 264"/>
                <a:gd name="T66" fmla="*/ 280 w 472"/>
                <a:gd name="T67" fmla="*/ 128 h 264"/>
                <a:gd name="T68" fmla="*/ 288 w 472"/>
                <a:gd name="T69" fmla="*/ 104 h 264"/>
                <a:gd name="T70" fmla="*/ 296 w 472"/>
                <a:gd name="T71" fmla="*/ 104 h 264"/>
                <a:gd name="T72" fmla="*/ 304 w 472"/>
                <a:gd name="T73" fmla="*/ 152 h 264"/>
                <a:gd name="T74" fmla="*/ 312 w 472"/>
                <a:gd name="T75" fmla="*/ 192 h 264"/>
                <a:gd name="T76" fmla="*/ 312 w 472"/>
                <a:gd name="T77" fmla="*/ 216 h 264"/>
                <a:gd name="T78" fmla="*/ 320 w 472"/>
                <a:gd name="T79" fmla="*/ 232 h 264"/>
                <a:gd name="T80" fmla="*/ 328 w 472"/>
                <a:gd name="T81" fmla="*/ 216 h 264"/>
                <a:gd name="T82" fmla="*/ 336 w 472"/>
                <a:gd name="T83" fmla="*/ 168 h 264"/>
                <a:gd name="T84" fmla="*/ 344 w 472"/>
                <a:gd name="T85" fmla="*/ 120 h 264"/>
                <a:gd name="T86" fmla="*/ 352 w 472"/>
                <a:gd name="T87" fmla="*/ 88 h 264"/>
                <a:gd name="T88" fmla="*/ 352 w 472"/>
                <a:gd name="T89" fmla="*/ 112 h 264"/>
                <a:gd name="T90" fmla="*/ 360 w 472"/>
                <a:gd name="T91" fmla="*/ 56 h 264"/>
                <a:gd name="T92" fmla="*/ 368 w 472"/>
                <a:gd name="T93" fmla="*/ 0 h 264"/>
                <a:gd name="T94" fmla="*/ 376 w 472"/>
                <a:gd name="T95" fmla="*/ 24 h 264"/>
                <a:gd name="T96" fmla="*/ 384 w 472"/>
                <a:gd name="T97" fmla="*/ 88 h 264"/>
                <a:gd name="T98" fmla="*/ 392 w 472"/>
                <a:gd name="T99" fmla="*/ 208 h 264"/>
                <a:gd name="T100" fmla="*/ 392 w 472"/>
                <a:gd name="T101" fmla="*/ 224 h 264"/>
                <a:gd name="T102" fmla="*/ 400 w 472"/>
                <a:gd name="T103" fmla="*/ 208 h 264"/>
                <a:gd name="T104" fmla="*/ 408 w 472"/>
                <a:gd name="T105" fmla="*/ 208 h 264"/>
                <a:gd name="T106" fmla="*/ 416 w 472"/>
                <a:gd name="T107" fmla="*/ 176 h 264"/>
                <a:gd name="T108" fmla="*/ 424 w 472"/>
                <a:gd name="T109" fmla="*/ 200 h 264"/>
                <a:gd name="T110" fmla="*/ 432 w 472"/>
                <a:gd name="T111" fmla="*/ 112 h 264"/>
                <a:gd name="T112" fmla="*/ 432 w 472"/>
                <a:gd name="T113" fmla="*/ 120 h 264"/>
                <a:gd name="T114" fmla="*/ 440 w 472"/>
                <a:gd name="T115" fmla="*/ 136 h 264"/>
                <a:gd name="T116" fmla="*/ 448 w 472"/>
                <a:gd name="T117" fmla="*/ 200 h 264"/>
                <a:gd name="T118" fmla="*/ 456 w 472"/>
                <a:gd name="T119" fmla="*/ 216 h 264"/>
                <a:gd name="T120" fmla="*/ 464 w 472"/>
                <a:gd name="T121" fmla="*/ 136 h 264"/>
                <a:gd name="T122" fmla="*/ 472 w 472"/>
                <a:gd name="T123" fmla="*/ 184 h 264"/>
                <a:gd name="T124" fmla="*/ 472 w 472"/>
                <a:gd name="T125" fmla="*/ 168 h 2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72"/>
                <a:gd name="T190" fmla="*/ 0 h 264"/>
                <a:gd name="T191" fmla="*/ 472 w 472"/>
                <a:gd name="T192" fmla="*/ 264 h 2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72" h="264">
                  <a:moveTo>
                    <a:pt x="0" y="104"/>
                  </a:moveTo>
                  <a:lnTo>
                    <a:pt x="0" y="136"/>
                  </a:lnTo>
                  <a:lnTo>
                    <a:pt x="8" y="144"/>
                  </a:lnTo>
                  <a:lnTo>
                    <a:pt x="8" y="200"/>
                  </a:lnTo>
                  <a:lnTo>
                    <a:pt x="16" y="208"/>
                  </a:lnTo>
                  <a:lnTo>
                    <a:pt x="16" y="232"/>
                  </a:lnTo>
                  <a:lnTo>
                    <a:pt x="32" y="232"/>
                  </a:lnTo>
                  <a:lnTo>
                    <a:pt x="32" y="184"/>
                  </a:lnTo>
                  <a:lnTo>
                    <a:pt x="40" y="176"/>
                  </a:lnTo>
                  <a:lnTo>
                    <a:pt x="40" y="120"/>
                  </a:lnTo>
                  <a:lnTo>
                    <a:pt x="48" y="112"/>
                  </a:lnTo>
                  <a:lnTo>
                    <a:pt x="48" y="80"/>
                  </a:lnTo>
                  <a:lnTo>
                    <a:pt x="56" y="72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8" y="64"/>
                  </a:lnTo>
                  <a:lnTo>
                    <a:pt x="88" y="152"/>
                  </a:lnTo>
                  <a:lnTo>
                    <a:pt x="96" y="160"/>
                  </a:lnTo>
                  <a:lnTo>
                    <a:pt x="96" y="208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112" y="232"/>
                  </a:lnTo>
                  <a:lnTo>
                    <a:pt x="120" y="240"/>
                  </a:lnTo>
                  <a:lnTo>
                    <a:pt x="120" y="208"/>
                  </a:lnTo>
                  <a:lnTo>
                    <a:pt x="128" y="200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96"/>
                  </a:lnTo>
                  <a:lnTo>
                    <a:pt x="144" y="104"/>
                  </a:lnTo>
                  <a:lnTo>
                    <a:pt x="144" y="120"/>
                  </a:lnTo>
                  <a:lnTo>
                    <a:pt x="152" y="128"/>
                  </a:lnTo>
                  <a:lnTo>
                    <a:pt x="152" y="160"/>
                  </a:lnTo>
                  <a:lnTo>
                    <a:pt x="160" y="168"/>
                  </a:lnTo>
                  <a:lnTo>
                    <a:pt x="160" y="208"/>
                  </a:lnTo>
                  <a:lnTo>
                    <a:pt x="168" y="216"/>
                  </a:lnTo>
                  <a:lnTo>
                    <a:pt x="168" y="232"/>
                  </a:lnTo>
                  <a:lnTo>
                    <a:pt x="168" y="224"/>
                  </a:lnTo>
                  <a:lnTo>
                    <a:pt x="176" y="232"/>
                  </a:lnTo>
                  <a:lnTo>
                    <a:pt x="176" y="208"/>
                  </a:lnTo>
                  <a:lnTo>
                    <a:pt x="184" y="200"/>
                  </a:lnTo>
                  <a:lnTo>
                    <a:pt x="184" y="136"/>
                  </a:lnTo>
                  <a:lnTo>
                    <a:pt x="192" y="128"/>
                  </a:lnTo>
                  <a:lnTo>
                    <a:pt x="192" y="88"/>
                  </a:lnTo>
                  <a:lnTo>
                    <a:pt x="200" y="80"/>
                  </a:lnTo>
                  <a:lnTo>
                    <a:pt x="200" y="72"/>
                  </a:lnTo>
                  <a:lnTo>
                    <a:pt x="200" y="80"/>
                  </a:lnTo>
                  <a:lnTo>
                    <a:pt x="208" y="88"/>
                  </a:lnTo>
                  <a:lnTo>
                    <a:pt x="208" y="80"/>
                  </a:lnTo>
                  <a:lnTo>
                    <a:pt x="208" y="88"/>
                  </a:lnTo>
                  <a:lnTo>
                    <a:pt x="224" y="72"/>
                  </a:lnTo>
                  <a:lnTo>
                    <a:pt x="224" y="64"/>
                  </a:lnTo>
                  <a:lnTo>
                    <a:pt x="232" y="72"/>
                  </a:lnTo>
                  <a:lnTo>
                    <a:pt x="232" y="128"/>
                  </a:lnTo>
                  <a:lnTo>
                    <a:pt x="240" y="136"/>
                  </a:lnTo>
                  <a:lnTo>
                    <a:pt x="240" y="184"/>
                  </a:lnTo>
                  <a:lnTo>
                    <a:pt x="248" y="192"/>
                  </a:lnTo>
                  <a:lnTo>
                    <a:pt x="248" y="224"/>
                  </a:lnTo>
                  <a:lnTo>
                    <a:pt x="248" y="216"/>
                  </a:lnTo>
                  <a:lnTo>
                    <a:pt x="264" y="216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68"/>
                  </a:lnTo>
                  <a:lnTo>
                    <a:pt x="280" y="160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88" y="104"/>
                  </a:lnTo>
                  <a:lnTo>
                    <a:pt x="296" y="112"/>
                  </a:lnTo>
                  <a:lnTo>
                    <a:pt x="296" y="104"/>
                  </a:lnTo>
                  <a:lnTo>
                    <a:pt x="296" y="144"/>
                  </a:lnTo>
                  <a:lnTo>
                    <a:pt x="304" y="152"/>
                  </a:lnTo>
                  <a:lnTo>
                    <a:pt x="304" y="184"/>
                  </a:lnTo>
                  <a:lnTo>
                    <a:pt x="312" y="192"/>
                  </a:lnTo>
                  <a:lnTo>
                    <a:pt x="312" y="184"/>
                  </a:lnTo>
                  <a:lnTo>
                    <a:pt x="312" y="216"/>
                  </a:lnTo>
                  <a:lnTo>
                    <a:pt x="320" y="208"/>
                  </a:lnTo>
                  <a:lnTo>
                    <a:pt x="320" y="232"/>
                  </a:lnTo>
                  <a:lnTo>
                    <a:pt x="320" y="224"/>
                  </a:lnTo>
                  <a:lnTo>
                    <a:pt x="328" y="216"/>
                  </a:lnTo>
                  <a:lnTo>
                    <a:pt x="328" y="176"/>
                  </a:lnTo>
                  <a:lnTo>
                    <a:pt x="336" y="168"/>
                  </a:lnTo>
                  <a:lnTo>
                    <a:pt x="336" y="128"/>
                  </a:lnTo>
                  <a:lnTo>
                    <a:pt x="344" y="120"/>
                  </a:lnTo>
                  <a:lnTo>
                    <a:pt x="344" y="80"/>
                  </a:lnTo>
                  <a:lnTo>
                    <a:pt x="352" y="88"/>
                  </a:lnTo>
                  <a:lnTo>
                    <a:pt x="352" y="80"/>
                  </a:lnTo>
                  <a:lnTo>
                    <a:pt x="352" y="112"/>
                  </a:lnTo>
                  <a:lnTo>
                    <a:pt x="360" y="104"/>
                  </a:lnTo>
                  <a:lnTo>
                    <a:pt x="360" y="56"/>
                  </a:lnTo>
                  <a:lnTo>
                    <a:pt x="368" y="48"/>
                  </a:lnTo>
                  <a:lnTo>
                    <a:pt x="368" y="0"/>
                  </a:lnTo>
                  <a:lnTo>
                    <a:pt x="368" y="16"/>
                  </a:lnTo>
                  <a:lnTo>
                    <a:pt x="376" y="24"/>
                  </a:lnTo>
                  <a:lnTo>
                    <a:pt x="376" y="80"/>
                  </a:lnTo>
                  <a:lnTo>
                    <a:pt x="384" y="88"/>
                  </a:lnTo>
                  <a:lnTo>
                    <a:pt x="384" y="200"/>
                  </a:lnTo>
                  <a:lnTo>
                    <a:pt x="392" y="208"/>
                  </a:lnTo>
                  <a:lnTo>
                    <a:pt x="392" y="240"/>
                  </a:lnTo>
                  <a:lnTo>
                    <a:pt x="392" y="224"/>
                  </a:lnTo>
                  <a:lnTo>
                    <a:pt x="400" y="216"/>
                  </a:lnTo>
                  <a:lnTo>
                    <a:pt x="400" y="208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68"/>
                  </a:lnTo>
                  <a:lnTo>
                    <a:pt x="416" y="176"/>
                  </a:lnTo>
                  <a:lnTo>
                    <a:pt x="416" y="208"/>
                  </a:lnTo>
                  <a:lnTo>
                    <a:pt x="424" y="200"/>
                  </a:lnTo>
                  <a:lnTo>
                    <a:pt x="424" y="120"/>
                  </a:lnTo>
                  <a:lnTo>
                    <a:pt x="432" y="112"/>
                  </a:lnTo>
                  <a:lnTo>
                    <a:pt x="432" y="96"/>
                  </a:lnTo>
                  <a:lnTo>
                    <a:pt x="432" y="120"/>
                  </a:lnTo>
                  <a:lnTo>
                    <a:pt x="440" y="128"/>
                  </a:lnTo>
                  <a:lnTo>
                    <a:pt x="440" y="136"/>
                  </a:lnTo>
                  <a:lnTo>
                    <a:pt x="448" y="144"/>
                  </a:lnTo>
                  <a:lnTo>
                    <a:pt x="448" y="200"/>
                  </a:lnTo>
                  <a:lnTo>
                    <a:pt x="456" y="208"/>
                  </a:lnTo>
                  <a:lnTo>
                    <a:pt x="456" y="216"/>
                  </a:lnTo>
                  <a:lnTo>
                    <a:pt x="464" y="224"/>
                  </a:lnTo>
                  <a:lnTo>
                    <a:pt x="464" y="136"/>
                  </a:lnTo>
                  <a:lnTo>
                    <a:pt x="464" y="208"/>
                  </a:lnTo>
                  <a:lnTo>
                    <a:pt x="472" y="184"/>
                  </a:lnTo>
                  <a:lnTo>
                    <a:pt x="472" y="264"/>
                  </a:lnTo>
                  <a:lnTo>
                    <a:pt x="472" y="16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15">
              <a:extLst>
                <a:ext uri="{FF2B5EF4-FFF2-40B4-BE49-F238E27FC236}">
                  <a16:creationId xmlns:a16="http://schemas.microsoft.com/office/drawing/2014/main" id="{5E4EE34B-4EDC-9347-BAE1-985899F0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" y="1763"/>
              <a:ext cx="337" cy="2135"/>
            </a:xfrm>
            <a:custGeom>
              <a:avLst/>
              <a:gdLst>
                <a:gd name="T0" fmla="*/ 0 w 337"/>
                <a:gd name="T1" fmla="*/ 1407 h 2135"/>
                <a:gd name="T2" fmla="*/ 8 w 337"/>
                <a:gd name="T3" fmla="*/ 1351 h 2135"/>
                <a:gd name="T4" fmla="*/ 16 w 337"/>
                <a:gd name="T5" fmla="*/ 1351 h 2135"/>
                <a:gd name="T6" fmla="*/ 16 w 337"/>
                <a:gd name="T7" fmla="*/ 1343 h 2135"/>
                <a:gd name="T8" fmla="*/ 24 w 337"/>
                <a:gd name="T9" fmla="*/ 1415 h 2135"/>
                <a:gd name="T10" fmla="*/ 32 w 337"/>
                <a:gd name="T11" fmla="*/ 1399 h 2135"/>
                <a:gd name="T12" fmla="*/ 40 w 337"/>
                <a:gd name="T13" fmla="*/ 600 h 2135"/>
                <a:gd name="T14" fmla="*/ 48 w 337"/>
                <a:gd name="T15" fmla="*/ 1463 h 2135"/>
                <a:gd name="T16" fmla="*/ 48 w 337"/>
                <a:gd name="T17" fmla="*/ 1191 h 2135"/>
                <a:gd name="T18" fmla="*/ 56 w 337"/>
                <a:gd name="T19" fmla="*/ 1687 h 2135"/>
                <a:gd name="T20" fmla="*/ 64 w 337"/>
                <a:gd name="T21" fmla="*/ 1479 h 2135"/>
                <a:gd name="T22" fmla="*/ 64 w 337"/>
                <a:gd name="T23" fmla="*/ 1215 h 2135"/>
                <a:gd name="T24" fmla="*/ 72 w 337"/>
                <a:gd name="T25" fmla="*/ 1647 h 2135"/>
                <a:gd name="T26" fmla="*/ 80 w 337"/>
                <a:gd name="T27" fmla="*/ 1399 h 2135"/>
                <a:gd name="T28" fmla="*/ 80 w 337"/>
                <a:gd name="T29" fmla="*/ 1479 h 2135"/>
                <a:gd name="T30" fmla="*/ 88 w 337"/>
                <a:gd name="T31" fmla="*/ 1559 h 2135"/>
                <a:gd name="T32" fmla="*/ 96 w 337"/>
                <a:gd name="T33" fmla="*/ 1072 h 2135"/>
                <a:gd name="T34" fmla="*/ 96 w 337"/>
                <a:gd name="T35" fmla="*/ 1391 h 2135"/>
                <a:gd name="T36" fmla="*/ 104 w 337"/>
                <a:gd name="T37" fmla="*/ 1103 h 2135"/>
                <a:gd name="T38" fmla="*/ 113 w 337"/>
                <a:gd name="T39" fmla="*/ 1175 h 2135"/>
                <a:gd name="T40" fmla="*/ 113 w 337"/>
                <a:gd name="T41" fmla="*/ 1519 h 2135"/>
                <a:gd name="T42" fmla="*/ 121 w 337"/>
                <a:gd name="T43" fmla="*/ 1231 h 2135"/>
                <a:gd name="T44" fmla="*/ 129 w 337"/>
                <a:gd name="T45" fmla="*/ 1359 h 2135"/>
                <a:gd name="T46" fmla="*/ 129 w 337"/>
                <a:gd name="T47" fmla="*/ 1415 h 2135"/>
                <a:gd name="T48" fmla="*/ 137 w 337"/>
                <a:gd name="T49" fmla="*/ 1463 h 2135"/>
                <a:gd name="T50" fmla="*/ 137 w 337"/>
                <a:gd name="T51" fmla="*/ 1455 h 2135"/>
                <a:gd name="T52" fmla="*/ 145 w 337"/>
                <a:gd name="T53" fmla="*/ 1271 h 2135"/>
                <a:gd name="T54" fmla="*/ 153 w 337"/>
                <a:gd name="T55" fmla="*/ 1311 h 2135"/>
                <a:gd name="T56" fmla="*/ 153 w 337"/>
                <a:gd name="T57" fmla="*/ 1479 h 2135"/>
                <a:gd name="T58" fmla="*/ 161 w 337"/>
                <a:gd name="T59" fmla="*/ 1527 h 2135"/>
                <a:gd name="T60" fmla="*/ 161 w 337"/>
                <a:gd name="T61" fmla="*/ 1431 h 2135"/>
                <a:gd name="T62" fmla="*/ 169 w 337"/>
                <a:gd name="T63" fmla="*/ 96 h 2135"/>
                <a:gd name="T64" fmla="*/ 177 w 337"/>
                <a:gd name="T65" fmla="*/ 480 h 2135"/>
                <a:gd name="T66" fmla="*/ 177 w 337"/>
                <a:gd name="T67" fmla="*/ 1815 h 2135"/>
                <a:gd name="T68" fmla="*/ 185 w 337"/>
                <a:gd name="T69" fmla="*/ 848 h 2135"/>
                <a:gd name="T70" fmla="*/ 193 w 337"/>
                <a:gd name="T71" fmla="*/ 1247 h 2135"/>
                <a:gd name="T72" fmla="*/ 193 w 337"/>
                <a:gd name="T73" fmla="*/ 1000 h 2135"/>
                <a:gd name="T74" fmla="*/ 201 w 337"/>
                <a:gd name="T75" fmla="*/ 768 h 2135"/>
                <a:gd name="T76" fmla="*/ 209 w 337"/>
                <a:gd name="T77" fmla="*/ 1887 h 2135"/>
                <a:gd name="T78" fmla="*/ 209 w 337"/>
                <a:gd name="T79" fmla="*/ 952 h 2135"/>
                <a:gd name="T80" fmla="*/ 217 w 337"/>
                <a:gd name="T81" fmla="*/ 1655 h 2135"/>
                <a:gd name="T82" fmla="*/ 225 w 337"/>
                <a:gd name="T83" fmla="*/ 1583 h 2135"/>
                <a:gd name="T84" fmla="*/ 225 w 337"/>
                <a:gd name="T85" fmla="*/ 1167 h 2135"/>
                <a:gd name="T86" fmla="*/ 233 w 337"/>
                <a:gd name="T87" fmla="*/ 1567 h 2135"/>
                <a:gd name="T88" fmla="*/ 241 w 337"/>
                <a:gd name="T89" fmla="*/ 1183 h 2135"/>
                <a:gd name="T90" fmla="*/ 241 w 337"/>
                <a:gd name="T91" fmla="*/ 1527 h 2135"/>
                <a:gd name="T92" fmla="*/ 249 w 337"/>
                <a:gd name="T93" fmla="*/ 1703 h 2135"/>
                <a:gd name="T94" fmla="*/ 257 w 337"/>
                <a:gd name="T95" fmla="*/ 1064 h 2135"/>
                <a:gd name="T96" fmla="*/ 257 w 337"/>
                <a:gd name="T97" fmla="*/ 1663 h 2135"/>
                <a:gd name="T98" fmla="*/ 265 w 337"/>
                <a:gd name="T99" fmla="*/ 1719 h 2135"/>
                <a:gd name="T100" fmla="*/ 273 w 337"/>
                <a:gd name="T101" fmla="*/ 1263 h 2135"/>
                <a:gd name="T102" fmla="*/ 273 w 337"/>
                <a:gd name="T103" fmla="*/ 1375 h 2135"/>
                <a:gd name="T104" fmla="*/ 281 w 337"/>
                <a:gd name="T105" fmla="*/ 1495 h 2135"/>
                <a:gd name="T106" fmla="*/ 289 w 337"/>
                <a:gd name="T107" fmla="*/ 1383 h 2135"/>
                <a:gd name="T108" fmla="*/ 297 w 337"/>
                <a:gd name="T109" fmla="*/ 1447 h 2135"/>
                <a:gd name="T110" fmla="*/ 297 w 337"/>
                <a:gd name="T111" fmla="*/ 400 h 2135"/>
                <a:gd name="T112" fmla="*/ 305 w 337"/>
                <a:gd name="T113" fmla="*/ 0 h 2135"/>
                <a:gd name="T114" fmla="*/ 313 w 337"/>
                <a:gd name="T115" fmla="*/ 1895 h 2135"/>
                <a:gd name="T116" fmla="*/ 313 w 337"/>
                <a:gd name="T117" fmla="*/ 824 h 2135"/>
                <a:gd name="T118" fmla="*/ 321 w 337"/>
                <a:gd name="T119" fmla="*/ 1687 h 2135"/>
                <a:gd name="T120" fmla="*/ 321 w 337"/>
                <a:gd name="T121" fmla="*/ 1583 h 2135"/>
                <a:gd name="T122" fmla="*/ 329 w 337"/>
                <a:gd name="T123" fmla="*/ 784 h 2135"/>
                <a:gd name="T124" fmla="*/ 337 w 337"/>
                <a:gd name="T125" fmla="*/ 1295 h 21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37"/>
                <a:gd name="T190" fmla="*/ 0 h 2135"/>
                <a:gd name="T191" fmla="*/ 337 w 337"/>
                <a:gd name="T192" fmla="*/ 2135 h 213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37" h="2135">
                  <a:moveTo>
                    <a:pt x="0" y="1327"/>
                  </a:moveTo>
                  <a:lnTo>
                    <a:pt x="0" y="1407"/>
                  </a:lnTo>
                  <a:lnTo>
                    <a:pt x="8" y="1391"/>
                  </a:lnTo>
                  <a:lnTo>
                    <a:pt x="8" y="1351"/>
                  </a:lnTo>
                  <a:lnTo>
                    <a:pt x="8" y="1359"/>
                  </a:lnTo>
                  <a:lnTo>
                    <a:pt x="16" y="1351"/>
                  </a:lnTo>
                  <a:lnTo>
                    <a:pt x="16" y="1327"/>
                  </a:lnTo>
                  <a:lnTo>
                    <a:pt x="16" y="1343"/>
                  </a:lnTo>
                  <a:lnTo>
                    <a:pt x="24" y="1351"/>
                  </a:lnTo>
                  <a:lnTo>
                    <a:pt x="24" y="1415"/>
                  </a:lnTo>
                  <a:lnTo>
                    <a:pt x="24" y="1407"/>
                  </a:lnTo>
                  <a:lnTo>
                    <a:pt x="32" y="1399"/>
                  </a:lnTo>
                  <a:lnTo>
                    <a:pt x="32" y="592"/>
                  </a:lnTo>
                  <a:lnTo>
                    <a:pt x="40" y="600"/>
                  </a:lnTo>
                  <a:lnTo>
                    <a:pt x="40" y="1447"/>
                  </a:lnTo>
                  <a:lnTo>
                    <a:pt x="48" y="1463"/>
                  </a:lnTo>
                  <a:lnTo>
                    <a:pt x="48" y="1127"/>
                  </a:lnTo>
                  <a:lnTo>
                    <a:pt x="48" y="1191"/>
                  </a:lnTo>
                  <a:lnTo>
                    <a:pt x="56" y="1215"/>
                  </a:lnTo>
                  <a:lnTo>
                    <a:pt x="56" y="1687"/>
                  </a:lnTo>
                  <a:lnTo>
                    <a:pt x="56" y="1519"/>
                  </a:lnTo>
                  <a:lnTo>
                    <a:pt x="64" y="1479"/>
                  </a:lnTo>
                  <a:lnTo>
                    <a:pt x="64" y="984"/>
                  </a:lnTo>
                  <a:lnTo>
                    <a:pt x="64" y="1215"/>
                  </a:lnTo>
                  <a:lnTo>
                    <a:pt x="72" y="1255"/>
                  </a:lnTo>
                  <a:lnTo>
                    <a:pt x="72" y="1647"/>
                  </a:lnTo>
                  <a:lnTo>
                    <a:pt x="72" y="1439"/>
                  </a:lnTo>
                  <a:lnTo>
                    <a:pt x="80" y="1399"/>
                  </a:lnTo>
                  <a:lnTo>
                    <a:pt x="80" y="1239"/>
                  </a:lnTo>
                  <a:lnTo>
                    <a:pt x="80" y="1479"/>
                  </a:lnTo>
                  <a:lnTo>
                    <a:pt x="88" y="1511"/>
                  </a:lnTo>
                  <a:lnTo>
                    <a:pt x="88" y="1559"/>
                  </a:lnTo>
                  <a:lnTo>
                    <a:pt x="88" y="1096"/>
                  </a:lnTo>
                  <a:lnTo>
                    <a:pt x="96" y="1072"/>
                  </a:lnTo>
                  <a:lnTo>
                    <a:pt x="96" y="1032"/>
                  </a:lnTo>
                  <a:lnTo>
                    <a:pt x="96" y="1391"/>
                  </a:lnTo>
                  <a:lnTo>
                    <a:pt x="104" y="1399"/>
                  </a:lnTo>
                  <a:lnTo>
                    <a:pt x="104" y="1103"/>
                  </a:lnTo>
                  <a:lnTo>
                    <a:pt x="104" y="1159"/>
                  </a:lnTo>
                  <a:lnTo>
                    <a:pt x="113" y="1175"/>
                  </a:lnTo>
                  <a:lnTo>
                    <a:pt x="113" y="1599"/>
                  </a:lnTo>
                  <a:lnTo>
                    <a:pt x="113" y="1519"/>
                  </a:lnTo>
                  <a:lnTo>
                    <a:pt x="121" y="1495"/>
                  </a:lnTo>
                  <a:lnTo>
                    <a:pt x="121" y="1231"/>
                  </a:lnTo>
                  <a:lnTo>
                    <a:pt x="121" y="1335"/>
                  </a:lnTo>
                  <a:lnTo>
                    <a:pt x="129" y="1359"/>
                  </a:lnTo>
                  <a:lnTo>
                    <a:pt x="129" y="1495"/>
                  </a:lnTo>
                  <a:lnTo>
                    <a:pt x="129" y="1415"/>
                  </a:lnTo>
                  <a:lnTo>
                    <a:pt x="137" y="1399"/>
                  </a:lnTo>
                  <a:lnTo>
                    <a:pt x="137" y="1463"/>
                  </a:lnTo>
                  <a:lnTo>
                    <a:pt x="137" y="1383"/>
                  </a:lnTo>
                  <a:lnTo>
                    <a:pt x="137" y="1455"/>
                  </a:lnTo>
                  <a:lnTo>
                    <a:pt x="145" y="1447"/>
                  </a:lnTo>
                  <a:lnTo>
                    <a:pt x="145" y="1271"/>
                  </a:lnTo>
                  <a:lnTo>
                    <a:pt x="145" y="1295"/>
                  </a:lnTo>
                  <a:lnTo>
                    <a:pt x="153" y="1311"/>
                  </a:lnTo>
                  <a:lnTo>
                    <a:pt x="153" y="1519"/>
                  </a:lnTo>
                  <a:lnTo>
                    <a:pt x="153" y="1479"/>
                  </a:lnTo>
                  <a:lnTo>
                    <a:pt x="161" y="1455"/>
                  </a:lnTo>
                  <a:lnTo>
                    <a:pt x="161" y="1527"/>
                  </a:lnTo>
                  <a:lnTo>
                    <a:pt x="161" y="1375"/>
                  </a:lnTo>
                  <a:lnTo>
                    <a:pt x="161" y="1431"/>
                  </a:lnTo>
                  <a:lnTo>
                    <a:pt x="169" y="1311"/>
                  </a:lnTo>
                  <a:lnTo>
                    <a:pt x="169" y="96"/>
                  </a:lnTo>
                  <a:lnTo>
                    <a:pt x="169" y="368"/>
                  </a:lnTo>
                  <a:lnTo>
                    <a:pt x="177" y="480"/>
                  </a:lnTo>
                  <a:lnTo>
                    <a:pt x="177" y="2063"/>
                  </a:lnTo>
                  <a:lnTo>
                    <a:pt x="177" y="1815"/>
                  </a:lnTo>
                  <a:lnTo>
                    <a:pt x="185" y="1711"/>
                  </a:lnTo>
                  <a:lnTo>
                    <a:pt x="185" y="848"/>
                  </a:lnTo>
                  <a:lnTo>
                    <a:pt x="185" y="1175"/>
                  </a:lnTo>
                  <a:lnTo>
                    <a:pt x="193" y="1247"/>
                  </a:lnTo>
                  <a:lnTo>
                    <a:pt x="193" y="1711"/>
                  </a:lnTo>
                  <a:lnTo>
                    <a:pt x="193" y="1000"/>
                  </a:lnTo>
                  <a:lnTo>
                    <a:pt x="201" y="936"/>
                  </a:lnTo>
                  <a:lnTo>
                    <a:pt x="201" y="768"/>
                  </a:lnTo>
                  <a:lnTo>
                    <a:pt x="201" y="1847"/>
                  </a:lnTo>
                  <a:lnTo>
                    <a:pt x="209" y="1887"/>
                  </a:lnTo>
                  <a:lnTo>
                    <a:pt x="209" y="1983"/>
                  </a:lnTo>
                  <a:lnTo>
                    <a:pt x="209" y="952"/>
                  </a:lnTo>
                  <a:lnTo>
                    <a:pt x="217" y="936"/>
                  </a:lnTo>
                  <a:lnTo>
                    <a:pt x="217" y="1655"/>
                  </a:lnTo>
                  <a:lnTo>
                    <a:pt x="217" y="1615"/>
                  </a:lnTo>
                  <a:lnTo>
                    <a:pt x="225" y="1583"/>
                  </a:lnTo>
                  <a:lnTo>
                    <a:pt x="225" y="1008"/>
                  </a:lnTo>
                  <a:lnTo>
                    <a:pt x="225" y="1167"/>
                  </a:lnTo>
                  <a:lnTo>
                    <a:pt x="233" y="1215"/>
                  </a:lnTo>
                  <a:lnTo>
                    <a:pt x="233" y="1567"/>
                  </a:lnTo>
                  <a:lnTo>
                    <a:pt x="233" y="1247"/>
                  </a:lnTo>
                  <a:lnTo>
                    <a:pt x="241" y="1183"/>
                  </a:lnTo>
                  <a:lnTo>
                    <a:pt x="241" y="984"/>
                  </a:lnTo>
                  <a:lnTo>
                    <a:pt x="241" y="1527"/>
                  </a:lnTo>
                  <a:lnTo>
                    <a:pt x="249" y="1575"/>
                  </a:lnTo>
                  <a:lnTo>
                    <a:pt x="249" y="1703"/>
                  </a:lnTo>
                  <a:lnTo>
                    <a:pt x="249" y="1096"/>
                  </a:lnTo>
                  <a:lnTo>
                    <a:pt x="257" y="1064"/>
                  </a:lnTo>
                  <a:lnTo>
                    <a:pt x="257" y="1000"/>
                  </a:lnTo>
                  <a:lnTo>
                    <a:pt x="257" y="1663"/>
                  </a:lnTo>
                  <a:lnTo>
                    <a:pt x="265" y="1687"/>
                  </a:lnTo>
                  <a:lnTo>
                    <a:pt x="265" y="1719"/>
                  </a:lnTo>
                  <a:lnTo>
                    <a:pt x="265" y="1279"/>
                  </a:lnTo>
                  <a:lnTo>
                    <a:pt x="273" y="1263"/>
                  </a:lnTo>
                  <a:lnTo>
                    <a:pt x="273" y="1223"/>
                  </a:lnTo>
                  <a:lnTo>
                    <a:pt x="273" y="1375"/>
                  </a:lnTo>
                  <a:lnTo>
                    <a:pt x="281" y="1383"/>
                  </a:lnTo>
                  <a:lnTo>
                    <a:pt x="281" y="1495"/>
                  </a:lnTo>
                  <a:lnTo>
                    <a:pt x="289" y="1487"/>
                  </a:lnTo>
                  <a:lnTo>
                    <a:pt x="289" y="1383"/>
                  </a:lnTo>
                  <a:lnTo>
                    <a:pt x="289" y="1431"/>
                  </a:lnTo>
                  <a:lnTo>
                    <a:pt x="297" y="1447"/>
                  </a:lnTo>
                  <a:lnTo>
                    <a:pt x="297" y="1583"/>
                  </a:lnTo>
                  <a:lnTo>
                    <a:pt x="297" y="400"/>
                  </a:lnTo>
                  <a:lnTo>
                    <a:pt x="305" y="344"/>
                  </a:lnTo>
                  <a:lnTo>
                    <a:pt x="305" y="0"/>
                  </a:lnTo>
                  <a:lnTo>
                    <a:pt x="305" y="1855"/>
                  </a:lnTo>
                  <a:lnTo>
                    <a:pt x="313" y="1895"/>
                  </a:lnTo>
                  <a:lnTo>
                    <a:pt x="313" y="2135"/>
                  </a:lnTo>
                  <a:lnTo>
                    <a:pt x="313" y="824"/>
                  </a:lnTo>
                  <a:lnTo>
                    <a:pt x="321" y="784"/>
                  </a:lnTo>
                  <a:lnTo>
                    <a:pt x="321" y="1687"/>
                  </a:lnTo>
                  <a:lnTo>
                    <a:pt x="321" y="760"/>
                  </a:lnTo>
                  <a:lnTo>
                    <a:pt x="321" y="1583"/>
                  </a:lnTo>
                  <a:lnTo>
                    <a:pt x="329" y="1519"/>
                  </a:lnTo>
                  <a:lnTo>
                    <a:pt x="329" y="784"/>
                  </a:lnTo>
                  <a:lnTo>
                    <a:pt x="329" y="1199"/>
                  </a:lnTo>
                  <a:lnTo>
                    <a:pt x="337" y="1295"/>
                  </a:lnTo>
                  <a:lnTo>
                    <a:pt x="337" y="192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A5E6320F-DE30-3B42-8DE8-AF4ED186B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" y="1580"/>
              <a:ext cx="328" cy="2334"/>
            </a:xfrm>
            <a:custGeom>
              <a:avLst/>
              <a:gdLst>
                <a:gd name="T0" fmla="*/ 8 w 328"/>
                <a:gd name="T1" fmla="*/ 1422 h 2334"/>
                <a:gd name="T2" fmla="*/ 16 w 328"/>
                <a:gd name="T3" fmla="*/ 1750 h 2334"/>
                <a:gd name="T4" fmla="*/ 24 w 328"/>
                <a:gd name="T5" fmla="*/ 1255 h 2334"/>
                <a:gd name="T6" fmla="*/ 32 w 328"/>
                <a:gd name="T7" fmla="*/ 1614 h 2334"/>
                <a:gd name="T8" fmla="*/ 40 w 328"/>
                <a:gd name="T9" fmla="*/ 1478 h 2334"/>
                <a:gd name="T10" fmla="*/ 48 w 328"/>
                <a:gd name="T11" fmla="*/ 1438 h 2334"/>
                <a:gd name="T12" fmla="*/ 56 w 328"/>
                <a:gd name="T13" fmla="*/ 1670 h 2334"/>
                <a:gd name="T14" fmla="*/ 64 w 328"/>
                <a:gd name="T15" fmla="*/ 1622 h 2334"/>
                <a:gd name="T16" fmla="*/ 72 w 328"/>
                <a:gd name="T17" fmla="*/ 1422 h 2334"/>
                <a:gd name="T18" fmla="*/ 80 w 328"/>
                <a:gd name="T19" fmla="*/ 1758 h 2334"/>
                <a:gd name="T20" fmla="*/ 88 w 328"/>
                <a:gd name="T21" fmla="*/ 1582 h 2334"/>
                <a:gd name="T22" fmla="*/ 96 w 328"/>
                <a:gd name="T23" fmla="*/ 871 h 2334"/>
                <a:gd name="T24" fmla="*/ 104 w 328"/>
                <a:gd name="T25" fmla="*/ 1678 h 2334"/>
                <a:gd name="T26" fmla="*/ 112 w 328"/>
                <a:gd name="T27" fmla="*/ 959 h 2334"/>
                <a:gd name="T28" fmla="*/ 120 w 328"/>
                <a:gd name="T29" fmla="*/ 1934 h 2334"/>
                <a:gd name="T30" fmla="*/ 120 w 328"/>
                <a:gd name="T31" fmla="*/ 1031 h 2334"/>
                <a:gd name="T32" fmla="*/ 128 w 328"/>
                <a:gd name="T33" fmla="*/ 1750 h 2334"/>
                <a:gd name="T34" fmla="*/ 136 w 328"/>
                <a:gd name="T35" fmla="*/ 1622 h 2334"/>
                <a:gd name="T36" fmla="*/ 144 w 328"/>
                <a:gd name="T37" fmla="*/ 1263 h 2334"/>
                <a:gd name="T38" fmla="*/ 152 w 328"/>
                <a:gd name="T39" fmla="*/ 1231 h 2334"/>
                <a:gd name="T40" fmla="*/ 160 w 328"/>
                <a:gd name="T41" fmla="*/ 1127 h 2334"/>
                <a:gd name="T42" fmla="*/ 168 w 328"/>
                <a:gd name="T43" fmla="*/ 1894 h 2334"/>
                <a:gd name="T44" fmla="*/ 176 w 328"/>
                <a:gd name="T45" fmla="*/ 1199 h 2334"/>
                <a:gd name="T46" fmla="*/ 184 w 328"/>
                <a:gd name="T47" fmla="*/ 1814 h 2334"/>
                <a:gd name="T48" fmla="*/ 192 w 328"/>
                <a:gd name="T49" fmla="*/ 1430 h 2334"/>
                <a:gd name="T50" fmla="*/ 208 w 328"/>
                <a:gd name="T51" fmla="*/ 1774 h 2334"/>
                <a:gd name="T52" fmla="*/ 216 w 328"/>
                <a:gd name="T53" fmla="*/ 1654 h 2334"/>
                <a:gd name="T54" fmla="*/ 224 w 328"/>
                <a:gd name="T55" fmla="*/ 375 h 2334"/>
                <a:gd name="T56" fmla="*/ 232 w 328"/>
                <a:gd name="T57" fmla="*/ 2222 h 2334"/>
                <a:gd name="T58" fmla="*/ 240 w 328"/>
                <a:gd name="T59" fmla="*/ 935 h 2334"/>
                <a:gd name="T60" fmla="*/ 248 w 328"/>
                <a:gd name="T61" fmla="*/ 1510 h 2334"/>
                <a:gd name="T62" fmla="*/ 256 w 328"/>
                <a:gd name="T63" fmla="*/ 1894 h 2334"/>
                <a:gd name="T64" fmla="*/ 264 w 328"/>
                <a:gd name="T65" fmla="*/ 1039 h 2334"/>
                <a:gd name="T66" fmla="*/ 264 w 328"/>
                <a:gd name="T67" fmla="*/ 1846 h 2334"/>
                <a:gd name="T68" fmla="*/ 272 w 328"/>
                <a:gd name="T69" fmla="*/ 1430 h 2334"/>
                <a:gd name="T70" fmla="*/ 280 w 328"/>
                <a:gd name="T71" fmla="*/ 1207 h 2334"/>
                <a:gd name="T72" fmla="*/ 288 w 328"/>
                <a:gd name="T73" fmla="*/ 1167 h 2334"/>
                <a:gd name="T74" fmla="*/ 296 w 328"/>
                <a:gd name="T75" fmla="*/ 1175 h 2334"/>
                <a:gd name="T76" fmla="*/ 304 w 328"/>
                <a:gd name="T77" fmla="*/ 1846 h 2334"/>
                <a:gd name="T78" fmla="*/ 312 w 328"/>
                <a:gd name="T79" fmla="*/ 1518 h 2334"/>
                <a:gd name="T80" fmla="*/ 320 w 328"/>
                <a:gd name="T81" fmla="*/ 1518 h 2334"/>
                <a:gd name="T82" fmla="*/ 328 w 328"/>
                <a:gd name="T83" fmla="*/ 1654 h 23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334"/>
                <a:gd name="T128" fmla="*/ 328 w 328"/>
                <a:gd name="T129" fmla="*/ 2334 h 23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334">
                  <a:moveTo>
                    <a:pt x="0" y="2110"/>
                  </a:moveTo>
                  <a:lnTo>
                    <a:pt x="0" y="1510"/>
                  </a:lnTo>
                  <a:lnTo>
                    <a:pt x="8" y="1422"/>
                  </a:lnTo>
                  <a:lnTo>
                    <a:pt x="8" y="1111"/>
                  </a:lnTo>
                  <a:lnTo>
                    <a:pt x="8" y="1694"/>
                  </a:lnTo>
                  <a:lnTo>
                    <a:pt x="16" y="1750"/>
                  </a:lnTo>
                  <a:lnTo>
                    <a:pt x="16" y="1830"/>
                  </a:lnTo>
                  <a:lnTo>
                    <a:pt x="16" y="1263"/>
                  </a:lnTo>
                  <a:lnTo>
                    <a:pt x="24" y="1255"/>
                  </a:lnTo>
                  <a:lnTo>
                    <a:pt x="24" y="1702"/>
                  </a:lnTo>
                  <a:lnTo>
                    <a:pt x="24" y="1638"/>
                  </a:lnTo>
                  <a:lnTo>
                    <a:pt x="32" y="1614"/>
                  </a:lnTo>
                  <a:lnTo>
                    <a:pt x="32" y="1183"/>
                  </a:lnTo>
                  <a:lnTo>
                    <a:pt x="32" y="1430"/>
                  </a:lnTo>
                  <a:lnTo>
                    <a:pt x="40" y="1478"/>
                  </a:lnTo>
                  <a:lnTo>
                    <a:pt x="40" y="1838"/>
                  </a:lnTo>
                  <a:lnTo>
                    <a:pt x="40" y="1478"/>
                  </a:lnTo>
                  <a:lnTo>
                    <a:pt x="48" y="1438"/>
                  </a:lnTo>
                  <a:lnTo>
                    <a:pt x="48" y="1215"/>
                  </a:lnTo>
                  <a:lnTo>
                    <a:pt x="48" y="1630"/>
                  </a:lnTo>
                  <a:lnTo>
                    <a:pt x="56" y="1670"/>
                  </a:lnTo>
                  <a:lnTo>
                    <a:pt x="56" y="1870"/>
                  </a:lnTo>
                  <a:lnTo>
                    <a:pt x="56" y="1638"/>
                  </a:lnTo>
                  <a:lnTo>
                    <a:pt x="64" y="1622"/>
                  </a:lnTo>
                  <a:lnTo>
                    <a:pt x="64" y="1382"/>
                  </a:lnTo>
                  <a:lnTo>
                    <a:pt x="64" y="1414"/>
                  </a:lnTo>
                  <a:lnTo>
                    <a:pt x="72" y="1422"/>
                  </a:lnTo>
                  <a:lnTo>
                    <a:pt x="72" y="1774"/>
                  </a:lnTo>
                  <a:lnTo>
                    <a:pt x="72" y="1766"/>
                  </a:lnTo>
                  <a:lnTo>
                    <a:pt x="80" y="1758"/>
                  </a:lnTo>
                  <a:lnTo>
                    <a:pt x="80" y="1518"/>
                  </a:lnTo>
                  <a:lnTo>
                    <a:pt x="80" y="1558"/>
                  </a:lnTo>
                  <a:lnTo>
                    <a:pt x="88" y="1582"/>
                  </a:lnTo>
                  <a:lnTo>
                    <a:pt x="88" y="1942"/>
                  </a:lnTo>
                  <a:lnTo>
                    <a:pt x="88" y="927"/>
                  </a:lnTo>
                  <a:lnTo>
                    <a:pt x="96" y="871"/>
                  </a:lnTo>
                  <a:lnTo>
                    <a:pt x="96" y="40"/>
                  </a:lnTo>
                  <a:lnTo>
                    <a:pt x="96" y="1550"/>
                  </a:lnTo>
                  <a:lnTo>
                    <a:pt x="104" y="1678"/>
                  </a:lnTo>
                  <a:lnTo>
                    <a:pt x="104" y="2334"/>
                  </a:lnTo>
                  <a:lnTo>
                    <a:pt x="104" y="1039"/>
                  </a:lnTo>
                  <a:lnTo>
                    <a:pt x="112" y="959"/>
                  </a:lnTo>
                  <a:lnTo>
                    <a:pt x="112" y="879"/>
                  </a:lnTo>
                  <a:lnTo>
                    <a:pt x="112" y="1926"/>
                  </a:lnTo>
                  <a:lnTo>
                    <a:pt x="120" y="1934"/>
                  </a:lnTo>
                  <a:lnTo>
                    <a:pt x="120" y="1942"/>
                  </a:lnTo>
                  <a:lnTo>
                    <a:pt x="120" y="903"/>
                  </a:lnTo>
                  <a:lnTo>
                    <a:pt x="120" y="1031"/>
                  </a:lnTo>
                  <a:lnTo>
                    <a:pt x="128" y="1135"/>
                  </a:lnTo>
                  <a:lnTo>
                    <a:pt x="128" y="2174"/>
                  </a:lnTo>
                  <a:lnTo>
                    <a:pt x="128" y="1750"/>
                  </a:lnTo>
                  <a:lnTo>
                    <a:pt x="136" y="1654"/>
                  </a:lnTo>
                  <a:lnTo>
                    <a:pt x="136" y="975"/>
                  </a:lnTo>
                  <a:lnTo>
                    <a:pt x="136" y="1622"/>
                  </a:lnTo>
                  <a:lnTo>
                    <a:pt x="144" y="1694"/>
                  </a:lnTo>
                  <a:lnTo>
                    <a:pt x="144" y="1926"/>
                  </a:lnTo>
                  <a:lnTo>
                    <a:pt x="144" y="1263"/>
                  </a:lnTo>
                  <a:lnTo>
                    <a:pt x="152" y="1247"/>
                  </a:lnTo>
                  <a:lnTo>
                    <a:pt x="152" y="1726"/>
                  </a:lnTo>
                  <a:lnTo>
                    <a:pt x="152" y="1231"/>
                  </a:lnTo>
                  <a:lnTo>
                    <a:pt x="152" y="1646"/>
                  </a:lnTo>
                  <a:lnTo>
                    <a:pt x="160" y="1606"/>
                  </a:lnTo>
                  <a:lnTo>
                    <a:pt x="160" y="1127"/>
                  </a:lnTo>
                  <a:lnTo>
                    <a:pt x="160" y="1446"/>
                  </a:lnTo>
                  <a:lnTo>
                    <a:pt x="168" y="1510"/>
                  </a:lnTo>
                  <a:lnTo>
                    <a:pt x="168" y="1894"/>
                  </a:lnTo>
                  <a:lnTo>
                    <a:pt x="168" y="1422"/>
                  </a:lnTo>
                  <a:lnTo>
                    <a:pt x="176" y="1374"/>
                  </a:lnTo>
                  <a:lnTo>
                    <a:pt x="176" y="1199"/>
                  </a:lnTo>
                  <a:lnTo>
                    <a:pt x="176" y="1694"/>
                  </a:lnTo>
                  <a:lnTo>
                    <a:pt x="184" y="1726"/>
                  </a:lnTo>
                  <a:lnTo>
                    <a:pt x="184" y="1814"/>
                  </a:lnTo>
                  <a:lnTo>
                    <a:pt x="184" y="1598"/>
                  </a:lnTo>
                  <a:lnTo>
                    <a:pt x="192" y="1590"/>
                  </a:lnTo>
                  <a:lnTo>
                    <a:pt x="192" y="1430"/>
                  </a:lnTo>
                  <a:lnTo>
                    <a:pt x="200" y="1438"/>
                  </a:lnTo>
                  <a:lnTo>
                    <a:pt x="200" y="1766"/>
                  </a:lnTo>
                  <a:lnTo>
                    <a:pt x="208" y="1774"/>
                  </a:lnTo>
                  <a:lnTo>
                    <a:pt x="208" y="1558"/>
                  </a:lnTo>
                  <a:lnTo>
                    <a:pt x="208" y="1622"/>
                  </a:lnTo>
                  <a:lnTo>
                    <a:pt x="216" y="1654"/>
                  </a:lnTo>
                  <a:lnTo>
                    <a:pt x="216" y="2046"/>
                  </a:lnTo>
                  <a:lnTo>
                    <a:pt x="216" y="543"/>
                  </a:lnTo>
                  <a:lnTo>
                    <a:pt x="224" y="375"/>
                  </a:lnTo>
                  <a:lnTo>
                    <a:pt x="224" y="0"/>
                  </a:lnTo>
                  <a:lnTo>
                    <a:pt x="224" y="2214"/>
                  </a:lnTo>
                  <a:lnTo>
                    <a:pt x="232" y="2222"/>
                  </a:lnTo>
                  <a:lnTo>
                    <a:pt x="232" y="2302"/>
                  </a:lnTo>
                  <a:lnTo>
                    <a:pt x="232" y="935"/>
                  </a:lnTo>
                  <a:lnTo>
                    <a:pt x="240" y="935"/>
                  </a:lnTo>
                  <a:lnTo>
                    <a:pt x="240" y="1982"/>
                  </a:lnTo>
                  <a:lnTo>
                    <a:pt x="240" y="1598"/>
                  </a:lnTo>
                  <a:lnTo>
                    <a:pt x="248" y="1510"/>
                  </a:lnTo>
                  <a:lnTo>
                    <a:pt x="248" y="975"/>
                  </a:lnTo>
                  <a:lnTo>
                    <a:pt x="248" y="1814"/>
                  </a:lnTo>
                  <a:lnTo>
                    <a:pt x="256" y="1894"/>
                  </a:lnTo>
                  <a:lnTo>
                    <a:pt x="256" y="2062"/>
                  </a:lnTo>
                  <a:lnTo>
                    <a:pt x="256" y="1055"/>
                  </a:lnTo>
                  <a:lnTo>
                    <a:pt x="264" y="1039"/>
                  </a:lnTo>
                  <a:lnTo>
                    <a:pt x="264" y="1854"/>
                  </a:lnTo>
                  <a:lnTo>
                    <a:pt x="264" y="1031"/>
                  </a:lnTo>
                  <a:lnTo>
                    <a:pt x="264" y="1846"/>
                  </a:lnTo>
                  <a:lnTo>
                    <a:pt x="272" y="1822"/>
                  </a:lnTo>
                  <a:lnTo>
                    <a:pt x="272" y="1271"/>
                  </a:lnTo>
                  <a:lnTo>
                    <a:pt x="272" y="1430"/>
                  </a:lnTo>
                  <a:lnTo>
                    <a:pt x="280" y="1470"/>
                  </a:lnTo>
                  <a:lnTo>
                    <a:pt x="280" y="1686"/>
                  </a:lnTo>
                  <a:lnTo>
                    <a:pt x="280" y="1207"/>
                  </a:lnTo>
                  <a:lnTo>
                    <a:pt x="288" y="1183"/>
                  </a:lnTo>
                  <a:lnTo>
                    <a:pt x="288" y="1878"/>
                  </a:lnTo>
                  <a:lnTo>
                    <a:pt x="288" y="1167"/>
                  </a:lnTo>
                  <a:lnTo>
                    <a:pt x="288" y="1870"/>
                  </a:lnTo>
                  <a:lnTo>
                    <a:pt x="296" y="1862"/>
                  </a:lnTo>
                  <a:lnTo>
                    <a:pt x="296" y="1175"/>
                  </a:lnTo>
                  <a:lnTo>
                    <a:pt x="296" y="1231"/>
                  </a:lnTo>
                  <a:lnTo>
                    <a:pt x="304" y="1255"/>
                  </a:lnTo>
                  <a:lnTo>
                    <a:pt x="304" y="1846"/>
                  </a:lnTo>
                  <a:lnTo>
                    <a:pt x="304" y="1790"/>
                  </a:lnTo>
                  <a:lnTo>
                    <a:pt x="312" y="1766"/>
                  </a:lnTo>
                  <a:lnTo>
                    <a:pt x="312" y="1518"/>
                  </a:lnTo>
                  <a:lnTo>
                    <a:pt x="312" y="1542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0" y="1614"/>
                  </a:lnTo>
                  <a:lnTo>
                    <a:pt x="328" y="1622"/>
                  </a:lnTo>
                  <a:lnTo>
                    <a:pt x="328" y="1654"/>
                  </a:lnTo>
                  <a:lnTo>
                    <a:pt x="328" y="1598"/>
                  </a:lnTo>
                  <a:lnTo>
                    <a:pt x="328" y="161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17">
              <a:extLst>
                <a:ext uri="{FF2B5EF4-FFF2-40B4-BE49-F238E27FC236}">
                  <a16:creationId xmlns:a16="http://schemas.microsoft.com/office/drawing/2014/main" id="{3A365611-3B60-F84F-83FA-4B9C3211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" y="1508"/>
              <a:ext cx="328" cy="2462"/>
            </a:xfrm>
            <a:custGeom>
              <a:avLst/>
              <a:gdLst>
                <a:gd name="T0" fmla="*/ 8 w 328"/>
                <a:gd name="T1" fmla="*/ 2246 h 2462"/>
                <a:gd name="T2" fmla="*/ 16 w 328"/>
                <a:gd name="T3" fmla="*/ 0 h 2462"/>
                <a:gd name="T4" fmla="*/ 24 w 328"/>
                <a:gd name="T5" fmla="*/ 2430 h 2462"/>
                <a:gd name="T6" fmla="*/ 32 w 328"/>
                <a:gd name="T7" fmla="*/ 2070 h 2462"/>
                <a:gd name="T8" fmla="*/ 40 w 328"/>
                <a:gd name="T9" fmla="*/ 1135 h 2462"/>
                <a:gd name="T10" fmla="*/ 48 w 328"/>
                <a:gd name="T11" fmla="*/ 2206 h 2462"/>
                <a:gd name="T12" fmla="*/ 56 w 328"/>
                <a:gd name="T13" fmla="*/ 991 h 2462"/>
                <a:gd name="T14" fmla="*/ 64 w 328"/>
                <a:gd name="T15" fmla="*/ 1366 h 2462"/>
                <a:gd name="T16" fmla="*/ 72 w 328"/>
                <a:gd name="T17" fmla="*/ 1678 h 2462"/>
                <a:gd name="T18" fmla="*/ 80 w 328"/>
                <a:gd name="T19" fmla="*/ 1135 h 2462"/>
                <a:gd name="T20" fmla="*/ 88 w 328"/>
                <a:gd name="T21" fmla="*/ 1175 h 2462"/>
                <a:gd name="T22" fmla="*/ 96 w 328"/>
                <a:gd name="T23" fmla="*/ 1870 h 2462"/>
                <a:gd name="T24" fmla="*/ 104 w 328"/>
                <a:gd name="T25" fmla="*/ 1734 h 2462"/>
                <a:gd name="T26" fmla="*/ 112 w 328"/>
                <a:gd name="T27" fmla="*/ 1718 h 2462"/>
                <a:gd name="T28" fmla="*/ 120 w 328"/>
                <a:gd name="T29" fmla="*/ 1774 h 2462"/>
                <a:gd name="T30" fmla="*/ 120 w 328"/>
                <a:gd name="T31" fmla="*/ 1694 h 2462"/>
                <a:gd name="T32" fmla="*/ 128 w 328"/>
                <a:gd name="T33" fmla="*/ 479 h 2462"/>
                <a:gd name="T34" fmla="*/ 136 w 328"/>
                <a:gd name="T35" fmla="*/ 112 h 2462"/>
                <a:gd name="T36" fmla="*/ 144 w 328"/>
                <a:gd name="T37" fmla="*/ 711 h 2462"/>
                <a:gd name="T38" fmla="*/ 152 w 328"/>
                <a:gd name="T39" fmla="*/ 1870 h 2462"/>
                <a:gd name="T40" fmla="*/ 160 w 328"/>
                <a:gd name="T41" fmla="*/ 2254 h 2462"/>
                <a:gd name="T42" fmla="*/ 168 w 328"/>
                <a:gd name="T43" fmla="*/ 2174 h 2462"/>
                <a:gd name="T44" fmla="*/ 176 w 328"/>
                <a:gd name="T45" fmla="*/ 1335 h 2462"/>
                <a:gd name="T46" fmla="*/ 184 w 328"/>
                <a:gd name="T47" fmla="*/ 1518 h 2462"/>
                <a:gd name="T48" fmla="*/ 184 w 328"/>
                <a:gd name="T49" fmla="*/ 1598 h 2462"/>
                <a:gd name="T50" fmla="*/ 192 w 328"/>
                <a:gd name="T51" fmla="*/ 1646 h 2462"/>
                <a:gd name="T52" fmla="*/ 200 w 328"/>
                <a:gd name="T53" fmla="*/ 1351 h 2462"/>
                <a:gd name="T54" fmla="*/ 208 w 328"/>
                <a:gd name="T55" fmla="*/ 1806 h 2462"/>
                <a:gd name="T56" fmla="*/ 216 w 328"/>
                <a:gd name="T57" fmla="*/ 1646 h 2462"/>
                <a:gd name="T58" fmla="*/ 224 w 328"/>
                <a:gd name="T59" fmla="*/ 1766 h 2462"/>
                <a:gd name="T60" fmla="*/ 240 w 328"/>
                <a:gd name="T61" fmla="*/ 1926 h 2462"/>
                <a:gd name="T62" fmla="*/ 248 w 328"/>
                <a:gd name="T63" fmla="*/ 144 h 2462"/>
                <a:gd name="T64" fmla="*/ 248 w 328"/>
                <a:gd name="T65" fmla="*/ 2214 h 2462"/>
                <a:gd name="T66" fmla="*/ 256 w 328"/>
                <a:gd name="T67" fmla="*/ 1239 h 2462"/>
                <a:gd name="T68" fmla="*/ 264 w 328"/>
                <a:gd name="T69" fmla="*/ 1239 h 2462"/>
                <a:gd name="T70" fmla="*/ 272 w 328"/>
                <a:gd name="T71" fmla="*/ 1830 h 2462"/>
                <a:gd name="T72" fmla="*/ 280 w 328"/>
                <a:gd name="T73" fmla="*/ 1630 h 2462"/>
                <a:gd name="T74" fmla="*/ 288 w 328"/>
                <a:gd name="T75" fmla="*/ 1510 h 2462"/>
                <a:gd name="T76" fmla="*/ 296 w 328"/>
                <a:gd name="T77" fmla="*/ 1614 h 2462"/>
                <a:gd name="T78" fmla="*/ 304 w 328"/>
                <a:gd name="T79" fmla="*/ 1862 h 2462"/>
                <a:gd name="T80" fmla="*/ 312 w 328"/>
                <a:gd name="T81" fmla="*/ 1830 h 2462"/>
                <a:gd name="T82" fmla="*/ 320 w 328"/>
                <a:gd name="T83" fmla="*/ 1518 h 24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462"/>
                <a:gd name="T128" fmla="*/ 328 w 328"/>
                <a:gd name="T129" fmla="*/ 2462 h 24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462">
                  <a:moveTo>
                    <a:pt x="0" y="1686"/>
                  </a:moveTo>
                  <a:lnTo>
                    <a:pt x="8" y="1694"/>
                  </a:lnTo>
                  <a:lnTo>
                    <a:pt x="8" y="2246"/>
                  </a:lnTo>
                  <a:lnTo>
                    <a:pt x="8" y="1127"/>
                  </a:lnTo>
                  <a:lnTo>
                    <a:pt x="16" y="1007"/>
                  </a:lnTo>
                  <a:lnTo>
                    <a:pt x="16" y="0"/>
                  </a:lnTo>
                  <a:lnTo>
                    <a:pt x="16" y="1638"/>
                  </a:lnTo>
                  <a:lnTo>
                    <a:pt x="24" y="1718"/>
                  </a:lnTo>
                  <a:lnTo>
                    <a:pt x="24" y="2430"/>
                  </a:lnTo>
                  <a:lnTo>
                    <a:pt x="24" y="759"/>
                  </a:lnTo>
                  <a:lnTo>
                    <a:pt x="32" y="727"/>
                  </a:lnTo>
                  <a:lnTo>
                    <a:pt x="32" y="2070"/>
                  </a:lnTo>
                  <a:lnTo>
                    <a:pt x="32" y="2022"/>
                  </a:lnTo>
                  <a:lnTo>
                    <a:pt x="40" y="2062"/>
                  </a:lnTo>
                  <a:lnTo>
                    <a:pt x="40" y="1135"/>
                  </a:lnTo>
                  <a:lnTo>
                    <a:pt x="40" y="1438"/>
                  </a:lnTo>
                  <a:lnTo>
                    <a:pt x="48" y="1558"/>
                  </a:lnTo>
                  <a:lnTo>
                    <a:pt x="48" y="2206"/>
                  </a:lnTo>
                  <a:lnTo>
                    <a:pt x="48" y="1287"/>
                  </a:lnTo>
                  <a:lnTo>
                    <a:pt x="56" y="1215"/>
                  </a:lnTo>
                  <a:lnTo>
                    <a:pt x="56" y="991"/>
                  </a:lnTo>
                  <a:lnTo>
                    <a:pt x="56" y="1958"/>
                  </a:lnTo>
                  <a:lnTo>
                    <a:pt x="64" y="1974"/>
                  </a:lnTo>
                  <a:lnTo>
                    <a:pt x="64" y="1366"/>
                  </a:lnTo>
                  <a:lnTo>
                    <a:pt x="64" y="1486"/>
                  </a:lnTo>
                  <a:lnTo>
                    <a:pt x="72" y="1518"/>
                  </a:lnTo>
                  <a:lnTo>
                    <a:pt x="72" y="1678"/>
                  </a:lnTo>
                  <a:lnTo>
                    <a:pt x="72" y="1167"/>
                  </a:lnTo>
                  <a:lnTo>
                    <a:pt x="80" y="1151"/>
                  </a:lnTo>
                  <a:lnTo>
                    <a:pt x="80" y="1135"/>
                  </a:lnTo>
                  <a:lnTo>
                    <a:pt x="80" y="2086"/>
                  </a:lnTo>
                  <a:lnTo>
                    <a:pt x="88" y="2078"/>
                  </a:lnTo>
                  <a:lnTo>
                    <a:pt x="88" y="1175"/>
                  </a:lnTo>
                  <a:lnTo>
                    <a:pt x="88" y="1327"/>
                  </a:lnTo>
                  <a:lnTo>
                    <a:pt x="96" y="1374"/>
                  </a:lnTo>
                  <a:lnTo>
                    <a:pt x="96" y="1870"/>
                  </a:lnTo>
                  <a:lnTo>
                    <a:pt x="96" y="1726"/>
                  </a:lnTo>
                  <a:lnTo>
                    <a:pt x="104" y="1710"/>
                  </a:lnTo>
                  <a:lnTo>
                    <a:pt x="104" y="1734"/>
                  </a:lnTo>
                  <a:lnTo>
                    <a:pt x="104" y="1638"/>
                  </a:lnTo>
                  <a:lnTo>
                    <a:pt x="104" y="1726"/>
                  </a:lnTo>
                  <a:lnTo>
                    <a:pt x="112" y="1718"/>
                  </a:lnTo>
                  <a:lnTo>
                    <a:pt x="112" y="1582"/>
                  </a:lnTo>
                  <a:lnTo>
                    <a:pt x="112" y="1758"/>
                  </a:lnTo>
                  <a:lnTo>
                    <a:pt x="120" y="1774"/>
                  </a:lnTo>
                  <a:lnTo>
                    <a:pt x="120" y="1894"/>
                  </a:lnTo>
                  <a:lnTo>
                    <a:pt x="120" y="1654"/>
                  </a:lnTo>
                  <a:lnTo>
                    <a:pt x="120" y="1694"/>
                  </a:lnTo>
                  <a:lnTo>
                    <a:pt x="128" y="1710"/>
                  </a:lnTo>
                  <a:lnTo>
                    <a:pt x="128" y="2054"/>
                  </a:lnTo>
                  <a:lnTo>
                    <a:pt x="128" y="479"/>
                  </a:lnTo>
                  <a:lnTo>
                    <a:pt x="136" y="327"/>
                  </a:lnTo>
                  <a:lnTo>
                    <a:pt x="136" y="2462"/>
                  </a:lnTo>
                  <a:lnTo>
                    <a:pt x="136" y="112"/>
                  </a:lnTo>
                  <a:lnTo>
                    <a:pt x="136" y="2286"/>
                  </a:lnTo>
                  <a:lnTo>
                    <a:pt x="144" y="2238"/>
                  </a:lnTo>
                  <a:lnTo>
                    <a:pt x="144" y="711"/>
                  </a:lnTo>
                  <a:lnTo>
                    <a:pt x="144" y="1119"/>
                  </a:lnTo>
                  <a:lnTo>
                    <a:pt x="152" y="1159"/>
                  </a:lnTo>
                  <a:lnTo>
                    <a:pt x="152" y="1870"/>
                  </a:lnTo>
                  <a:lnTo>
                    <a:pt x="152" y="1255"/>
                  </a:lnTo>
                  <a:lnTo>
                    <a:pt x="160" y="1159"/>
                  </a:lnTo>
                  <a:lnTo>
                    <a:pt x="160" y="2254"/>
                  </a:lnTo>
                  <a:lnTo>
                    <a:pt x="160" y="1135"/>
                  </a:lnTo>
                  <a:lnTo>
                    <a:pt x="160" y="2206"/>
                  </a:lnTo>
                  <a:lnTo>
                    <a:pt x="168" y="2174"/>
                  </a:lnTo>
                  <a:lnTo>
                    <a:pt x="168" y="1151"/>
                  </a:lnTo>
                  <a:lnTo>
                    <a:pt x="168" y="1287"/>
                  </a:lnTo>
                  <a:lnTo>
                    <a:pt x="176" y="1335"/>
                  </a:lnTo>
                  <a:lnTo>
                    <a:pt x="176" y="1862"/>
                  </a:lnTo>
                  <a:lnTo>
                    <a:pt x="176" y="1534"/>
                  </a:lnTo>
                  <a:lnTo>
                    <a:pt x="184" y="1518"/>
                  </a:lnTo>
                  <a:lnTo>
                    <a:pt x="184" y="1734"/>
                  </a:lnTo>
                  <a:lnTo>
                    <a:pt x="184" y="1430"/>
                  </a:lnTo>
                  <a:lnTo>
                    <a:pt x="184" y="1598"/>
                  </a:lnTo>
                  <a:lnTo>
                    <a:pt x="192" y="1566"/>
                  </a:lnTo>
                  <a:lnTo>
                    <a:pt x="192" y="1159"/>
                  </a:lnTo>
                  <a:lnTo>
                    <a:pt x="192" y="1646"/>
                  </a:lnTo>
                  <a:lnTo>
                    <a:pt x="200" y="1710"/>
                  </a:lnTo>
                  <a:lnTo>
                    <a:pt x="200" y="1918"/>
                  </a:lnTo>
                  <a:lnTo>
                    <a:pt x="200" y="1351"/>
                  </a:lnTo>
                  <a:lnTo>
                    <a:pt x="208" y="1335"/>
                  </a:lnTo>
                  <a:lnTo>
                    <a:pt x="208" y="1319"/>
                  </a:lnTo>
                  <a:lnTo>
                    <a:pt x="208" y="1806"/>
                  </a:lnTo>
                  <a:lnTo>
                    <a:pt x="216" y="1814"/>
                  </a:lnTo>
                  <a:lnTo>
                    <a:pt x="216" y="1630"/>
                  </a:lnTo>
                  <a:lnTo>
                    <a:pt x="216" y="1646"/>
                  </a:lnTo>
                  <a:lnTo>
                    <a:pt x="224" y="1662"/>
                  </a:lnTo>
                  <a:lnTo>
                    <a:pt x="224" y="1654"/>
                  </a:lnTo>
                  <a:lnTo>
                    <a:pt x="224" y="1766"/>
                  </a:lnTo>
                  <a:lnTo>
                    <a:pt x="232" y="1782"/>
                  </a:lnTo>
                  <a:lnTo>
                    <a:pt x="232" y="1910"/>
                  </a:lnTo>
                  <a:lnTo>
                    <a:pt x="240" y="1926"/>
                  </a:lnTo>
                  <a:lnTo>
                    <a:pt x="240" y="2166"/>
                  </a:lnTo>
                  <a:lnTo>
                    <a:pt x="240" y="232"/>
                  </a:lnTo>
                  <a:lnTo>
                    <a:pt x="248" y="144"/>
                  </a:lnTo>
                  <a:lnTo>
                    <a:pt x="248" y="2430"/>
                  </a:lnTo>
                  <a:lnTo>
                    <a:pt x="248" y="80"/>
                  </a:lnTo>
                  <a:lnTo>
                    <a:pt x="248" y="2214"/>
                  </a:lnTo>
                  <a:lnTo>
                    <a:pt x="256" y="2150"/>
                  </a:lnTo>
                  <a:lnTo>
                    <a:pt x="256" y="831"/>
                  </a:lnTo>
                  <a:lnTo>
                    <a:pt x="256" y="1239"/>
                  </a:lnTo>
                  <a:lnTo>
                    <a:pt x="264" y="1279"/>
                  </a:lnTo>
                  <a:lnTo>
                    <a:pt x="264" y="1678"/>
                  </a:lnTo>
                  <a:lnTo>
                    <a:pt x="264" y="1239"/>
                  </a:lnTo>
                  <a:lnTo>
                    <a:pt x="272" y="1247"/>
                  </a:lnTo>
                  <a:lnTo>
                    <a:pt x="272" y="1926"/>
                  </a:lnTo>
                  <a:lnTo>
                    <a:pt x="272" y="1830"/>
                  </a:lnTo>
                  <a:lnTo>
                    <a:pt x="280" y="1774"/>
                  </a:lnTo>
                  <a:lnTo>
                    <a:pt x="280" y="1351"/>
                  </a:lnTo>
                  <a:lnTo>
                    <a:pt x="280" y="1630"/>
                  </a:lnTo>
                  <a:lnTo>
                    <a:pt x="288" y="1654"/>
                  </a:lnTo>
                  <a:lnTo>
                    <a:pt x="288" y="1806"/>
                  </a:lnTo>
                  <a:lnTo>
                    <a:pt x="288" y="1510"/>
                  </a:lnTo>
                  <a:lnTo>
                    <a:pt x="288" y="1558"/>
                  </a:lnTo>
                  <a:lnTo>
                    <a:pt x="296" y="1566"/>
                  </a:lnTo>
                  <a:lnTo>
                    <a:pt x="296" y="1614"/>
                  </a:lnTo>
                  <a:lnTo>
                    <a:pt x="296" y="1335"/>
                  </a:lnTo>
                  <a:lnTo>
                    <a:pt x="304" y="1319"/>
                  </a:lnTo>
                  <a:lnTo>
                    <a:pt x="304" y="1862"/>
                  </a:lnTo>
                  <a:lnTo>
                    <a:pt x="304" y="1311"/>
                  </a:lnTo>
                  <a:lnTo>
                    <a:pt x="304" y="1846"/>
                  </a:lnTo>
                  <a:lnTo>
                    <a:pt x="312" y="1830"/>
                  </a:lnTo>
                  <a:lnTo>
                    <a:pt x="312" y="1470"/>
                  </a:lnTo>
                  <a:lnTo>
                    <a:pt x="312" y="1502"/>
                  </a:lnTo>
                  <a:lnTo>
                    <a:pt x="320" y="1518"/>
                  </a:lnTo>
                  <a:lnTo>
                    <a:pt x="320" y="1678"/>
                  </a:lnTo>
                  <a:lnTo>
                    <a:pt x="328" y="168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18">
              <a:extLst>
                <a:ext uri="{FF2B5EF4-FFF2-40B4-BE49-F238E27FC236}">
                  <a16:creationId xmlns:a16="http://schemas.microsoft.com/office/drawing/2014/main" id="{C1EBE48A-E1ED-9240-B12E-58511281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" y="1771"/>
              <a:ext cx="313" cy="2111"/>
            </a:xfrm>
            <a:custGeom>
              <a:avLst/>
              <a:gdLst>
                <a:gd name="T0" fmla="*/ 0 w 313"/>
                <a:gd name="T1" fmla="*/ 1487 h 2111"/>
                <a:gd name="T2" fmla="*/ 8 w 313"/>
                <a:gd name="T3" fmla="*/ 1623 h 2111"/>
                <a:gd name="T4" fmla="*/ 16 w 313"/>
                <a:gd name="T5" fmla="*/ 184 h 2111"/>
                <a:gd name="T6" fmla="*/ 24 w 313"/>
                <a:gd name="T7" fmla="*/ 2111 h 2111"/>
                <a:gd name="T8" fmla="*/ 32 w 313"/>
                <a:gd name="T9" fmla="*/ 1991 h 2111"/>
                <a:gd name="T10" fmla="*/ 40 w 313"/>
                <a:gd name="T11" fmla="*/ 992 h 2111"/>
                <a:gd name="T12" fmla="*/ 48 w 313"/>
                <a:gd name="T13" fmla="*/ 1591 h 2111"/>
                <a:gd name="T14" fmla="*/ 56 w 313"/>
                <a:gd name="T15" fmla="*/ 1367 h 2111"/>
                <a:gd name="T16" fmla="*/ 64 w 313"/>
                <a:gd name="T17" fmla="*/ 1295 h 2111"/>
                <a:gd name="T18" fmla="*/ 72 w 313"/>
                <a:gd name="T19" fmla="*/ 1343 h 2111"/>
                <a:gd name="T20" fmla="*/ 72 w 313"/>
                <a:gd name="T21" fmla="*/ 1359 h 2111"/>
                <a:gd name="T22" fmla="*/ 80 w 313"/>
                <a:gd name="T23" fmla="*/ 1303 h 2111"/>
                <a:gd name="T24" fmla="*/ 88 w 313"/>
                <a:gd name="T25" fmla="*/ 1383 h 2111"/>
                <a:gd name="T26" fmla="*/ 96 w 313"/>
                <a:gd name="T27" fmla="*/ 1431 h 2111"/>
                <a:gd name="T28" fmla="*/ 112 w 313"/>
                <a:gd name="T29" fmla="*/ 1543 h 2111"/>
                <a:gd name="T30" fmla="*/ 120 w 313"/>
                <a:gd name="T31" fmla="*/ 1543 h 2111"/>
                <a:gd name="T32" fmla="*/ 128 w 313"/>
                <a:gd name="T33" fmla="*/ 968 h 2111"/>
                <a:gd name="T34" fmla="*/ 136 w 313"/>
                <a:gd name="T35" fmla="*/ 1191 h 2111"/>
                <a:gd name="T36" fmla="*/ 144 w 313"/>
                <a:gd name="T37" fmla="*/ 928 h 2111"/>
                <a:gd name="T38" fmla="*/ 152 w 313"/>
                <a:gd name="T39" fmla="*/ 1383 h 2111"/>
                <a:gd name="T40" fmla="*/ 152 w 313"/>
                <a:gd name="T41" fmla="*/ 1423 h 2111"/>
                <a:gd name="T42" fmla="*/ 160 w 313"/>
                <a:gd name="T43" fmla="*/ 1303 h 2111"/>
                <a:gd name="T44" fmla="*/ 168 w 313"/>
                <a:gd name="T45" fmla="*/ 1239 h 2111"/>
                <a:gd name="T46" fmla="*/ 176 w 313"/>
                <a:gd name="T47" fmla="*/ 1423 h 2111"/>
                <a:gd name="T48" fmla="*/ 184 w 313"/>
                <a:gd name="T49" fmla="*/ 1239 h 2111"/>
                <a:gd name="T50" fmla="*/ 192 w 313"/>
                <a:gd name="T51" fmla="*/ 1423 h 2111"/>
                <a:gd name="T52" fmla="*/ 200 w 313"/>
                <a:gd name="T53" fmla="*/ 1367 h 2111"/>
                <a:gd name="T54" fmla="*/ 208 w 313"/>
                <a:gd name="T55" fmla="*/ 1671 h 2111"/>
                <a:gd name="T56" fmla="*/ 216 w 313"/>
                <a:gd name="T57" fmla="*/ 1008 h 2111"/>
                <a:gd name="T58" fmla="*/ 224 w 313"/>
                <a:gd name="T59" fmla="*/ 1319 h 2111"/>
                <a:gd name="T60" fmla="*/ 224 w 313"/>
                <a:gd name="T61" fmla="*/ 1311 h 2111"/>
                <a:gd name="T62" fmla="*/ 232 w 313"/>
                <a:gd name="T63" fmla="*/ 864 h 2111"/>
                <a:gd name="T64" fmla="*/ 241 w 313"/>
                <a:gd name="T65" fmla="*/ 1367 h 2111"/>
                <a:gd name="T66" fmla="*/ 249 w 313"/>
                <a:gd name="T67" fmla="*/ 1575 h 2111"/>
                <a:gd name="T68" fmla="*/ 257 w 313"/>
                <a:gd name="T69" fmla="*/ 1359 h 2111"/>
                <a:gd name="T70" fmla="*/ 265 w 313"/>
                <a:gd name="T71" fmla="*/ 1215 h 2111"/>
                <a:gd name="T72" fmla="*/ 265 w 313"/>
                <a:gd name="T73" fmla="*/ 1599 h 2111"/>
                <a:gd name="T74" fmla="*/ 273 w 313"/>
                <a:gd name="T75" fmla="*/ 1263 h 2111"/>
                <a:gd name="T76" fmla="*/ 289 w 313"/>
                <a:gd name="T77" fmla="*/ 1599 h 2111"/>
                <a:gd name="T78" fmla="*/ 289 w 313"/>
                <a:gd name="T79" fmla="*/ 1399 h 2111"/>
                <a:gd name="T80" fmla="*/ 305 w 313"/>
                <a:gd name="T81" fmla="*/ 1799 h 2111"/>
                <a:gd name="T82" fmla="*/ 305 w 313"/>
                <a:gd name="T83" fmla="*/ 512 h 2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3"/>
                <a:gd name="T127" fmla="*/ 0 h 2111"/>
                <a:gd name="T128" fmla="*/ 313 w 313"/>
                <a:gd name="T129" fmla="*/ 2111 h 2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3" h="2111">
                  <a:moveTo>
                    <a:pt x="0" y="1423"/>
                  </a:moveTo>
                  <a:lnTo>
                    <a:pt x="0" y="1559"/>
                  </a:lnTo>
                  <a:lnTo>
                    <a:pt x="0" y="1487"/>
                  </a:lnTo>
                  <a:lnTo>
                    <a:pt x="8" y="1479"/>
                  </a:lnTo>
                  <a:lnTo>
                    <a:pt x="8" y="1455"/>
                  </a:lnTo>
                  <a:lnTo>
                    <a:pt x="8" y="1623"/>
                  </a:lnTo>
                  <a:lnTo>
                    <a:pt x="16" y="1647"/>
                  </a:lnTo>
                  <a:lnTo>
                    <a:pt x="16" y="1919"/>
                  </a:lnTo>
                  <a:lnTo>
                    <a:pt x="16" y="184"/>
                  </a:lnTo>
                  <a:lnTo>
                    <a:pt x="16" y="192"/>
                  </a:lnTo>
                  <a:lnTo>
                    <a:pt x="24" y="232"/>
                  </a:lnTo>
                  <a:lnTo>
                    <a:pt x="24" y="2111"/>
                  </a:lnTo>
                  <a:lnTo>
                    <a:pt x="24" y="24"/>
                  </a:lnTo>
                  <a:lnTo>
                    <a:pt x="24" y="2095"/>
                  </a:lnTo>
                  <a:lnTo>
                    <a:pt x="32" y="1991"/>
                  </a:lnTo>
                  <a:lnTo>
                    <a:pt x="32" y="768"/>
                  </a:lnTo>
                  <a:lnTo>
                    <a:pt x="32" y="928"/>
                  </a:lnTo>
                  <a:lnTo>
                    <a:pt x="40" y="992"/>
                  </a:lnTo>
                  <a:lnTo>
                    <a:pt x="40" y="1215"/>
                  </a:lnTo>
                  <a:lnTo>
                    <a:pt x="48" y="1199"/>
                  </a:lnTo>
                  <a:lnTo>
                    <a:pt x="48" y="1591"/>
                  </a:lnTo>
                  <a:lnTo>
                    <a:pt x="48" y="1159"/>
                  </a:lnTo>
                  <a:lnTo>
                    <a:pt x="48" y="1407"/>
                  </a:lnTo>
                  <a:lnTo>
                    <a:pt x="56" y="1367"/>
                  </a:lnTo>
                  <a:lnTo>
                    <a:pt x="56" y="1263"/>
                  </a:lnTo>
                  <a:lnTo>
                    <a:pt x="56" y="1311"/>
                  </a:lnTo>
                  <a:lnTo>
                    <a:pt x="64" y="1295"/>
                  </a:lnTo>
                  <a:lnTo>
                    <a:pt x="64" y="1175"/>
                  </a:lnTo>
                  <a:lnTo>
                    <a:pt x="64" y="1335"/>
                  </a:lnTo>
                  <a:lnTo>
                    <a:pt x="72" y="1343"/>
                  </a:lnTo>
                  <a:lnTo>
                    <a:pt x="72" y="1423"/>
                  </a:lnTo>
                  <a:lnTo>
                    <a:pt x="72" y="1311"/>
                  </a:lnTo>
                  <a:lnTo>
                    <a:pt x="72" y="1359"/>
                  </a:lnTo>
                  <a:lnTo>
                    <a:pt x="80" y="1351"/>
                  </a:lnTo>
                  <a:lnTo>
                    <a:pt x="80" y="1359"/>
                  </a:lnTo>
                  <a:lnTo>
                    <a:pt x="80" y="1303"/>
                  </a:lnTo>
                  <a:lnTo>
                    <a:pt x="88" y="1311"/>
                  </a:lnTo>
                  <a:lnTo>
                    <a:pt x="88" y="1399"/>
                  </a:lnTo>
                  <a:lnTo>
                    <a:pt x="88" y="1383"/>
                  </a:lnTo>
                  <a:lnTo>
                    <a:pt x="96" y="1375"/>
                  </a:lnTo>
                  <a:lnTo>
                    <a:pt x="96" y="1319"/>
                  </a:lnTo>
                  <a:lnTo>
                    <a:pt x="96" y="1431"/>
                  </a:lnTo>
                  <a:lnTo>
                    <a:pt x="104" y="1439"/>
                  </a:lnTo>
                  <a:lnTo>
                    <a:pt x="104" y="1527"/>
                  </a:lnTo>
                  <a:lnTo>
                    <a:pt x="112" y="1543"/>
                  </a:lnTo>
                  <a:lnTo>
                    <a:pt x="112" y="1999"/>
                  </a:lnTo>
                  <a:lnTo>
                    <a:pt x="112" y="1847"/>
                  </a:lnTo>
                  <a:lnTo>
                    <a:pt x="120" y="1543"/>
                  </a:lnTo>
                  <a:lnTo>
                    <a:pt x="120" y="0"/>
                  </a:lnTo>
                  <a:lnTo>
                    <a:pt x="120" y="776"/>
                  </a:lnTo>
                  <a:lnTo>
                    <a:pt x="128" y="968"/>
                  </a:lnTo>
                  <a:lnTo>
                    <a:pt x="128" y="1927"/>
                  </a:lnTo>
                  <a:lnTo>
                    <a:pt x="128" y="1207"/>
                  </a:lnTo>
                  <a:lnTo>
                    <a:pt x="136" y="1191"/>
                  </a:lnTo>
                  <a:lnTo>
                    <a:pt x="136" y="1327"/>
                  </a:lnTo>
                  <a:lnTo>
                    <a:pt x="136" y="944"/>
                  </a:lnTo>
                  <a:lnTo>
                    <a:pt x="144" y="928"/>
                  </a:lnTo>
                  <a:lnTo>
                    <a:pt x="144" y="1471"/>
                  </a:lnTo>
                  <a:lnTo>
                    <a:pt x="144" y="1431"/>
                  </a:lnTo>
                  <a:lnTo>
                    <a:pt x="152" y="1383"/>
                  </a:lnTo>
                  <a:lnTo>
                    <a:pt x="152" y="1511"/>
                  </a:lnTo>
                  <a:lnTo>
                    <a:pt x="152" y="1175"/>
                  </a:lnTo>
                  <a:lnTo>
                    <a:pt x="152" y="1423"/>
                  </a:lnTo>
                  <a:lnTo>
                    <a:pt x="160" y="1415"/>
                  </a:lnTo>
                  <a:lnTo>
                    <a:pt x="160" y="1095"/>
                  </a:lnTo>
                  <a:lnTo>
                    <a:pt x="160" y="1303"/>
                  </a:lnTo>
                  <a:lnTo>
                    <a:pt x="168" y="1319"/>
                  </a:lnTo>
                  <a:lnTo>
                    <a:pt x="168" y="1383"/>
                  </a:lnTo>
                  <a:lnTo>
                    <a:pt x="168" y="1239"/>
                  </a:lnTo>
                  <a:lnTo>
                    <a:pt x="168" y="1271"/>
                  </a:lnTo>
                  <a:lnTo>
                    <a:pt x="176" y="1295"/>
                  </a:lnTo>
                  <a:lnTo>
                    <a:pt x="176" y="1423"/>
                  </a:lnTo>
                  <a:lnTo>
                    <a:pt x="176" y="1215"/>
                  </a:lnTo>
                  <a:lnTo>
                    <a:pt x="176" y="1223"/>
                  </a:lnTo>
                  <a:lnTo>
                    <a:pt x="184" y="1239"/>
                  </a:lnTo>
                  <a:lnTo>
                    <a:pt x="184" y="1511"/>
                  </a:lnTo>
                  <a:lnTo>
                    <a:pt x="184" y="1431"/>
                  </a:lnTo>
                  <a:lnTo>
                    <a:pt x="192" y="1423"/>
                  </a:lnTo>
                  <a:lnTo>
                    <a:pt x="192" y="1479"/>
                  </a:lnTo>
                  <a:lnTo>
                    <a:pt x="192" y="1383"/>
                  </a:lnTo>
                  <a:lnTo>
                    <a:pt x="200" y="1367"/>
                  </a:lnTo>
                  <a:lnTo>
                    <a:pt x="200" y="1335"/>
                  </a:lnTo>
                  <a:lnTo>
                    <a:pt x="200" y="1679"/>
                  </a:lnTo>
                  <a:lnTo>
                    <a:pt x="208" y="1671"/>
                  </a:lnTo>
                  <a:lnTo>
                    <a:pt x="208" y="1951"/>
                  </a:lnTo>
                  <a:lnTo>
                    <a:pt x="208" y="1056"/>
                  </a:lnTo>
                  <a:lnTo>
                    <a:pt x="216" y="1008"/>
                  </a:lnTo>
                  <a:lnTo>
                    <a:pt x="216" y="168"/>
                  </a:lnTo>
                  <a:lnTo>
                    <a:pt x="216" y="1263"/>
                  </a:lnTo>
                  <a:lnTo>
                    <a:pt x="224" y="1319"/>
                  </a:lnTo>
                  <a:lnTo>
                    <a:pt x="224" y="1591"/>
                  </a:lnTo>
                  <a:lnTo>
                    <a:pt x="224" y="1103"/>
                  </a:lnTo>
                  <a:lnTo>
                    <a:pt x="224" y="1311"/>
                  </a:lnTo>
                  <a:lnTo>
                    <a:pt x="232" y="1359"/>
                  </a:lnTo>
                  <a:lnTo>
                    <a:pt x="232" y="1407"/>
                  </a:lnTo>
                  <a:lnTo>
                    <a:pt x="232" y="864"/>
                  </a:lnTo>
                  <a:lnTo>
                    <a:pt x="232" y="976"/>
                  </a:lnTo>
                  <a:lnTo>
                    <a:pt x="241" y="976"/>
                  </a:lnTo>
                  <a:lnTo>
                    <a:pt x="241" y="1367"/>
                  </a:lnTo>
                  <a:lnTo>
                    <a:pt x="241" y="1327"/>
                  </a:lnTo>
                  <a:lnTo>
                    <a:pt x="249" y="1335"/>
                  </a:lnTo>
                  <a:lnTo>
                    <a:pt x="249" y="1575"/>
                  </a:lnTo>
                  <a:lnTo>
                    <a:pt x="249" y="1287"/>
                  </a:lnTo>
                  <a:lnTo>
                    <a:pt x="257" y="1255"/>
                  </a:lnTo>
                  <a:lnTo>
                    <a:pt x="257" y="1359"/>
                  </a:lnTo>
                  <a:lnTo>
                    <a:pt x="257" y="1167"/>
                  </a:lnTo>
                  <a:lnTo>
                    <a:pt x="257" y="1231"/>
                  </a:lnTo>
                  <a:lnTo>
                    <a:pt x="265" y="1215"/>
                  </a:lnTo>
                  <a:lnTo>
                    <a:pt x="265" y="1623"/>
                  </a:lnTo>
                  <a:lnTo>
                    <a:pt x="265" y="1064"/>
                  </a:lnTo>
                  <a:lnTo>
                    <a:pt x="265" y="1599"/>
                  </a:lnTo>
                  <a:lnTo>
                    <a:pt x="273" y="1575"/>
                  </a:lnTo>
                  <a:lnTo>
                    <a:pt x="273" y="1111"/>
                  </a:lnTo>
                  <a:lnTo>
                    <a:pt x="273" y="1263"/>
                  </a:lnTo>
                  <a:lnTo>
                    <a:pt x="281" y="1287"/>
                  </a:lnTo>
                  <a:lnTo>
                    <a:pt x="281" y="1575"/>
                  </a:lnTo>
                  <a:lnTo>
                    <a:pt x="289" y="1599"/>
                  </a:lnTo>
                  <a:lnTo>
                    <a:pt x="289" y="1615"/>
                  </a:lnTo>
                  <a:lnTo>
                    <a:pt x="289" y="1335"/>
                  </a:lnTo>
                  <a:lnTo>
                    <a:pt x="289" y="1399"/>
                  </a:lnTo>
                  <a:lnTo>
                    <a:pt x="297" y="1423"/>
                  </a:lnTo>
                  <a:lnTo>
                    <a:pt x="297" y="1799"/>
                  </a:lnTo>
                  <a:lnTo>
                    <a:pt x="305" y="1799"/>
                  </a:lnTo>
                  <a:lnTo>
                    <a:pt x="305" y="1943"/>
                  </a:lnTo>
                  <a:lnTo>
                    <a:pt x="305" y="296"/>
                  </a:lnTo>
                  <a:lnTo>
                    <a:pt x="305" y="512"/>
                  </a:lnTo>
                  <a:lnTo>
                    <a:pt x="313" y="512"/>
                  </a:lnTo>
                  <a:lnTo>
                    <a:pt x="313" y="134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219">
              <a:extLst>
                <a:ext uri="{FF2B5EF4-FFF2-40B4-BE49-F238E27FC236}">
                  <a16:creationId xmlns:a16="http://schemas.microsoft.com/office/drawing/2014/main" id="{4EF8B735-D1CB-4B46-9508-62AA4BCE8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3" y="2323"/>
              <a:ext cx="312" cy="1415"/>
            </a:xfrm>
            <a:custGeom>
              <a:avLst/>
              <a:gdLst>
                <a:gd name="T0" fmla="*/ 0 w 312"/>
                <a:gd name="T1" fmla="*/ 591 h 1415"/>
                <a:gd name="T2" fmla="*/ 8 w 312"/>
                <a:gd name="T3" fmla="*/ 991 h 1415"/>
                <a:gd name="T4" fmla="*/ 16 w 312"/>
                <a:gd name="T5" fmla="*/ 432 h 1415"/>
                <a:gd name="T6" fmla="*/ 16 w 312"/>
                <a:gd name="T7" fmla="*/ 647 h 1415"/>
                <a:gd name="T8" fmla="*/ 24 w 312"/>
                <a:gd name="T9" fmla="*/ 871 h 1415"/>
                <a:gd name="T10" fmla="*/ 24 w 312"/>
                <a:gd name="T11" fmla="*/ 839 h 1415"/>
                <a:gd name="T12" fmla="*/ 32 w 312"/>
                <a:gd name="T13" fmla="*/ 679 h 1415"/>
                <a:gd name="T14" fmla="*/ 40 w 312"/>
                <a:gd name="T15" fmla="*/ 599 h 1415"/>
                <a:gd name="T16" fmla="*/ 40 w 312"/>
                <a:gd name="T17" fmla="*/ 1071 h 1415"/>
                <a:gd name="T18" fmla="*/ 48 w 312"/>
                <a:gd name="T19" fmla="*/ 799 h 1415"/>
                <a:gd name="T20" fmla="*/ 56 w 312"/>
                <a:gd name="T21" fmla="*/ 687 h 1415"/>
                <a:gd name="T22" fmla="*/ 64 w 312"/>
                <a:gd name="T23" fmla="*/ 1055 h 1415"/>
                <a:gd name="T24" fmla="*/ 64 w 312"/>
                <a:gd name="T25" fmla="*/ 855 h 1415"/>
                <a:gd name="T26" fmla="*/ 72 w 312"/>
                <a:gd name="T27" fmla="*/ 887 h 1415"/>
                <a:gd name="T28" fmla="*/ 72 w 312"/>
                <a:gd name="T29" fmla="*/ 1351 h 1415"/>
                <a:gd name="T30" fmla="*/ 80 w 312"/>
                <a:gd name="T31" fmla="*/ 1415 h 1415"/>
                <a:gd name="T32" fmla="*/ 80 w 312"/>
                <a:gd name="T33" fmla="*/ 224 h 1415"/>
                <a:gd name="T34" fmla="*/ 88 w 312"/>
                <a:gd name="T35" fmla="*/ 280 h 1415"/>
                <a:gd name="T36" fmla="*/ 96 w 312"/>
                <a:gd name="T37" fmla="*/ 695 h 1415"/>
                <a:gd name="T38" fmla="*/ 96 w 312"/>
                <a:gd name="T39" fmla="*/ 591 h 1415"/>
                <a:gd name="T40" fmla="*/ 104 w 312"/>
                <a:gd name="T41" fmla="*/ 703 h 1415"/>
                <a:gd name="T42" fmla="*/ 104 w 312"/>
                <a:gd name="T43" fmla="*/ 536 h 1415"/>
                <a:gd name="T44" fmla="*/ 112 w 312"/>
                <a:gd name="T45" fmla="*/ 551 h 1415"/>
                <a:gd name="T46" fmla="*/ 112 w 312"/>
                <a:gd name="T47" fmla="*/ 711 h 1415"/>
                <a:gd name="T48" fmla="*/ 120 w 312"/>
                <a:gd name="T49" fmla="*/ 807 h 1415"/>
                <a:gd name="T50" fmla="*/ 120 w 312"/>
                <a:gd name="T51" fmla="*/ 631 h 1415"/>
                <a:gd name="T52" fmla="*/ 128 w 312"/>
                <a:gd name="T53" fmla="*/ 943 h 1415"/>
                <a:gd name="T54" fmla="*/ 136 w 312"/>
                <a:gd name="T55" fmla="*/ 783 h 1415"/>
                <a:gd name="T56" fmla="*/ 136 w 312"/>
                <a:gd name="T57" fmla="*/ 695 h 1415"/>
                <a:gd name="T58" fmla="*/ 144 w 312"/>
                <a:gd name="T59" fmla="*/ 1031 h 1415"/>
                <a:gd name="T60" fmla="*/ 152 w 312"/>
                <a:gd name="T61" fmla="*/ 1015 h 1415"/>
                <a:gd name="T62" fmla="*/ 152 w 312"/>
                <a:gd name="T63" fmla="*/ 951 h 1415"/>
                <a:gd name="T64" fmla="*/ 160 w 312"/>
                <a:gd name="T65" fmla="*/ 1295 h 1415"/>
                <a:gd name="T66" fmla="*/ 168 w 312"/>
                <a:gd name="T67" fmla="*/ 232 h 1415"/>
                <a:gd name="T68" fmla="*/ 168 w 312"/>
                <a:gd name="T69" fmla="*/ 88 h 1415"/>
                <a:gd name="T70" fmla="*/ 176 w 312"/>
                <a:gd name="T71" fmla="*/ 384 h 1415"/>
                <a:gd name="T72" fmla="*/ 176 w 312"/>
                <a:gd name="T73" fmla="*/ 352 h 1415"/>
                <a:gd name="T74" fmla="*/ 184 w 312"/>
                <a:gd name="T75" fmla="*/ 615 h 1415"/>
                <a:gd name="T76" fmla="*/ 184 w 312"/>
                <a:gd name="T77" fmla="*/ 536 h 1415"/>
                <a:gd name="T78" fmla="*/ 192 w 312"/>
                <a:gd name="T79" fmla="*/ 719 h 1415"/>
                <a:gd name="T80" fmla="*/ 192 w 312"/>
                <a:gd name="T81" fmla="*/ 759 h 1415"/>
                <a:gd name="T82" fmla="*/ 200 w 312"/>
                <a:gd name="T83" fmla="*/ 520 h 1415"/>
                <a:gd name="T84" fmla="*/ 208 w 312"/>
                <a:gd name="T85" fmla="*/ 935 h 1415"/>
                <a:gd name="T86" fmla="*/ 208 w 312"/>
                <a:gd name="T87" fmla="*/ 887 h 1415"/>
                <a:gd name="T88" fmla="*/ 216 w 312"/>
                <a:gd name="T89" fmla="*/ 1007 h 1415"/>
                <a:gd name="T90" fmla="*/ 216 w 312"/>
                <a:gd name="T91" fmla="*/ 935 h 1415"/>
                <a:gd name="T92" fmla="*/ 224 w 312"/>
                <a:gd name="T93" fmla="*/ 791 h 1415"/>
                <a:gd name="T94" fmla="*/ 232 w 312"/>
                <a:gd name="T95" fmla="*/ 1031 h 1415"/>
                <a:gd name="T96" fmla="*/ 240 w 312"/>
                <a:gd name="T97" fmla="*/ 1271 h 1415"/>
                <a:gd name="T98" fmla="*/ 240 w 312"/>
                <a:gd name="T99" fmla="*/ 1239 h 1415"/>
                <a:gd name="T100" fmla="*/ 248 w 312"/>
                <a:gd name="T101" fmla="*/ 264 h 1415"/>
                <a:gd name="T102" fmla="*/ 256 w 312"/>
                <a:gd name="T103" fmla="*/ 520 h 1415"/>
                <a:gd name="T104" fmla="*/ 256 w 312"/>
                <a:gd name="T105" fmla="*/ 504 h 1415"/>
                <a:gd name="T106" fmla="*/ 264 w 312"/>
                <a:gd name="T107" fmla="*/ 831 h 1415"/>
                <a:gd name="T108" fmla="*/ 272 w 312"/>
                <a:gd name="T109" fmla="*/ 775 h 1415"/>
                <a:gd name="T110" fmla="*/ 272 w 312"/>
                <a:gd name="T111" fmla="*/ 735 h 1415"/>
                <a:gd name="T112" fmla="*/ 280 w 312"/>
                <a:gd name="T113" fmla="*/ 863 h 1415"/>
                <a:gd name="T114" fmla="*/ 288 w 312"/>
                <a:gd name="T115" fmla="*/ 472 h 1415"/>
                <a:gd name="T116" fmla="*/ 288 w 312"/>
                <a:gd name="T117" fmla="*/ 759 h 1415"/>
                <a:gd name="T118" fmla="*/ 296 w 312"/>
                <a:gd name="T119" fmla="*/ 975 h 1415"/>
                <a:gd name="T120" fmla="*/ 304 w 312"/>
                <a:gd name="T121" fmla="*/ 871 h 1415"/>
                <a:gd name="T122" fmla="*/ 304 w 312"/>
                <a:gd name="T123" fmla="*/ 855 h 1415"/>
                <a:gd name="T124" fmla="*/ 312 w 312"/>
                <a:gd name="T125" fmla="*/ 935 h 1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2"/>
                <a:gd name="T190" fmla="*/ 0 h 1415"/>
                <a:gd name="T191" fmla="*/ 312 w 312"/>
                <a:gd name="T192" fmla="*/ 1415 h 1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2" h="1415">
                  <a:moveTo>
                    <a:pt x="0" y="791"/>
                  </a:moveTo>
                  <a:lnTo>
                    <a:pt x="0" y="591"/>
                  </a:lnTo>
                  <a:lnTo>
                    <a:pt x="8" y="615"/>
                  </a:lnTo>
                  <a:lnTo>
                    <a:pt x="8" y="991"/>
                  </a:lnTo>
                  <a:lnTo>
                    <a:pt x="8" y="408"/>
                  </a:lnTo>
                  <a:lnTo>
                    <a:pt x="16" y="432"/>
                  </a:lnTo>
                  <a:lnTo>
                    <a:pt x="16" y="863"/>
                  </a:lnTo>
                  <a:lnTo>
                    <a:pt x="16" y="647"/>
                  </a:lnTo>
                  <a:lnTo>
                    <a:pt x="24" y="615"/>
                  </a:lnTo>
                  <a:lnTo>
                    <a:pt x="24" y="871"/>
                  </a:lnTo>
                  <a:lnTo>
                    <a:pt x="24" y="559"/>
                  </a:lnTo>
                  <a:lnTo>
                    <a:pt x="24" y="839"/>
                  </a:lnTo>
                  <a:lnTo>
                    <a:pt x="32" y="839"/>
                  </a:lnTo>
                  <a:lnTo>
                    <a:pt x="32" y="679"/>
                  </a:lnTo>
                  <a:lnTo>
                    <a:pt x="32" y="687"/>
                  </a:lnTo>
                  <a:lnTo>
                    <a:pt x="40" y="599"/>
                  </a:lnTo>
                  <a:lnTo>
                    <a:pt x="40" y="448"/>
                  </a:lnTo>
                  <a:lnTo>
                    <a:pt x="40" y="1071"/>
                  </a:lnTo>
                  <a:lnTo>
                    <a:pt x="48" y="1063"/>
                  </a:lnTo>
                  <a:lnTo>
                    <a:pt x="48" y="799"/>
                  </a:lnTo>
                  <a:lnTo>
                    <a:pt x="56" y="767"/>
                  </a:lnTo>
                  <a:lnTo>
                    <a:pt x="56" y="687"/>
                  </a:lnTo>
                  <a:lnTo>
                    <a:pt x="56" y="1031"/>
                  </a:lnTo>
                  <a:lnTo>
                    <a:pt x="64" y="1055"/>
                  </a:lnTo>
                  <a:lnTo>
                    <a:pt x="64" y="1087"/>
                  </a:lnTo>
                  <a:lnTo>
                    <a:pt x="64" y="855"/>
                  </a:lnTo>
                  <a:lnTo>
                    <a:pt x="64" y="879"/>
                  </a:lnTo>
                  <a:lnTo>
                    <a:pt x="72" y="887"/>
                  </a:lnTo>
                  <a:lnTo>
                    <a:pt x="72" y="863"/>
                  </a:lnTo>
                  <a:lnTo>
                    <a:pt x="72" y="1351"/>
                  </a:lnTo>
                  <a:lnTo>
                    <a:pt x="80" y="1399"/>
                  </a:lnTo>
                  <a:lnTo>
                    <a:pt x="80" y="1415"/>
                  </a:lnTo>
                  <a:lnTo>
                    <a:pt x="80" y="0"/>
                  </a:lnTo>
                  <a:lnTo>
                    <a:pt x="80" y="224"/>
                  </a:lnTo>
                  <a:lnTo>
                    <a:pt x="88" y="320"/>
                  </a:lnTo>
                  <a:lnTo>
                    <a:pt x="88" y="280"/>
                  </a:lnTo>
                  <a:lnTo>
                    <a:pt x="88" y="639"/>
                  </a:lnTo>
                  <a:lnTo>
                    <a:pt x="96" y="695"/>
                  </a:lnTo>
                  <a:lnTo>
                    <a:pt x="96" y="999"/>
                  </a:lnTo>
                  <a:lnTo>
                    <a:pt x="96" y="591"/>
                  </a:lnTo>
                  <a:lnTo>
                    <a:pt x="96" y="703"/>
                  </a:lnTo>
                  <a:lnTo>
                    <a:pt x="104" y="703"/>
                  </a:lnTo>
                  <a:lnTo>
                    <a:pt x="104" y="807"/>
                  </a:lnTo>
                  <a:lnTo>
                    <a:pt x="104" y="536"/>
                  </a:lnTo>
                  <a:lnTo>
                    <a:pt x="104" y="543"/>
                  </a:lnTo>
                  <a:lnTo>
                    <a:pt x="112" y="551"/>
                  </a:lnTo>
                  <a:lnTo>
                    <a:pt x="112" y="767"/>
                  </a:lnTo>
                  <a:lnTo>
                    <a:pt x="112" y="711"/>
                  </a:lnTo>
                  <a:lnTo>
                    <a:pt x="120" y="727"/>
                  </a:lnTo>
                  <a:lnTo>
                    <a:pt x="120" y="807"/>
                  </a:lnTo>
                  <a:lnTo>
                    <a:pt x="120" y="567"/>
                  </a:lnTo>
                  <a:lnTo>
                    <a:pt x="120" y="631"/>
                  </a:lnTo>
                  <a:lnTo>
                    <a:pt x="128" y="655"/>
                  </a:lnTo>
                  <a:lnTo>
                    <a:pt x="128" y="943"/>
                  </a:lnTo>
                  <a:lnTo>
                    <a:pt x="128" y="799"/>
                  </a:lnTo>
                  <a:lnTo>
                    <a:pt x="136" y="783"/>
                  </a:lnTo>
                  <a:lnTo>
                    <a:pt x="136" y="863"/>
                  </a:lnTo>
                  <a:lnTo>
                    <a:pt x="136" y="695"/>
                  </a:lnTo>
                  <a:lnTo>
                    <a:pt x="144" y="703"/>
                  </a:lnTo>
                  <a:lnTo>
                    <a:pt x="144" y="1031"/>
                  </a:lnTo>
                  <a:lnTo>
                    <a:pt x="144" y="1023"/>
                  </a:lnTo>
                  <a:lnTo>
                    <a:pt x="152" y="1015"/>
                  </a:lnTo>
                  <a:lnTo>
                    <a:pt x="152" y="1031"/>
                  </a:lnTo>
                  <a:lnTo>
                    <a:pt x="152" y="951"/>
                  </a:lnTo>
                  <a:lnTo>
                    <a:pt x="160" y="935"/>
                  </a:lnTo>
                  <a:lnTo>
                    <a:pt x="160" y="1295"/>
                  </a:lnTo>
                  <a:lnTo>
                    <a:pt x="160" y="408"/>
                  </a:lnTo>
                  <a:lnTo>
                    <a:pt x="168" y="232"/>
                  </a:lnTo>
                  <a:lnTo>
                    <a:pt x="168" y="472"/>
                  </a:lnTo>
                  <a:lnTo>
                    <a:pt x="168" y="88"/>
                  </a:lnTo>
                  <a:lnTo>
                    <a:pt x="168" y="344"/>
                  </a:lnTo>
                  <a:lnTo>
                    <a:pt x="176" y="384"/>
                  </a:lnTo>
                  <a:lnTo>
                    <a:pt x="176" y="807"/>
                  </a:lnTo>
                  <a:lnTo>
                    <a:pt x="176" y="352"/>
                  </a:lnTo>
                  <a:lnTo>
                    <a:pt x="176" y="687"/>
                  </a:lnTo>
                  <a:lnTo>
                    <a:pt x="184" y="615"/>
                  </a:lnTo>
                  <a:lnTo>
                    <a:pt x="184" y="751"/>
                  </a:lnTo>
                  <a:lnTo>
                    <a:pt x="184" y="536"/>
                  </a:lnTo>
                  <a:lnTo>
                    <a:pt x="184" y="703"/>
                  </a:lnTo>
                  <a:lnTo>
                    <a:pt x="192" y="719"/>
                  </a:lnTo>
                  <a:lnTo>
                    <a:pt x="192" y="879"/>
                  </a:lnTo>
                  <a:lnTo>
                    <a:pt x="192" y="759"/>
                  </a:lnTo>
                  <a:lnTo>
                    <a:pt x="200" y="711"/>
                  </a:lnTo>
                  <a:lnTo>
                    <a:pt x="200" y="520"/>
                  </a:lnTo>
                  <a:lnTo>
                    <a:pt x="208" y="512"/>
                  </a:lnTo>
                  <a:lnTo>
                    <a:pt x="208" y="935"/>
                  </a:lnTo>
                  <a:lnTo>
                    <a:pt x="208" y="504"/>
                  </a:lnTo>
                  <a:lnTo>
                    <a:pt x="208" y="887"/>
                  </a:lnTo>
                  <a:lnTo>
                    <a:pt x="216" y="879"/>
                  </a:lnTo>
                  <a:lnTo>
                    <a:pt x="216" y="1007"/>
                  </a:lnTo>
                  <a:lnTo>
                    <a:pt x="216" y="847"/>
                  </a:lnTo>
                  <a:lnTo>
                    <a:pt x="216" y="935"/>
                  </a:lnTo>
                  <a:lnTo>
                    <a:pt x="224" y="911"/>
                  </a:lnTo>
                  <a:lnTo>
                    <a:pt x="224" y="791"/>
                  </a:lnTo>
                  <a:lnTo>
                    <a:pt x="232" y="799"/>
                  </a:lnTo>
                  <a:lnTo>
                    <a:pt x="232" y="1031"/>
                  </a:lnTo>
                  <a:lnTo>
                    <a:pt x="240" y="1047"/>
                  </a:lnTo>
                  <a:lnTo>
                    <a:pt x="240" y="1271"/>
                  </a:lnTo>
                  <a:lnTo>
                    <a:pt x="240" y="1023"/>
                  </a:lnTo>
                  <a:lnTo>
                    <a:pt x="240" y="1239"/>
                  </a:lnTo>
                  <a:lnTo>
                    <a:pt x="248" y="1039"/>
                  </a:lnTo>
                  <a:lnTo>
                    <a:pt x="248" y="264"/>
                  </a:lnTo>
                  <a:lnTo>
                    <a:pt x="256" y="224"/>
                  </a:lnTo>
                  <a:lnTo>
                    <a:pt x="256" y="520"/>
                  </a:lnTo>
                  <a:lnTo>
                    <a:pt x="256" y="136"/>
                  </a:lnTo>
                  <a:lnTo>
                    <a:pt x="256" y="504"/>
                  </a:lnTo>
                  <a:lnTo>
                    <a:pt x="264" y="464"/>
                  </a:lnTo>
                  <a:lnTo>
                    <a:pt x="264" y="831"/>
                  </a:lnTo>
                  <a:lnTo>
                    <a:pt x="264" y="823"/>
                  </a:lnTo>
                  <a:lnTo>
                    <a:pt x="272" y="775"/>
                  </a:lnTo>
                  <a:lnTo>
                    <a:pt x="272" y="911"/>
                  </a:lnTo>
                  <a:lnTo>
                    <a:pt x="272" y="735"/>
                  </a:lnTo>
                  <a:lnTo>
                    <a:pt x="272" y="879"/>
                  </a:lnTo>
                  <a:lnTo>
                    <a:pt x="280" y="863"/>
                  </a:lnTo>
                  <a:lnTo>
                    <a:pt x="280" y="512"/>
                  </a:lnTo>
                  <a:lnTo>
                    <a:pt x="288" y="472"/>
                  </a:lnTo>
                  <a:lnTo>
                    <a:pt x="288" y="448"/>
                  </a:lnTo>
                  <a:lnTo>
                    <a:pt x="288" y="759"/>
                  </a:lnTo>
                  <a:lnTo>
                    <a:pt x="296" y="775"/>
                  </a:lnTo>
                  <a:lnTo>
                    <a:pt x="296" y="975"/>
                  </a:lnTo>
                  <a:lnTo>
                    <a:pt x="296" y="887"/>
                  </a:lnTo>
                  <a:lnTo>
                    <a:pt x="304" y="871"/>
                  </a:lnTo>
                  <a:lnTo>
                    <a:pt x="304" y="1023"/>
                  </a:lnTo>
                  <a:lnTo>
                    <a:pt x="304" y="855"/>
                  </a:lnTo>
                  <a:lnTo>
                    <a:pt x="304" y="943"/>
                  </a:lnTo>
                  <a:lnTo>
                    <a:pt x="312" y="935"/>
                  </a:lnTo>
                  <a:lnTo>
                    <a:pt x="312" y="80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220">
              <a:extLst>
                <a:ext uri="{FF2B5EF4-FFF2-40B4-BE49-F238E27FC236}">
                  <a16:creationId xmlns:a16="http://schemas.microsoft.com/office/drawing/2014/main" id="{A5EC0E81-EDB5-AE4B-A9FE-3EC2F3BA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" y="2587"/>
              <a:ext cx="328" cy="959"/>
            </a:xfrm>
            <a:custGeom>
              <a:avLst/>
              <a:gdLst>
                <a:gd name="T0" fmla="*/ 8 w 328"/>
                <a:gd name="T1" fmla="*/ 559 h 959"/>
                <a:gd name="T2" fmla="*/ 16 w 328"/>
                <a:gd name="T3" fmla="*/ 959 h 959"/>
                <a:gd name="T4" fmla="*/ 24 w 328"/>
                <a:gd name="T5" fmla="*/ 0 h 959"/>
                <a:gd name="T6" fmla="*/ 32 w 328"/>
                <a:gd name="T7" fmla="*/ 351 h 959"/>
                <a:gd name="T8" fmla="*/ 40 w 328"/>
                <a:gd name="T9" fmla="*/ 303 h 959"/>
                <a:gd name="T10" fmla="*/ 48 w 328"/>
                <a:gd name="T11" fmla="*/ 391 h 959"/>
                <a:gd name="T12" fmla="*/ 56 w 328"/>
                <a:gd name="T13" fmla="*/ 407 h 959"/>
                <a:gd name="T14" fmla="*/ 64 w 328"/>
                <a:gd name="T15" fmla="*/ 583 h 959"/>
                <a:gd name="T16" fmla="*/ 80 w 328"/>
                <a:gd name="T17" fmla="*/ 783 h 959"/>
                <a:gd name="T18" fmla="*/ 88 w 328"/>
                <a:gd name="T19" fmla="*/ 631 h 959"/>
                <a:gd name="T20" fmla="*/ 96 w 328"/>
                <a:gd name="T21" fmla="*/ 711 h 959"/>
                <a:gd name="T22" fmla="*/ 96 w 328"/>
                <a:gd name="T23" fmla="*/ 272 h 959"/>
                <a:gd name="T24" fmla="*/ 104 w 328"/>
                <a:gd name="T25" fmla="*/ 176 h 959"/>
                <a:gd name="T26" fmla="*/ 112 w 328"/>
                <a:gd name="T27" fmla="*/ 279 h 959"/>
                <a:gd name="T28" fmla="*/ 120 w 328"/>
                <a:gd name="T29" fmla="*/ 559 h 959"/>
                <a:gd name="T30" fmla="*/ 128 w 328"/>
                <a:gd name="T31" fmla="*/ 583 h 959"/>
                <a:gd name="T32" fmla="*/ 136 w 328"/>
                <a:gd name="T33" fmla="*/ 511 h 959"/>
                <a:gd name="T34" fmla="*/ 144 w 328"/>
                <a:gd name="T35" fmla="*/ 495 h 959"/>
                <a:gd name="T36" fmla="*/ 160 w 328"/>
                <a:gd name="T37" fmla="*/ 839 h 959"/>
                <a:gd name="T38" fmla="*/ 168 w 328"/>
                <a:gd name="T39" fmla="*/ 663 h 959"/>
                <a:gd name="T40" fmla="*/ 168 w 328"/>
                <a:gd name="T41" fmla="*/ 527 h 959"/>
                <a:gd name="T42" fmla="*/ 176 w 328"/>
                <a:gd name="T43" fmla="*/ 152 h 959"/>
                <a:gd name="T44" fmla="*/ 184 w 328"/>
                <a:gd name="T45" fmla="*/ 80 h 959"/>
                <a:gd name="T46" fmla="*/ 192 w 328"/>
                <a:gd name="T47" fmla="*/ 128 h 959"/>
                <a:gd name="T48" fmla="*/ 200 w 328"/>
                <a:gd name="T49" fmla="*/ 511 h 959"/>
                <a:gd name="T50" fmla="*/ 208 w 328"/>
                <a:gd name="T51" fmla="*/ 575 h 959"/>
                <a:gd name="T52" fmla="*/ 216 w 328"/>
                <a:gd name="T53" fmla="*/ 543 h 959"/>
                <a:gd name="T54" fmla="*/ 224 w 328"/>
                <a:gd name="T55" fmla="*/ 559 h 959"/>
                <a:gd name="T56" fmla="*/ 232 w 328"/>
                <a:gd name="T57" fmla="*/ 759 h 959"/>
                <a:gd name="T58" fmla="*/ 240 w 328"/>
                <a:gd name="T59" fmla="*/ 671 h 959"/>
                <a:gd name="T60" fmla="*/ 248 w 328"/>
                <a:gd name="T61" fmla="*/ 431 h 959"/>
                <a:gd name="T62" fmla="*/ 256 w 328"/>
                <a:gd name="T63" fmla="*/ 415 h 959"/>
                <a:gd name="T64" fmla="*/ 264 w 328"/>
                <a:gd name="T65" fmla="*/ 152 h 959"/>
                <a:gd name="T66" fmla="*/ 264 w 328"/>
                <a:gd name="T67" fmla="*/ 200 h 959"/>
                <a:gd name="T68" fmla="*/ 272 w 328"/>
                <a:gd name="T69" fmla="*/ 391 h 959"/>
                <a:gd name="T70" fmla="*/ 280 w 328"/>
                <a:gd name="T71" fmla="*/ 367 h 959"/>
                <a:gd name="T72" fmla="*/ 288 w 328"/>
                <a:gd name="T73" fmla="*/ 623 h 959"/>
                <a:gd name="T74" fmla="*/ 296 w 328"/>
                <a:gd name="T75" fmla="*/ 599 h 959"/>
                <a:gd name="T76" fmla="*/ 304 w 328"/>
                <a:gd name="T77" fmla="*/ 591 h 959"/>
                <a:gd name="T78" fmla="*/ 312 w 328"/>
                <a:gd name="T79" fmla="*/ 751 h 959"/>
                <a:gd name="T80" fmla="*/ 320 w 328"/>
                <a:gd name="T81" fmla="*/ 655 h 959"/>
                <a:gd name="T82" fmla="*/ 328 w 328"/>
                <a:gd name="T83" fmla="*/ 607 h 9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959"/>
                <a:gd name="T128" fmla="*/ 328 w 328"/>
                <a:gd name="T129" fmla="*/ 959 h 9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959">
                  <a:moveTo>
                    <a:pt x="0" y="543"/>
                  </a:moveTo>
                  <a:lnTo>
                    <a:pt x="0" y="551"/>
                  </a:lnTo>
                  <a:lnTo>
                    <a:pt x="8" y="559"/>
                  </a:lnTo>
                  <a:lnTo>
                    <a:pt x="8" y="887"/>
                  </a:lnTo>
                  <a:lnTo>
                    <a:pt x="16" y="919"/>
                  </a:lnTo>
                  <a:lnTo>
                    <a:pt x="16" y="959"/>
                  </a:lnTo>
                  <a:lnTo>
                    <a:pt x="16" y="327"/>
                  </a:lnTo>
                  <a:lnTo>
                    <a:pt x="24" y="311"/>
                  </a:lnTo>
                  <a:lnTo>
                    <a:pt x="24" y="0"/>
                  </a:lnTo>
                  <a:lnTo>
                    <a:pt x="24" y="48"/>
                  </a:lnTo>
                  <a:lnTo>
                    <a:pt x="32" y="80"/>
                  </a:lnTo>
                  <a:lnTo>
                    <a:pt x="32" y="351"/>
                  </a:lnTo>
                  <a:lnTo>
                    <a:pt x="32" y="48"/>
                  </a:lnTo>
                  <a:lnTo>
                    <a:pt x="32" y="287"/>
                  </a:lnTo>
                  <a:lnTo>
                    <a:pt x="40" y="303"/>
                  </a:lnTo>
                  <a:lnTo>
                    <a:pt x="40" y="655"/>
                  </a:lnTo>
                  <a:lnTo>
                    <a:pt x="48" y="663"/>
                  </a:lnTo>
                  <a:lnTo>
                    <a:pt x="48" y="391"/>
                  </a:lnTo>
                  <a:lnTo>
                    <a:pt x="56" y="359"/>
                  </a:lnTo>
                  <a:lnTo>
                    <a:pt x="56" y="287"/>
                  </a:lnTo>
                  <a:lnTo>
                    <a:pt x="56" y="407"/>
                  </a:lnTo>
                  <a:lnTo>
                    <a:pt x="64" y="431"/>
                  </a:lnTo>
                  <a:lnTo>
                    <a:pt x="64" y="599"/>
                  </a:lnTo>
                  <a:lnTo>
                    <a:pt x="64" y="583"/>
                  </a:lnTo>
                  <a:lnTo>
                    <a:pt x="72" y="575"/>
                  </a:lnTo>
                  <a:lnTo>
                    <a:pt x="72" y="783"/>
                  </a:lnTo>
                  <a:lnTo>
                    <a:pt x="80" y="783"/>
                  </a:lnTo>
                  <a:lnTo>
                    <a:pt x="80" y="855"/>
                  </a:lnTo>
                  <a:lnTo>
                    <a:pt x="80" y="655"/>
                  </a:lnTo>
                  <a:lnTo>
                    <a:pt x="88" y="631"/>
                  </a:lnTo>
                  <a:lnTo>
                    <a:pt x="88" y="479"/>
                  </a:lnTo>
                  <a:lnTo>
                    <a:pt x="88" y="663"/>
                  </a:lnTo>
                  <a:lnTo>
                    <a:pt x="96" y="711"/>
                  </a:lnTo>
                  <a:lnTo>
                    <a:pt x="96" y="719"/>
                  </a:lnTo>
                  <a:lnTo>
                    <a:pt x="96" y="256"/>
                  </a:lnTo>
                  <a:lnTo>
                    <a:pt x="96" y="272"/>
                  </a:lnTo>
                  <a:lnTo>
                    <a:pt x="104" y="248"/>
                  </a:lnTo>
                  <a:lnTo>
                    <a:pt x="104" y="272"/>
                  </a:lnTo>
                  <a:lnTo>
                    <a:pt x="104" y="176"/>
                  </a:lnTo>
                  <a:lnTo>
                    <a:pt x="104" y="232"/>
                  </a:lnTo>
                  <a:lnTo>
                    <a:pt x="112" y="248"/>
                  </a:lnTo>
                  <a:lnTo>
                    <a:pt x="112" y="279"/>
                  </a:lnTo>
                  <a:lnTo>
                    <a:pt x="112" y="128"/>
                  </a:lnTo>
                  <a:lnTo>
                    <a:pt x="120" y="160"/>
                  </a:lnTo>
                  <a:lnTo>
                    <a:pt x="120" y="559"/>
                  </a:lnTo>
                  <a:lnTo>
                    <a:pt x="128" y="551"/>
                  </a:lnTo>
                  <a:lnTo>
                    <a:pt x="128" y="655"/>
                  </a:lnTo>
                  <a:lnTo>
                    <a:pt x="128" y="583"/>
                  </a:lnTo>
                  <a:lnTo>
                    <a:pt x="136" y="591"/>
                  </a:lnTo>
                  <a:lnTo>
                    <a:pt x="136" y="599"/>
                  </a:lnTo>
                  <a:lnTo>
                    <a:pt x="136" y="511"/>
                  </a:lnTo>
                  <a:lnTo>
                    <a:pt x="144" y="519"/>
                  </a:lnTo>
                  <a:lnTo>
                    <a:pt x="144" y="455"/>
                  </a:lnTo>
                  <a:lnTo>
                    <a:pt x="144" y="495"/>
                  </a:lnTo>
                  <a:lnTo>
                    <a:pt x="152" y="503"/>
                  </a:lnTo>
                  <a:lnTo>
                    <a:pt x="152" y="831"/>
                  </a:lnTo>
                  <a:lnTo>
                    <a:pt x="160" y="839"/>
                  </a:lnTo>
                  <a:lnTo>
                    <a:pt x="160" y="847"/>
                  </a:lnTo>
                  <a:lnTo>
                    <a:pt x="160" y="671"/>
                  </a:lnTo>
                  <a:lnTo>
                    <a:pt x="168" y="663"/>
                  </a:lnTo>
                  <a:lnTo>
                    <a:pt x="168" y="703"/>
                  </a:lnTo>
                  <a:lnTo>
                    <a:pt x="168" y="391"/>
                  </a:lnTo>
                  <a:lnTo>
                    <a:pt x="168" y="527"/>
                  </a:lnTo>
                  <a:lnTo>
                    <a:pt x="176" y="399"/>
                  </a:lnTo>
                  <a:lnTo>
                    <a:pt x="176" y="431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84" y="192"/>
                  </a:lnTo>
                  <a:lnTo>
                    <a:pt x="184" y="80"/>
                  </a:lnTo>
                  <a:lnTo>
                    <a:pt x="184" y="184"/>
                  </a:lnTo>
                  <a:lnTo>
                    <a:pt x="192" y="136"/>
                  </a:lnTo>
                  <a:lnTo>
                    <a:pt x="192" y="128"/>
                  </a:lnTo>
                  <a:lnTo>
                    <a:pt x="192" y="367"/>
                  </a:lnTo>
                  <a:lnTo>
                    <a:pt x="200" y="375"/>
                  </a:lnTo>
                  <a:lnTo>
                    <a:pt x="200" y="511"/>
                  </a:lnTo>
                  <a:lnTo>
                    <a:pt x="208" y="519"/>
                  </a:lnTo>
                  <a:lnTo>
                    <a:pt x="208" y="503"/>
                  </a:lnTo>
                  <a:lnTo>
                    <a:pt x="208" y="575"/>
                  </a:lnTo>
                  <a:lnTo>
                    <a:pt x="216" y="559"/>
                  </a:lnTo>
                  <a:lnTo>
                    <a:pt x="216" y="623"/>
                  </a:lnTo>
                  <a:lnTo>
                    <a:pt x="216" y="543"/>
                  </a:lnTo>
                  <a:lnTo>
                    <a:pt x="216" y="575"/>
                  </a:lnTo>
                  <a:lnTo>
                    <a:pt x="224" y="567"/>
                  </a:lnTo>
                  <a:lnTo>
                    <a:pt x="224" y="559"/>
                  </a:lnTo>
                  <a:lnTo>
                    <a:pt x="224" y="615"/>
                  </a:lnTo>
                  <a:lnTo>
                    <a:pt x="232" y="623"/>
                  </a:lnTo>
                  <a:lnTo>
                    <a:pt x="232" y="759"/>
                  </a:lnTo>
                  <a:lnTo>
                    <a:pt x="240" y="751"/>
                  </a:lnTo>
                  <a:lnTo>
                    <a:pt x="240" y="663"/>
                  </a:lnTo>
                  <a:lnTo>
                    <a:pt x="240" y="671"/>
                  </a:lnTo>
                  <a:lnTo>
                    <a:pt x="248" y="687"/>
                  </a:lnTo>
                  <a:lnTo>
                    <a:pt x="248" y="727"/>
                  </a:lnTo>
                  <a:lnTo>
                    <a:pt x="248" y="431"/>
                  </a:lnTo>
                  <a:lnTo>
                    <a:pt x="248" y="511"/>
                  </a:lnTo>
                  <a:lnTo>
                    <a:pt x="256" y="407"/>
                  </a:lnTo>
                  <a:lnTo>
                    <a:pt x="256" y="415"/>
                  </a:lnTo>
                  <a:lnTo>
                    <a:pt x="256" y="96"/>
                  </a:lnTo>
                  <a:lnTo>
                    <a:pt x="256" y="136"/>
                  </a:lnTo>
                  <a:lnTo>
                    <a:pt x="264" y="152"/>
                  </a:lnTo>
                  <a:lnTo>
                    <a:pt x="264" y="240"/>
                  </a:lnTo>
                  <a:lnTo>
                    <a:pt x="264" y="48"/>
                  </a:lnTo>
                  <a:lnTo>
                    <a:pt x="264" y="200"/>
                  </a:lnTo>
                  <a:lnTo>
                    <a:pt x="272" y="192"/>
                  </a:lnTo>
                  <a:lnTo>
                    <a:pt x="272" y="152"/>
                  </a:lnTo>
                  <a:lnTo>
                    <a:pt x="272" y="391"/>
                  </a:lnTo>
                  <a:lnTo>
                    <a:pt x="280" y="383"/>
                  </a:lnTo>
                  <a:lnTo>
                    <a:pt x="280" y="583"/>
                  </a:lnTo>
                  <a:lnTo>
                    <a:pt x="280" y="367"/>
                  </a:lnTo>
                  <a:lnTo>
                    <a:pt x="280" y="551"/>
                  </a:lnTo>
                  <a:lnTo>
                    <a:pt x="288" y="559"/>
                  </a:lnTo>
                  <a:lnTo>
                    <a:pt x="288" y="623"/>
                  </a:lnTo>
                  <a:lnTo>
                    <a:pt x="288" y="599"/>
                  </a:lnTo>
                  <a:lnTo>
                    <a:pt x="296" y="591"/>
                  </a:lnTo>
                  <a:lnTo>
                    <a:pt x="296" y="599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91"/>
                  </a:lnTo>
                  <a:lnTo>
                    <a:pt x="304" y="735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12" y="655"/>
                  </a:lnTo>
                  <a:lnTo>
                    <a:pt x="320" y="647"/>
                  </a:lnTo>
                  <a:lnTo>
                    <a:pt x="320" y="655"/>
                  </a:lnTo>
                  <a:lnTo>
                    <a:pt x="320" y="431"/>
                  </a:lnTo>
                  <a:lnTo>
                    <a:pt x="328" y="503"/>
                  </a:lnTo>
                  <a:lnTo>
                    <a:pt x="328" y="607"/>
                  </a:lnTo>
                  <a:lnTo>
                    <a:pt x="328" y="272"/>
                  </a:lnTo>
                  <a:lnTo>
                    <a:pt x="328" y="28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21">
              <a:extLst>
                <a:ext uri="{FF2B5EF4-FFF2-40B4-BE49-F238E27FC236}">
                  <a16:creationId xmlns:a16="http://schemas.microsoft.com/office/drawing/2014/main" id="{B8E4E413-F2E0-DD47-B50A-C8156E7D3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" y="2659"/>
              <a:ext cx="328" cy="687"/>
            </a:xfrm>
            <a:custGeom>
              <a:avLst/>
              <a:gdLst>
                <a:gd name="T0" fmla="*/ 8 w 328"/>
                <a:gd name="T1" fmla="*/ 207 h 687"/>
                <a:gd name="T2" fmla="*/ 8 w 328"/>
                <a:gd name="T3" fmla="*/ 8 h 687"/>
                <a:gd name="T4" fmla="*/ 16 w 328"/>
                <a:gd name="T5" fmla="*/ 160 h 687"/>
                <a:gd name="T6" fmla="*/ 16 w 328"/>
                <a:gd name="T7" fmla="*/ 144 h 687"/>
                <a:gd name="T8" fmla="*/ 24 w 328"/>
                <a:gd name="T9" fmla="*/ 455 h 687"/>
                <a:gd name="T10" fmla="*/ 32 w 328"/>
                <a:gd name="T11" fmla="*/ 583 h 687"/>
                <a:gd name="T12" fmla="*/ 40 w 328"/>
                <a:gd name="T13" fmla="*/ 551 h 687"/>
                <a:gd name="T14" fmla="*/ 40 w 328"/>
                <a:gd name="T15" fmla="*/ 511 h 687"/>
                <a:gd name="T16" fmla="*/ 48 w 328"/>
                <a:gd name="T17" fmla="*/ 527 h 687"/>
                <a:gd name="T18" fmla="*/ 48 w 328"/>
                <a:gd name="T19" fmla="*/ 511 h 687"/>
                <a:gd name="T20" fmla="*/ 56 w 328"/>
                <a:gd name="T21" fmla="*/ 543 h 687"/>
                <a:gd name="T22" fmla="*/ 64 w 328"/>
                <a:gd name="T23" fmla="*/ 679 h 687"/>
                <a:gd name="T24" fmla="*/ 64 w 328"/>
                <a:gd name="T25" fmla="*/ 567 h 687"/>
                <a:gd name="T26" fmla="*/ 72 w 328"/>
                <a:gd name="T27" fmla="*/ 615 h 687"/>
                <a:gd name="T28" fmla="*/ 72 w 328"/>
                <a:gd name="T29" fmla="*/ 431 h 687"/>
                <a:gd name="T30" fmla="*/ 80 w 328"/>
                <a:gd name="T31" fmla="*/ 56 h 687"/>
                <a:gd name="T32" fmla="*/ 88 w 328"/>
                <a:gd name="T33" fmla="*/ 120 h 687"/>
                <a:gd name="T34" fmla="*/ 88 w 328"/>
                <a:gd name="T35" fmla="*/ 64 h 687"/>
                <a:gd name="T36" fmla="*/ 96 w 328"/>
                <a:gd name="T37" fmla="*/ 64 h 687"/>
                <a:gd name="T38" fmla="*/ 104 w 328"/>
                <a:gd name="T39" fmla="*/ 263 h 687"/>
                <a:gd name="T40" fmla="*/ 104 w 328"/>
                <a:gd name="T41" fmla="*/ 519 h 687"/>
                <a:gd name="T42" fmla="*/ 112 w 328"/>
                <a:gd name="T43" fmla="*/ 575 h 687"/>
                <a:gd name="T44" fmla="*/ 120 w 328"/>
                <a:gd name="T45" fmla="*/ 575 h 687"/>
                <a:gd name="T46" fmla="*/ 120 w 328"/>
                <a:gd name="T47" fmla="*/ 559 h 687"/>
                <a:gd name="T48" fmla="*/ 128 w 328"/>
                <a:gd name="T49" fmla="*/ 559 h 687"/>
                <a:gd name="T50" fmla="*/ 128 w 328"/>
                <a:gd name="T51" fmla="*/ 623 h 687"/>
                <a:gd name="T52" fmla="*/ 136 w 328"/>
                <a:gd name="T53" fmla="*/ 655 h 687"/>
                <a:gd name="T54" fmla="*/ 144 w 328"/>
                <a:gd name="T55" fmla="*/ 607 h 687"/>
                <a:gd name="T56" fmla="*/ 152 w 328"/>
                <a:gd name="T57" fmla="*/ 343 h 687"/>
                <a:gd name="T58" fmla="*/ 152 w 328"/>
                <a:gd name="T59" fmla="*/ 192 h 687"/>
                <a:gd name="T60" fmla="*/ 160 w 328"/>
                <a:gd name="T61" fmla="*/ 207 h 687"/>
                <a:gd name="T62" fmla="*/ 160 w 328"/>
                <a:gd name="T63" fmla="*/ 40 h 687"/>
                <a:gd name="T64" fmla="*/ 168 w 328"/>
                <a:gd name="T65" fmla="*/ 128 h 687"/>
                <a:gd name="T66" fmla="*/ 168 w 328"/>
                <a:gd name="T67" fmla="*/ 104 h 687"/>
                <a:gd name="T68" fmla="*/ 176 w 328"/>
                <a:gd name="T69" fmla="*/ 415 h 687"/>
                <a:gd name="T70" fmla="*/ 184 w 328"/>
                <a:gd name="T71" fmla="*/ 543 h 687"/>
                <a:gd name="T72" fmla="*/ 192 w 328"/>
                <a:gd name="T73" fmla="*/ 519 h 687"/>
                <a:gd name="T74" fmla="*/ 192 w 328"/>
                <a:gd name="T75" fmla="*/ 519 h 687"/>
                <a:gd name="T76" fmla="*/ 200 w 328"/>
                <a:gd name="T77" fmla="*/ 575 h 687"/>
                <a:gd name="T78" fmla="*/ 200 w 328"/>
                <a:gd name="T79" fmla="*/ 567 h 687"/>
                <a:gd name="T80" fmla="*/ 208 w 328"/>
                <a:gd name="T81" fmla="*/ 575 h 687"/>
                <a:gd name="T82" fmla="*/ 216 w 328"/>
                <a:gd name="T83" fmla="*/ 647 h 687"/>
                <a:gd name="T84" fmla="*/ 224 w 328"/>
                <a:gd name="T85" fmla="*/ 591 h 687"/>
                <a:gd name="T86" fmla="*/ 224 w 328"/>
                <a:gd name="T87" fmla="*/ 351 h 687"/>
                <a:gd name="T88" fmla="*/ 232 w 328"/>
                <a:gd name="T89" fmla="*/ 423 h 687"/>
                <a:gd name="T90" fmla="*/ 240 w 328"/>
                <a:gd name="T91" fmla="*/ 128 h 687"/>
                <a:gd name="T92" fmla="*/ 240 w 328"/>
                <a:gd name="T93" fmla="*/ 40 h 687"/>
                <a:gd name="T94" fmla="*/ 248 w 328"/>
                <a:gd name="T95" fmla="*/ 64 h 687"/>
                <a:gd name="T96" fmla="*/ 248 w 328"/>
                <a:gd name="T97" fmla="*/ 152 h 687"/>
                <a:gd name="T98" fmla="*/ 256 w 328"/>
                <a:gd name="T99" fmla="*/ 487 h 687"/>
                <a:gd name="T100" fmla="*/ 264 w 328"/>
                <a:gd name="T101" fmla="*/ 543 h 687"/>
                <a:gd name="T102" fmla="*/ 272 w 328"/>
                <a:gd name="T103" fmla="*/ 527 h 687"/>
                <a:gd name="T104" fmla="*/ 272 w 328"/>
                <a:gd name="T105" fmla="*/ 575 h 687"/>
                <a:gd name="T106" fmla="*/ 280 w 328"/>
                <a:gd name="T107" fmla="*/ 559 h 687"/>
                <a:gd name="T108" fmla="*/ 288 w 328"/>
                <a:gd name="T109" fmla="*/ 623 h 687"/>
                <a:gd name="T110" fmla="*/ 288 w 328"/>
                <a:gd name="T111" fmla="*/ 631 h 687"/>
                <a:gd name="T112" fmla="*/ 296 w 328"/>
                <a:gd name="T113" fmla="*/ 567 h 687"/>
                <a:gd name="T114" fmla="*/ 304 w 328"/>
                <a:gd name="T115" fmla="*/ 583 h 687"/>
                <a:gd name="T116" fmla="*/ 304 w 328"/>
                <a:gd name="T117" fmla="*/ 271 h 687"/>
                <a:gd name="T118" fmla="*/ 312 w 328"/>
                <a:gd name="T119" fmla="*/ 40 h 687"/>
                <a:gd name="T120" fmla="*/ 320 w 328"/>
                <a:gd name="T121" fmla="*/ 136 h 687"/>
                <a:gd name="T122" fmla="*/ 320 w 328"/>
                <a:gd name="T123" fmla="*/ 80 h 687"/>
                <a:gd name="T124" fmla="*/ 328 w 328"/>
                <a:gd name="T125" fmla="*/ 319 h 6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8"/>
                <a:gd name="T190" fmla="*/ 0 h 687"/>
                <a:gd name="T191" fmla="*/ 328 w 328"/>
                <a:gd name="T192" fmla="*/ 687 h 6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8" h="687">
                  <a:moveTo>
                    <a:pt x="0" y="215"/>
                  </a:moveTo>
                  <a:lnTo>
                    <a:pt x="8" y="207"/>
                  </a:lnTo>
                  <a:lnTo>
                    <a:pt x="8" y="0"/>
                  </a:lnTo>
                  <a:lnTo>
                    <a:pt x="8" y="8"/>
                  </a:lnTo>
                  <a:lnTo>
                    <a:pt x="16" y="32"/>
                  </a:lnTo>
                  <a:lnTo>
                    <a:pt x="16" y="160"/>
                  </a:lnTo>
                  <a:lnTo>
                    <a:pt x="16" y="24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24" y="455"/>
                  </a:lnTo>
                  <a:lnTo>
                    <a:pt x="32" y="439"/>
                  </a:lnTo>
                  <a:lnTo>
                    <a:pt x="32" y="583"/>
                  </a:lnTo>
                  <a:lnTo>
                    <a:pt x="32" y="559"/>
                  </a:lnTo>
                  <a:lnTo>
                    <a:pt x="40" y="551"/>
                  </a:lnTo>
                  <a:lnTo>
                    <a:pt x="40" y="559"/>
                  </a:lnTo>
                  <a:lnTo>
                    <a:pt x="40" y="511"/>
                  </a:lnTo>
                  <a:lnTo>
                    <a:pt x="40" y="535"/>
                  </a:lnTo>
                  <a:lnTo>
                    <a:pt x="48" y="527"/>
                  </a:lnTo>
                  <a:lnTo>
                    <a:pt x="48" y="535"/>
                  </a:lnTo>
                  <a:lnTo>
                    <a:pt x="48" y="511"/>
                  </a:lnTo>
                  <a:lnTo>
                    <a:pt x="48" y="535"/>
                  </a:lnTo>
                  <a:lnTo>
                    <a:pt x="56" y="543"/>
                  </a:lnTo>
                  <a:lnTo>
                    <a:pt x="56" y="687"/>
                  </a:lnTo>
                  <a:lnTo>
                    <a:pt x="64" y="679"/>
                  </a:lnTo>
                  <a:lnTo>
                    <a:pt x="64" y="559"/>
                  </a:lnTo>
                  <a:lnTo>
                    <a:pt x="64" y="567"/>
                  </a:lnTo>
                  <a:lnTo>
                    <a:pt x="72" y="575"/>
                  </a:lnTo>
                  <a:lnTo>
                    <a:pt x="72" y="615"/>
                  </a:lnTo>
                  <a:lnTo>
                    <a:pt x="72" y="375"/>
                  </a:lnTo>
                  <a:lnTo>
                    <a:pt x="72" y="431"/>
                  </a:lnTo>
                  <a:lnTo>
                    <a:pt x="80" y="351"/>
                  </a:lnTo>
                  <a:lnTo>
                    <a:pt x="80" y="56"/>
                  </a:lnTo>
                  <a:lnTo>
                    <a:pt x="80" y="104"/>
                  </a:lnTo>
                  <a:lnTo>
                    <a:pt x="88" y="120"/>
                  </a:lnTo>
                  <a:lnTo>
                    <a:pt x="88" y="0"/>
                  </a:lnTo>
                  <a:lnTo>
                    <a:pt x="88" y="64"/>
                  </a:lnTo>
                  <a:lnTo>
                    <a:pt x="96" y="72"/>
                  </a:lnTo>
                  <a:lnTo>
                    <a:pt x="96" y="64"/>
                  </a:lnTo>
                  <a:lnTo>
                    <a:pt x="96" y="239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04" y="519"/>
                  </a:lnTo>
                  <a:lnTo>
                    <a:pt x="112" y="527"/>
                  </a:lnTo>
                  <a:lnTo>
                    <a:pt x="112" y="575"/>
                  </a:lnTo>
                  <a:lnTo>
                    <a:pt x="112" y="567"/>
                  </a:lnTo>
                  <a:lnTo>
                    <a:pt x="120" y="575"/>
                  </a:lnTo>
                  <a:lnTo>
                    <a:pt x="120" y="591"/>
                  </a:lnTo>
                  <a:lnTo>
                    <a:pt x="120" y="559"/>
                  </a:lnTo>
                  <a:lnTo>
                    <a:pt x="120" y="567"/>
                  </a:lnTo>
                  <a:lnTo>
                    <a:pt x="128" y="559"/>
                  </a:lnTo>
                  <a:lnTo>
                    <a:pt x="128" y="543"/>
                  </a:lnTo>
                  <a:lnTo>
                    <a:pt x="128" y="623"/>
                  </a:lnTo>
                  <a:lnTo>
                    <a:pt x="136" y="631"/>
                  </a:lnTo>
                  <a:lnTo>
                    <a:pt x="136" y="655"/>
                  </a:lnTo>
                  <a:lnTo>
                    <a:pt x="136" y="615"/>
                  </a:lnTo>
                  <a:lnTo>
                    <a:pt x="144" y="607"/>
                  </a:lnTo>
                  <a:lnTo>
                    <a:pt x="144" y="431"/>
                  </a:lnTo>
                  <a:lnTo>
                    <a:pt x="152" y="343"/>
                  </a:lnTo>
                  <a:lnTo>
                    <a:pt x="152" y="559"/>
                  </a:lnTo>
                  <a:lnTo>
                    <a:pt x="152" y="192"/>
                  </a:lnTo>
                  <a:lnTo>
                    <a:pt x="152" y="215"/>
                  </a:lnTo>
                  <a:lnTo>
                    <a:pt x="160" y="207"/>
                  </a:lnTo>
                  <a:lnTo>
                    <a:pt x="160" y="8"/>
                  </a:lnTo>
                  <a:lnTo>
                    <a:pt x="160" y="40"/>
                  </a:lnTo>
                  <a:lnTo>
                    <a:pt x="168" y="56"/>
                  </a:lnTo>
                  <a:lnTo>
                    <a:pt x="168" y="128"/>
                  </a:lnTo>
                  <a:lnTo>
                    <a:pt x="168" y="40"/>
                  </a:lnTo>
                  <a:lnTo>
                    <a:pt x="168" y="104"/>
                  </a:lnTo>
                  <a:lnTo>
                    <a:pt x="176" y="104"/>
                  </a:lnTo>
                  <a:lnTo>
                    <a:pt x="176" y="415"/>
                  </a:lnTo>
                  <a:lnTo>
                    <a:pt x="184" y="407"/>
                  </a:lnTo>
                  <a:lnTo>
                    <a:pt x="184" y="543"/>
                  </a:lnTo>
                  <a:lnTo>
                    <a:pt x="184" y="535"/>
                  </a:lnTo>
                  <a:lnTo>
                    <a:pt x="192" y="519"/>
                  </a:lnTo>
                  <a:lnTo>
                    <a:pt x="192" y="583"/>
                  </a:lnTo>
                  <a:lnTo>
                    <a:pt x="192" y="519"/>
                  </a:lnTo>
                  <a:lnTo>
                    <a:pt x="192" y="559"/>
                  </a:lnTo>
                  <a:lnTo>
                    <a:pt x="200" y="575"/>
                  </a:lnTo>
                  <a:lnTo>
                    <a:pt x="200" y="591"/>
                  </a:lnTo>
                  <a:lnTo>
                    <a:pt x="200" y="567"/>
                  </a:lnTo>
                  <a:lnTo>
                    <a:pt x="200" y="583"/>
                  </a:lnTo>
                  <a:lnTo>
                    <a:pt x="208" y="575"/>
                  </a:lnTo>
                  <a:lnTo>
                    <a:pt x="208" y="655"/>
                  </a:lnTo>
                  <a:lnTo>
                    <a:pt x="216" y="647"/>
                  </a:lnTo>
                  <a:lnTo>
                    <a:pt x="216" y="583"/>
                  </a:lnTo>
                  <a:lnTo>
                    <a:pt x="224" y="591"/>
                  </a:lnTo>
                  <a:lnTo>
                    <a:pt x="224" y="599"/>
                  </a:lnTo>
                  <a:lnTo>
                    <a:pt x="224" y="351"/>
                  </a:lnTo>
                  <a:lnTo>
                    <a:pt x="224" y="423"/>
                  </a:lnTo>
                  <a:lnTo>
                    <a:pt x="232" y="423"/>
                  </a:lnTo>
                  <a:lnTo>
                    <a:pt x="232" y="72"/>
                  </a:lnTo>
                  <a:lnTo>
                    <a:pt x="240" y="128"/>
                  </a:lnTo>
                  <a:lnTo>
                    <a:pt x="240" y="176"/>
                  </a:lnTo>
                  <a:lnTo>
                    <a:pt x="240" y="40"/>
                  </a:lnTo>
                  <a:lnTo>
                    <a:pt x="240" y="80"/>
                  </a:lnTo>
                  <a:lnTo>
                    <a:pt x="248" y="64"/>
                  </a:lnTo>
                  <a:lnTo>
                    <a:pt x="248" y="184"/>
                  </a:lnTo>
                  <a:lnTo>
                    <a:pt x="248" y="152"/>
                  </a:lnTo>
                  <a:lnTo>
                    <a:pt x="256" y="176"/>
                  </a:lnTo>
                  <a:lnTo>
                    <a:pt x="256" y="487"/>
                  </a:lnTo>
                  <a:lnTo>
                    <a:pt x="264" y="495"/>
                  </a:lnTo>
                  <a:lnTo>
                    <a:pt x="264" y="543"/>
                  </a:lnTo>
                  <a:lnTo>
                    <a:pt x="264" y="535"/>
                  </a:lnTo>
                  <a:lnTo>
                    <a:pt x="272" y="527"/>
                  </a:lnTo>
                  <a:lnTo>
                    <a:pt x="272" y="583"/>
                  </a:lnTo>
                  <a:lnTo>
                    <a:pt x="272" y="575"/>
                  </a:lnTo>
                  <a:lnTo>
                    <a:pt x="280" y="583"/>
                  </a:lnTo>
                  <a:lnTo>
                    <a:pt x="280" y="559"/>
                  </a:lnTo>
                  <a:lnTo>
                    <a:pt x="280" y="615"/>
                  </a:lnTo>
                  <a:lnTo>
                    <a:pt x="288" y="623"/>
                  </a:lnTo>
                  <a:lnTo>
                    <a:pt x="288" y="663"/>
                  </a:lnTo>
                  <a:lnTo>
                    <a:pt x="288" y="631"/>
                  </a:lnTo>
                  <a:lnTo>
                    <a:pt x="296" y="623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83"/>
                  </a:lnTo>
                  <a:lnTo>
                    <a:pt x="304" y="591"/>
                  </a:lnTo>
                  <a:lnTo>
                    <a:pt x="304" y="271"/>
                  </a:lnTo>
                  <a:lnTo>
                    <a:pt x="312" y="231"/>
                  </a:lnTo>
                  <a:lnTo>
                    <a:pt x="312" y="40"/>
                  </a:lnTo>
                  <a:lnTo>
                    <a:pt x="320" y="96"/>
                  </a:lnTo>
                  <a:lnTo>
                    <a:pt x="320" y="136"/>
                  </a:lnTo>
                  <a:lnTo>
                    <a:pt x="320" y="64"/>
                  </a:lnTo>
                  <a:lnTo>
                    <a:pt x="320" y="80"/>
                  </a:lnTo>
                  <a:lnTo>
                    <a:pt x="328" y="80"/>
                  </a:lnTo>
                  <a:lnTo>
                    <a:pt x="328" y="3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22">
              <a:extLst>
                <a:ext uri="{FF2B5EF4-FFF2-40B4-BE49-F238E27FC236}">
                  <a16:creationId xmlns:a16="http://schemas.microsoft.com/office/drawing/2014/main" id="{ADD89516-481D-3345-BEE0-D697A62F9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1" y="2699"/>
              <a:ext cx="217" cy="631"/>
            </a:xfrm>
            <a:custGeom>
              <a:avLst/>
              <a:gdLst>
                <a:gd name="T0" fmla="*/ 0 w 217"/>
                <a:gd name="T1" fmla="*/ 271 h 631"/>
                <a:gd name="T2" fmla="*/ 8 w 217"/>
                <a:gd name="T3" fmla="*/ 495 h 631"/>
                <a:gd name="T4" fmla="*/ 16 w 217"/>
                <a:gd name="T5" fmla="*/ 471 h 631"/>
                <a:gd name="T6" fmla="*/ 16 w 217"/>
                <a:gd name="T7" fmla="*/ 471 h 631"/>
                <a:gd name="T8" fmla="*/ 24 w 217"/>
                <a:gd name="T9" fmla="*/ 543 h 631"/>
                <a:gd name="T10" fmla="*/ 24 w 217"/>
                <a:gd name="T11" fmla="*/ 487 h 631"/>
                <a:gd name="T12" fmla="*/ 32 w 217"/>
                <a:gd name="T13" fmla="*/ 503 h 631"/>
                <a:gd name="T14" fmla="*/ 40 w 217"/>
                <a:gd name="T15" fmla="*/ 623 h 631"/>
                <a:gd name="T16" fmla="*/ 40 w 217"/>
                <a:gd name="T17" fmla="*/ 551 h 631"/>
                <a:gd name="T18" fmla="*/ 48 w 217"/>
                <a:gd name="T19" fmla="*/ 591 h 631"/>
                <a:gd name="T20" fmla="*/ 48 w 217"/>
                <a:gd name="T21" fmla="*/ 327 h 631"/>
                <a:gd name="T22" fmla="*/ 56 w 217"/>
                <a:gd name="T23" fmla="*/ 423 h 631"/>
                <a:gd name="T24" fmla="*/ 64 w 217"/>
                <a:gd name="T25" fmla="*/ 96 h 631"/>
                <a:gd name="T26" fmla="*/ 64 w 217"/>
                <a:gd name="T27" fmla="*/ 8 h 631"/>
                <a:gd name="T28" fmla="*/ 72 w 217"/>
                <a:gd name="T29" fmla="*/ 16 h 631"/>
                <a:gd name="T30" fmla="*/ 72 w 217"/>
                <a:gd name="T31" fmla="*/ 104 h 631"/>
                <a:gd name="T32" fmla="*/ 81 w 217"/>
                <a:gd name="T33" fmla="*/ 407 h 631"/>
                <a:gd name="T34" fmla="*/ 89 w 217"/>
                <a:gd name="T35" fmla="*/ 503 h 631"/>
                <a:gd name="T36" fmla="*/ 97 w 217"/>
                <a:gd name="T37" fmla="*/ 471 h 631"/>
                <a:gd name="T38" fmla="*/ 97 w 217"/>
                <a:gd name="T39" fmla="*/ 455 h 631"/>
                <a:gd name="T40" fmla="*/ 105 w 217"/>
                <a:gd name="T41" fmla="*/ 519 h 631"/>
                <a:gd name="T42" fmla="*/ 105 w 217"/>
                <a:gd name="T43" fmla="*/ 543 h 631"/>
                <a:gd name="T44" fmla="*/ 113 w 217"/>
                <a:gd name="T45" fmla="*/ 607 h 631"/>
                <a:gd name="T46" fmla="*/ 121 w 217"/>
                <a:gd name="T47" fmla="*/ 495 h 631"/>
                <a:gd name="T48" fmla="*/ 129 w 217"/>
                <a:gd name="T49" fmla="*/ 519 h 631"/>
                <a:gd name="T50" fmla="*/ 129 w 217"/>
                <a:gd name="T51" fmla="*/ 343 h 631"/>
                <a:gd name="T52" fmla="*/ 137 w 217"/>
                <a:gd name="T53" fmla="*/ 351 h 631"/>
                <a:gd name="T54" fmla="*/ 137 w 217"/>
                <a:gd name="T55" fmla="*/ 88 h 631"/>
                <a:gd name="T56" fmla="*/ 145 w 217"/>
                <a:gd name="T57" fmla="*/ 0 h 631"/>
                <a:gd name="T58" fmla="*/ 153 w 217"/>
                <a:gd name="T59" fmla="*/ 16 h 631"/>
                <a:gd name="T60" fmla="*/ 153 w 217"/>
                <a:gd name="T61" fmla="*/ 8 h 631"/>
                <a:gd name="T62" fmla="*/ 161 w 217"/>
                <a:gd name="T63" fmla="*/ 199 h 631"/>
                <a:gd name="T64" fmla="*/ 161 w 217"/>
                <a:gd name="T65" fmla="*/ 431 h 631"/>
                <a:gd name="T66" fmla="*/ 169 w 217"/>
                <a:gd name="T67" fmla="*/ 535 h 631"/>
                <a:gd name="T68" fmla="*/ 177 w 217"/>
                <a:gd name="T69" fmla="*/ 543 h 631"/>
                <a:gd name="T70" fmla="*/ 177 w 217"/>
                <a:gd name="T71" fmla="*/ 495 h 631"/>
                <a:gd name="T72" fmla="*/ 185 w 217"/>
                <a:gd name="T73" fmla="*/ 479 h 631"/>
                <a:gd name="T74" fmla="*/ 193 w 217"/>
                <a:gd name="T75" fmla="*/ 559 h 631"/>
                <a:gd name="T76" fmla="*/ 193 w 217"/>
                <a:gd name="T77" fmla="*/ 575 h 631"/>
                <a:gd name="T78" fmla="*/ 201 w 217"/>
                <a:gd name="T79" fmla="*/ 575 h 631"/>
                <a:gd name="T80" fmla="*/ 201 w 217"/>
                <a:gd name="T81" fmla="*/ 527 h 631"/>
                <a:gd name="T82" fmla="*/ 209 w 217"/>
                <a:gd name="T83" fmla="*/ 599 h 631"/>
                <a:gd name="T84" fmla="*/ 217 w 217"/>
                <a:gd name="T85" fmla="*/ 271 h 6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7"/>
                <a:gd name="T130" fmla="*/ 0 h 631"/>
                <a:gd name="T131" fmla="*/ 217 w 217"/>
                <a:gd name="T132" fmla="*/ 631 h 6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7" h="631">
                  <a:moveTo>
                    <a:pt x="0" y="279"/>
                  </a:moveTo>
                  <a:lnTo>
                    <a:pt x="0" y="271"/>
                  </a:lnTo>
                  <a:lnTo>
                    <a:pt x="8" y="279"/>
                  </a:lnTo>
                  <a:lnTo>
                    <a:pt x="8" y="495"/>
                  </a:lnTo>
                  <a:lnTo>
                    <a:pt x="8" y="471"/>
                  </a:lnTo>
                  <a:lnTo>
                    <a:pt x="16" y="471"/>
                  </a:lnTo>
                  <a:lnTo>
                    <a:pt x="16" y="543"/>
                  </a:lnTo>
                  <a:lnTo>
                    <a:pt x="16" y="471"/>
                  </a:lnTo>
                  <a:lnTo>
                    <a:pt x="16" y="527"/>
                  </a:lnTo>
                  <a:lnTo>
                    <a:pt x="24" y="543"/>
                  </a:lnTo>
                  <a:lnTo>
                    <a:pt x="24" y="551"/>
                  </a:lnTo>
                  <a:lnTo>
                    <a:pt x="24" y="487"/>
                  </a:lnTo>
                  <a:lnTo>
                    <a:pt x="24" y="495"/>
                  </a:lnTo>
                  <a:lnTo>
                    <a:pt x="32" y="503"/>
                  </a:lnTo>
                  <a:lnTo>
                    <a:pt x="32" y="607"/>
                  </a:lnTo>
                  <a:lnTo>
                    <a:pt x="40" y="623"/>
                  </a:lnTo>
                  <a:lnTo>
                    <a:pt x="40" y="631"/>
                  </a:lnTo>
                  <a:lnTo>
                    <a:pt x="40" y="551"/>
                  </a:lnTo>
                  <a:lnTo>
                    <a:pt x="48" y="559"/>
                  </a:lnTo>
                  <a:lnTo>
                    <a:pt x="48" y="591"/>
                  </a:lnTo>
                  <a:lnTo>
                    <a:pt x="48" y="311"/>
                  </a:lnTo>
                  <a:lnTo>
                    <a:pt x="48" y="327"/>
                  </a:lnTo>
                  <a:lnTo>
                    <a:pt x="56" y="343"/>
                  </a:lnTo>
                  <a:lnTo>
                    <a:pt x="56" y="423"/>
                  </a:lnTo>
                  <a:lnTo>
                    <a:pt x="56" y="88"/>
                  </a:lnTo>
                  <a:lnTo>
                    <a:pt x="64" y="96"/>
                  </a:lnTo>
                  <a:lnTo>
                    <a:pt x="64" y="152"/>
                  </a:lnTo>
                  <a:lnTo>
                    <a:pt x="64" y="8"/>
                  </a:lnTo>
                  <a:lnTo>
                    <a:pt x="64" y="40"/>
                  </a:lnTo>
                  <a:lnTo>
                    <a:pt x="72" y="16"/>
                  </a:lnTo>
                  <a:lnTo>
                    <a:pt x="72" y="112"/>
                  </a:lnTo>
                  <a:lnTo>
                    <a:pt x="72" y="104"/>
                  </a:lnTo>
                  <a:lnTo>
                    <a:pt x="81" y="104"/>
                  </a:lnTo>
                  <a:lnTo>
                    <a:pt x="81" y="407"/>
                  </a:lnTo>
                  <a:lnTo>
                    <a:pt x="89" y="415"/>
                  </a:lnTo>
                  <a:lnTo>
                    <a:pt x="89" y="503"/>
                  </a:lnTo>
                  <a:lnTo>
                    <a:pt x="89" y="487"/>
                  </a:lnTo>
                  <a:lnTo>
                    <a:pt x="97" y="471"/>
                  </a:lnTo>
                  <a:lnTo>
                    <a:pt x="97" y="543"/>
                  </a:lnTo>
                  <a:lnTo>
                    <a:pt x="97" y="455"/>
                  </a:lnTo>
                  <a:lnTo>
                    <a:pt x="97" y="511"/>
                  </a:lnTo>
                  <a:lnTo>
                    <a:pt x="105" y="519"/>
                  </a:lnTo>
                  <a:lnTo>
                    <a:pt x="105" y="487"/>
                  </a:lnTo>
                  <a:lnTo>
                    <a:pt x="105" y="543"/>
                  </a:lnTo>
                  <a:lnTo>
                    <a:pt x="113" y="527"/>
                  </a:lnTo>
                  <a:lnTo>
                    <a:pt x="113" y="607"/>
                  </a:lnTo>
                  <a:lnTo>
                    <a:pt x="121" y="599"/>
                  </a:lnTo>
                  <a:lnTo>
                    <a:pt x="121" y="495"/>
                  </a:lnTo>
                  <a:lnTo>
                    <a:pt x="121" y="503"/>
                  </a:lnTo>
                  <a:lnTo>
                    <a:pt x="129" y="519"/>
                  </a:lnTo>
                  <a:lnTo>
                    <a:pt x="129" y="583"/>
                  </a:lnTo>
                  <a:lnTo>
                    <a:pt x="129" y="343"/>
                  </a:lnTo>
                  <a:lnTo>
                    <a:pt x="129" y="399"/>
                  </a:lnTo>
                  <a:lnTo>
                    <a:pt x="137" y="351"/>
                  </a:lnTo>
                  <a:lnTo>
                    <a:pt x="137" y="48"/>
                  </a:lnTo>
                  <a:lnTo>
                    <a:pt x="137" y="88"/>
                  </a:lnTo>
                  <a:lnTo>
                    <a:pt x="145" y="136"/>
                  </a:lnTo>
                  <a:lnTo>
                    <a:pt x="145" y="0"/>
                  </a:lnTo>
                  <a:lnTo>
                    <a:pt x="145" y="32"/>
                  </a:lnTo>
                  <a:lnTo>
                    <a:pt x="153" y="16"/>
                  </a:lnTo>
                  <a:lnTo>
                    <a:pt x="153" y="152"/>
                  </a:lnTo>
                  <a:lnTo>
                    <a:pt x="153" y="8"/>
                  </a:lnTo>
                  <a:lnTo>
                    <a:pt x="153" y="144"/>
                  </a:lnTo>
                  <a:lnTo>
                    <a:pt x="161" y="199"/>
                  </a:lnTo>
                  <a:lnTo>
                    <a:pt x="161" y="455"/>
                  </a:lnTo>
                  <a:lnTo>
                    <a:pt x="161" y="431"/>
                  </a:lnTo>
                  <a:lnTo>
                    <a:pt x="169" y="439"/>
                  </a:lnTo>
                  <a:lnTo>
                    <a:pt x="169" y="535"/>
                  </a:lnTo>
                  <a:lnTo>
                    <a:pt x="169" y="511"/>
                  </a:lnTo>
                  <a:lnTo>
                    <a:pt x="177" y="543"/>
                  </a:lnTo>
                  <a:lnTo>
                    <a:pt x="177" y="559"/>
                  </a:lnTo>
                  <a:lnTo>
                    <a:pt x="177" y="495"/>
                  </a:lnTo>
                  <a:lnTo>
                    <a:pt x="185" y="487"/>
                  </a:lnTo>
                  <a:lnTo>
                    <a:pt x="185" y="479"/>
                  </a:lnTo>
                  <a:lnTo>
                    <a:pt x="185" y="543"/>
                  </a:lnTo>
                  <a:lnTo>
                    <a:pt x="193" y="559"/>
                  </a:lnTo>
                  <a:lnTo>
                    <a:pt x="193" y="615"/>
                  </a:lnTo>
                  <a:lnTo>
                    <a:pt x="193" y="575"/>
                  </a:lnTo>
                  <a:lnTo>
                    <a:pt x="201" y="567"/>
                  </a:lnTo>
                  <a:lnTo>
                    <a:pt x="201" y="575"/>
                  </a:lnTo>
                  <a:lnTo>
                    <a:pt x="201" y="503"/>
                  </a:lnTo>
                  <a:lnTo>
                    <a:pt x="201" y="527"/>
                  </a:lnTo>
                  <a:lnTo>
                    <a:pt x="209" y="535"/>
                  </a:lnTo>
                  <a:lnTo>
                    <a:pt x="209" y="599"/>
                  </a:lnTo>
                  <a:lnTo>
                    <a:pt x="209" y="247"/>
                  </a:lnTo>
                  <a:lnTo>
                    <a:pt x="217" y="27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5" name="Group 307">
            <a:extLst>
              <a:ext uri="{FF2B5EF4-FFF2-40B4-BE49-F238E27FC236}">
                <a16:creationId xmlns:a16="http://schemas.microsoft.com/office/drawing/2014/main" id="{7FDDB6D5-0BDD-184D-BDA5-7D344F661F30}"/>
              </a:ext>
            </a:extLst>
          </p:cNvPr>
          <p:cNvGrpSpPr>
            <a:grpSpLocks/>
          </p:cNvGrpSpPr>
          <p:nvPr/>
        </p:nvGrpSpPr>
        <p:grpSpPr bwMode="auto">
          <a:xfrm>
            <a:off x="2441028" y="1526807"/>
            <a:ext cx="1494186" cy="514808"/>
            <a:chOff x="7582" y="1492"/>
            <a:chExt cx="3314" cy="2302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0AE4B6DE-7180-C44B-9912-2A85C4726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" y="1636"/>
              <a:ext cx="272" cy="1942"/>
            </a:xfrm>
            <a:custGeom>
              <a:avLst/>
              <a:gdLst>
                <a:gd name="T0" fmla="*/ 0 w 272"/>
                <a:gd name="T1" fmla="*/ 519 h 1942"/>
                <a:gd name="T2" fmla="*/ 8 w 272"/>
                <a:gd name="T3" fmla="*/ 1302 h 1942"/>
                <a:gd name="T4" fmla="*/ 16 w 272"/>
                <a:gd name="T5" fmla="*/ 743 h 1942"/>
                <a:gd name="T6" fmla="*/ 24 w 272"/>
                <a:gd name="T7" fmla="*/ 1199 h 1942"/>
                <a:gd name="T8" fmla="*/ 24 w 272"/>
                <a:gd name="T9" fmla="*/ 1278 h 1942"/>
                <a:gd name="T10" fmla="*/ 32 w 272"/>
                <a:gd name="T11" fmla="*/ 751 h 1942"/>
                <a:gd name="T12" fmla="*/ 40 w 272"/>
                <a:gd name="T13" fmla="*/ 1278 h 1942"/>
                <a:gd name="T14" fmla="*/ 48 w 272"/>
                <a:gd name="T15" fmla="*/ 799 h 1942"/>
                <a:gd name="T16" fmla="*/ 48 w 272"/>
                <a:gd name="T17" fmla="*/ 623 h 1942"/>
                <a:gd name="T18" fmla="*/ 56 w 272"/>
                <a:gd name="T19" fmla="*/ 599 h 1942"/>
                <a:gd name="T20" fmla="*/ 64 w 272"/>
                <a:gd name="T21" fmla="*/ 1766 h 1942"/>
                <a:gd name="T22" fmla="*/ 72 w 272"/>
                <a:gd name="T23" fmla="*/ 1414 h 1942"/>
                <a:gd name="T24" fmla="*/ 80 w 272"/>
                <a:gd name="T25" fmla="*/ 1318 h 1942"/>
                <a:gd name="T26" fmla="*/ 80 w 272"/>
                <a:gd name="T27" fmla="*/ 1023 h 1942"/>
                <a:gd name="T28" fmla="*/ 88 w 272"/>
                <a:gd name="T29" fmla="*/ 1294 h 1942"/>
                <a:gd name="T30" fmla="*/ 96 w 272"/>
                <a:gd name="T31" fmla="*/ 487 h 1942"/>
                <a:gd name="T32" fmla="*/ 104 w 272"/>
                <a:gd name="T33" fmla="*/ 1590 h 1942"/>
                <a:gd name="T34" fmla="*/ 112 w 272"/>
                <a:gd name="T35" fmla="*/ 1558 h 1942"/>
                <a:gd name="T36" fmla="*/ 112 w 272"/>
                <a:gd name="T37" fmla="*/ 1047 h 1942"/>
                <a:gd name="T38" fmla="*/ 120 w 272"/>
                <a:gd name="T39" fmla="*/ 367 h 1942"/>
                <a:gd name="T40" fmla="*/ 128 w 272"/>
                <a:gd name="T41" fmla="*/ 463 h 1942"/>
                <a:gd name="T42" fmla="*/ 136 w 272"/>
                <a:gd name="T43" fmla="*/ 1646 h 1942"/>
                <a:gd name="T44" fmla="*/ 144 w 272"/>
                <a:gd name="T45" fmla="*/ 1175 h 1942"/>
                <a:gd name="T46" fmla="*/ 152 w 272"/>
                <a:gd name="T47" fmla="*/ 1199 h 1942"/>
                <a:gd name="T48" fmla="*/ 152 w 272"/>
                <a:gd name="T49" fmla="*/ 863 h 1942"/>
                <a:gd name="T50" fmla="*/ 160 w 272"/>
                <a:gd name="T51" fmla="*/ 839 h 1942"/>
                <a:gd name="T52" fmla="*/ 168 w 272"/>
                <a:gd name="T53" fmla="*/ 1926 h 1942"/>
                <a:gd name="T54" fmla="*/ 176 w 272"/>
                <a:gd name="T55" fmla="*/ 631 h 1942"/>
                <a:gd name="T56" fmla="*/ 176 w 272"/>
                <a:gd name="T57" fmla="*/ 871 h 1942"/>
                <a:gd name="T58" fmla="*/ 184 w 272"/>
                <a:gd name="T59" fmla="*/ 463 h 1942"/>
                <a:gd name="T60" fmla="*/ 192 w 272"/>
                <a:gd name="T61" fmla="*/ 1071 h 1942"/>
                <a:gd name="T62" fmla="*/ 200 w 272"/>
                <a:gd name="T63" fmla="*/ 807 h 1942"/>
                <a:gd name="T64" fmla="*/ 208 w 272"/>
                <a:gd name="T65" fmla="*/ 1726 h 1942"/>
                <a:gd name="T66" fmla="*/ 208 w 272"/>
                <a:gd name="T67" fmla="*/ 1646 h 1942"/>
                <a:gd name="T68" fmla="*/ 216 w 272"/>
                <a:gd name="T69" fmla="*/ 407 h 1942"/>
                <a:gd name="T70" fmla="*/ 224 w 272"/>
                <a:gd name="T71" fmla="*/ 1926 h 1942"/>
                <a:gd name="T72" fmla="*/ 232 w 272"/>
                <a:gd name="T73" fmla="*/ 1079 h 1942"/>
                <a:gd name="T74" fmla="*/ 232 w 272"/>
                <a:gd name="T75" fmla="*/ 487 h 1942"/>
                <a:gd name="T76" fmla="*/ 240 w 272"/>
                <a:gd name="T77" fmla="*/ 455 h 1942"/>
                <a:gd name="T78" fmla="*/ 248 w 272"/>
                <a:gd name="T79" fmla="*/ 999 h 1942"/>
                <a:gd name="T80" fmla="*/ 256 w 272"/>
                <a:gd name="T81" fmla="*/ 695 h 1942"/>
                <a:gd name="T82" fmla="*/ 264 w 272"/>
                <a:gd name="T83" fmla="*/ 519 h 19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42"/>
                <a:gd name="T128" fmla="*/ 272 w 272"/>
                <a:gd name="T129" fmla="*/ 1942 h 19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42">
                  <a:moveTo>
                    <a:pt x="0" y="695"/>
                  </a:moveTo>
                  <a:lnTo>
                    <a:pt x="0" y="1175"/>
                  </a:lnTo>
                  <a:lnTo>
                    <a:pt x="0" y="519"/>
                  </a:lnTo>
                  <a:lnTo>
                    <a:pt x="0" y="791"/>
                  </a:lnTo>
                  <a:lnTo>
                    <a:pt x="8" y="671"/>
                  </a:lnTo>
                  <a:lnTo>
                    <a:pt x="8" y="1302"/>
                  </a:lnTo>
                  <a:lnTo>
                    <a:pt x="8" y="399"/>
                  </a:lnTo>
                  <a:lnTo>
                    <a:pt x="8" y="535"/>
                  </a:lnTo>
                  <a:lnTo>
                    <a:pt x="16" y="743"/>
                  </a:lnTo>
                  <a:lnTo>
                    <a:pt x="16" y="1278"/>
                  </a:lnTo>
                  <a:lnTo>
                    <a:pt x="16" y="1095"/>
                  </a:lnTo>
                  <a:lnTo>
                    <a:pt x="24" y="1199"/>
                  </a:lnTo>
                  <a:lnTo>
                    <a:pt x="24" y="1542"/>
                  </a:lnTo>
                  <a:lnTo>
                    <a:pt x="24" y="879"/>
                  </a:lnTo>
                  <a:lnTo>
                    <a:pt x="24" y="1278"/>
                  </a:lnTo>
                  <a:lnTo>
                    <a:pt x="32" y="1175"/>
                  </a:lnTo>
                  <a:lnTo>
                    <a:pt x="32" y="1446"/>
                  </a:lnTo>
                  <a:lnTo>
                    <a:pt x="32" y="751"/>
                  </a:lnTo>
                  <a:lnTo>
                    <a:pt x="32" y="863"/>
                  </a:lnTo>
                  <a:lnTo>
                    <a:pt x="40" y="1191"/>
                  </a:lnTo>
                  <a:lnTo>
                    <a:pt x="40" y="1278"/>
                  </a:lnTo>
                  <a:lnTo>
                    <a:pt x="40" y="655"/>
                  </a:lnTo>
                  <a:lnTo>
                    <a:pt x="40" y="879"/>
                  </a:lnTo>
                  <a:lnTo>
                    <a:pt x="48" y="799"/>
                  </a:lnTo>
                  <a:lnTo>
                    <a:pt x="48" y="1103"/>
                  </a:lnTo>
                  <a:lnTo>
                    <a:pt x="48" y="199"/>
                  </a:lnTo>
                  <a:lnTo>
                    <a:pt x="48" y="623"/>
                  </a:lnTo>
                  <a:lnTo>
                    <a:pt x="56" y="631"/>
                  </a:lnTo>
                  <a:lnTo>
                    <a:pt x="56" y="1262"/>
                  </a:lnTo>
                  <a:lnTo>
                    <a:pt x="56" y="599"/>
                  </a:lnTo>
                  <a:lnTo>
                    <a:pt x="56" y="1254"/>
                  </a:lnTo>
                  <a:lnTo>
                    <a:pt x="64" y="1566"/>
                  </a:lnTo>
                  <a:lnTo>
                    <a:pt x="64" y="1766"/>
                  </a:lnTo>
                  <a:lnTo>
                    <a:pt x="64" y="911"/>
                  </a:lnTo>
                  <a:lnTo>
                    <a:pt x="64" y="1710"/>
                  </a:lnTo>
                  <a:lnTo>
                    <a:pt x="72" y="1414"/>
                  </a:lnTo>
                  <a:lnTo>
                    <a:pt x="72" y="487"/>
                  </a:lnTo>
                  <a:lnTo>
                    <a:pt x="72" y="1007"/>
                  </a:lnTo>
                  <a:lnTo>
                    <a:pt x="80" y="1318"/>
                  </a:lnTo>
                  <a:lnTo>
                    <a:pt x="80" y="1342"/>
                  </a:lnTo>
                  <a:lnTo>
                    <a:pt x="80" y="703"/>
                  </a:lnTo>
                  <a:lnTo>
                    <a:pt x="80" y="1023"/>
                  </a:lnTo>
                  <a:lnTo>
                    <a:pt x="88" y="967"/>
                  </a:lnTo>
                  <a:lnTo>
                    <a:pt x="88" y="663"/>
                  </a:lnTo>
                  <a:lnTo>
                    <a:pt x="88" y="1294"/>
                  </a:lnTo>
                  <a:lnTo>
                    <a:pt x="96" y="927"/>
                  </a:lnTo>
                  <a:lnTo>
                    <a:pt x="96" y="1031"/>
                  </a:lnTo>
                  <a:lnTo>
                    <a:pt x="96" y="487"/>
                  </a:lnTo>
                  <a:lnTo>
                    <a:pt x="96" y="695"/>
                  </a:lnTo>
                  <a:lnTo>
                    <a:pt x="104" y="847"/>
                  </a:lnTo>
                  <a:lnTo>
                    <a:pt x="104" y="1590"/>
                  </a:lnTo>
                  <a:lnTo>
                    <a:pt x="104" y="479"/>
                  </a:lnTo>
                  <a:lnTo>
                    <a:pt x="104" y="1534"/>
                  </a:lnTo>
                  <a:lnTo>
                    <a:pt x="112" y="1558"/>
                  </a:lnTo>
                  <a:lnTo>
                    <a:pt x="112" y="1686"/>
                  </a:lnTo>
                  <a:lnTo>
                    <a:pt x="112" y="1007"/>
                  </a:lnTo>
                  <a:lnTo>
                    <a:pt x="112" y="1047"/>
                  </a:lnTo>
                  <a:lnTo>
                    <a:pt x="120" y="783"/>
                  </a:lnTo>
                  <a:lnTo>
                    <a:pt x="120" y="1350"/>
                  </a:lnTo>
                  <a:lnTo>
                    <a:pt x="120" y="367"/>
                  </a:lnTo>
                  <a:lnTo>
                    <a:pt x="120" y="767"/>
                  </a:lnTo>
                  <a:lnTo>
                    <a:pt x="128" y="847"/>
                  </a:lnTo>
                  <a:lnTo>
                    <a:pt x="128" y="463"/>
                  </a:lnTo>
                  <a:lnTo>
                    <a:pt x="128" y="1071"/>
                  </a:lnTo>
                  <a:lnTo>
                    <a:pt x="136" y="1111"/>
                  </a:lnTo>
                  <a:lnTo>
                    <a:pt x="136" y="1646"/>
                  </a:lnTo>
                  <a:lnTo>
                    <a:pt x="136" y="639"/>
                  </a:lnTo>
                  <a:lnTo>
                    <a:pt x="144" y="679"/>
                  </a:lnTo>
                  <a:lnTo>
                    <a:pt x="144" y="1175"/>
                  </a:lnTo>
                  <a:lnTo>
                    <a:pt x="144" y="151"/>
                  </a:lnTo>
                  <a:lnTo>
                    <a:pt x="144" y="1047"/>
                  </a:lnTo>
                  <a:lnTo>
                    <a:pt x="152" y="1199"/>
                  </a:lnTo>
                  <a:lnTo>
                    <a:pt x="152" y="1230"/>
                  </a:lnTo>
                  <a:lnTo>
                    <a:pt x="152" y="503"/>
                  </a:lnTo>
                  <a:lnTo>
                    <a:pt x="152" y="863"/>
                  </a:lnTo>
                  <a:lnTo>
                    <a:pt x="160" y="1254"/>
                  </a:lnTo>
                  <a:lnTo>
                    <a:pt x="160" y="1670"/>
                  </a:lnTo>
                  <a:lnTo>
                    <a:pt x="160" y="839"/>
                  </a:lnTo>
                  <a:lnTo>
                    <a:pt x="160" y="1462"/>
                  </a:lnTo>
                  <a:lnTo>
                    <a:pt x="168" y="1446"/>
                  </a:lnTo>
                  <a:lnTo>
                    <a:pt x="168" y="1926"/>
                  </a:lnTo>
                  <a:lnTo>
                    <a:pt x="168" y="663"/>
                  </a:lnTo>
                  <a:lnTo>
                    <a:pt x="168" y="927"/>
                  </a:lnTo>
                  <a:lnTo>
                    <a:pt x="176" y="631"/>
                  </a:lnTo>
                  <a:lnTo>
                    <a:pt x="176" y="1350"/>
                  </a:lnTo>
                  <a:lnTo>
                    <a:pt x="176" y="48"/>
                  </a:lnTo>
                  <a:lnTo>
                    <a:pt x="176" y="871"/>
                  </a:lnTo>
                  <a:lnTo>
                    <a:pt x="184" y="1406"/>
                  </a:lnTo>
                  <a:lnTo>
                    <a:pt x="184" y="1710"/>
                  </a:lnTo>
                  <a:lnTo>
                    <a:pt x="184" y="463"/>
                  </a:lnTo>
                  <a:lnTo>
                    <a:pt x="184" y="959"/>
                  </a:lnTo>
                  <a:lnTo>
                    <a:pt x="192" y="791"/>
                  </a:lnTo>
                  <a:lnTo>
                    <a:pt x="192" y="1071"/>
                  </a:lnTo>
                  <a:lnTo>
                    <a:pt x="192" y="0"/>
                  </a:lnTo>
                  <a:lnTo>
                    <a:pt x="192" y="807"/>
                  </a:lnTo>
                  <a:lnTo>
                    <a:pt x="200" y="807"/>
                  </a:lnTo>
                  <a:lnTo>
                    <a:pt x="200" y="311"/>
                  </a:lnTo>
                  <a:lnTo>
                    <a:pt x="200" y="1814"/>
                  </a:lnTo>
                  <a:lnTo>
                    <a:pt x="208" y="1726"/>
                  </a:lnTo>
                  <a:lnTo>
                    <a:pt x="208" y="1942"/>
                  </a:lnTo>
                  <a:lnTo>
                    <a:pt x="208" y="903"/>
                  </a:lnTo>
                  <a:lnTo>
                    <a:pt x="208" y="1646"/>
                  </a:lnTo>
                  <a:lnTo>
                    <a:pt x="216" y="1342"/>
                  </a:lnTo>
                  <a:lnTo>
                    <a:pt x="216" y="1934"/>
                  </a:lnTo>
                  <a:lnTo>
                    <a:pt x="216" y="407"/>
                  </a:lnTo>
                  <a:lnTo>
                    <a:pt x="216" y="807"/>
                  </a:lnTo>
                  <a:lnTo>
                    <a:pt x="224" y="359"/>
                  </a:lnTo>
                  <a:lnTo>
                    <a:pt x="224" y="1926"/>
                  </a:lnTo>
                  <a:lnTo>
                    <a:pt x="224" y="343"/>
                  </a:lnTo>
                  <a:lnTo>
                    <a:pt x="224" y="1350"/>
                  </a:lnTo>
                  <a:lnTo>
                    <a:pt x="232" y="1079"/>
                  </a:lnTo>
                  <a:lnTo>
                    <a:pt x="232" y="1358"/>
                  </a:lnTo>
                  <a:lnTo>
                    <a:pt x="232" y="271"/>
                  </a:lnTo>
                  <a:lnTo>
                    <a:pt x="232" y="487"/>
                  </a:lnTo>
                  <a:lnTo>
                    <a:pt x="240" y="503"/>
                  </a:lnTo>
                  <a:lnTo>
                    <a:pt x="240" y="1382"/>
                  </a:lnTo>
                  <a:lnTo>
                    <a:pt x="240" y="455"/>
                  </a:lnTo>
                  <a:lnTo>
                    <a:pt x="248" y="575"/>
                  </a:lnTo>
                  <a:lnTo>
                    <a:pt x="248" y="279"/>
                  </a:lnTo>
                  <a:lnTo>
                    <a:pt x="248" y="999"/>
                  </a:lnTo>
                  <a:lnTo>
                    <a:pt x="256" y="1550"/>
                  </a:lnTo>
                  <a:lnTo>
                    <a:pt x="256" y="1910"/>
                  </a:lnTo>
                  <a:lnTo>
                    <a:pt x="256" y="695"/>
                  </a:lnTo>
                  <a:lnTo>
                    <a:pt x="264" y="879"/>
                  </a:lnTo>
                  <a:lnTo>
                    <a:pt x="264" y="1446"/>
                  </a:lnTo>
                  <a:lnTo>
                    <a:pt x="264" y="519"/>
                  </a:lnTo>
                  <a:lnTo>
                    <a:pt x="264" y="967"/>
                  </a:lnTo>
                  <a:lnTo>
                    <a:pt x="272" y="102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295">
              <a:extLst>
                <a:ext uri="{FF2B5EF4-FFF2-40B4-BE49-F238E27FC236}">
                  <a16:creationId xmlns:a16="http://schemas.microsoft.com/office/drawing/2014/main" id="{FD72FA62-E854-AE46-9FE3-EBA3A424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" y="1492"/>
              <a:ext cx="264" cy="2054"/>
            </a:xfrm>
            <a:custGeom>
              <a:avLst/>
              <a:gdLst>
                <a:gd name="T0" fmla="*/ 0 w 264"/>
                <a:gd name="T1" fmla="*/ 871 h 2054"/>
                <a:gd name="T2" fmla="*/ 8 w 264"/>
                <a:gd name="T3" fmla="*/ 1438 h 2054"/>
                <a:gd name="T4" fmla="*/ 16 w 264"/>
                <a:gd name="T5" fmla="*/ 1191 h 2054"/>
                <a:gd name="T6" fmla="*/ 16 w 264"/>
                <a:gd name="T7" fmla="*/ 1079 h 2054"/>
                <a:gd name="T8" fmla="*/ 24 w 264"/>
                <a:gd name="T9" fmla="*/ 359 h 2054"/>
                <a:gd name="T10" fmla="*/ 32 w 264"/>
                <a:gd name="T11" fmla="*/ 1950 h 2054"/>
                <a:gd name="T12" fmla="*/ 40 w 264"/>
                <a:gd name="T13" fmla="*/ 1766 h 2054"/>
                <a:gd name="T14" fmla="*/ 48 w 264"/>
                <a:gd name="T15" fmla="*/ 1343 h 2054"/>
                <a:gd name="T16" fmla="*/ 56 w 264"/>
                <a:gd name="T17" fmla="*/ 1414 h 2054"/>
                <a:gd name="T18" fmla="*/ 56 w 264"/>
                <a:gd name="T19" fmla="*/ 1167 h 2054"/>
                <a:gd name="T20" fmla="*/ 64 w 264"/>
                <a:gd name="T21" fmla="*/ 311 h 2054"/>
                <a:gd name="T22" fmla="*/ 72 w 264"/>
                <a:gd name="T23" fmla="*/ 2046 h 2054"/>
                <a:gd name="T24" fmla="*/ 80 w 264"/>
                <a:gd name="T25" fmla="*/ 1838 h 2054"/>
                <a:gd name="T26" fmla="*/ 88 w 264"/>
                <a:gd name="T27" fmla="*/ 1518 h 2054"/>
                <a:gd name="T28" fmla="*/ 96 w 264"/>
                <a:gd name="T29" fmla="*/ 815 h 2054"/>
                <a:gd name="T30" fmla="*/ 96 w 264"/>
                <a:gd name="T31" fmla="*/ 639 h 2054"/>
                <a:gd name="T32" fmla="*/ 104 w 264"/>
                <a:gd name="T33" fmla="*/ 639 h 2054"/>
                <a:gd name="T34" fmla="*/ 112 w 264"/>
                <a:gd name="T35" fmla="*/ 663 h 2054"/>
                <a:gd name="T36" fmla="*/ 120 w 264"/>
                <a:gd name="T37" fmla="*/ 1566 h 2054"/>
                <a:gd name="T38" fmla="*/ 128 w 264"/>
                <a:gd name="T39" fmla="*/ 1398 h 2054"/>
                <a:gd name="T40" fmla="*/ 128 w 264"/>
                <a:gd name="T41" fmla="*/ 1055 h 2054"/>
                <a:gd name="T42" fmla="*/ 136 w 264"/>
                <a:gd name="T43" fmla="*/ 639 h 2054"/>
                <a:gd name="T44" fmla="*/ 144 w 264"/>
                <a:gd name="T45" fmla="*/ 1438 h 2054"/>
                <a:gd name="T46" fmla="*/ 152 w 264"/>
                <a:gd name="T47" fmla="*/ 1382 h 2054"/>
                <a:gd name="T48" fmla="*/ 152 w 264"/>
                <a:gd name="T49" fmla="*/ 863 h 2054"/>
                <a:gd name="T50" fmla="*/ 160 w 264"/>
                <a:gd name="T51" fmla="*/ 511 h 2054"/>
                <a:gd name="T52" fmla="*/ 168 w 264"/>
                <a:gd name="T53" fmla="*/ 1766 h 2054"/>
                <a:gd name="T54" fmla="*/ 176 w 264"/>
                <a:gd name="T55" fmla="*/ 1390 h 2054"/>
                <a:gd name="T56" fmla="*/ 176 w 264"/>
                <a:gd name="T57" fmla="*/ 1614 h 2054"/>
                <a:gd name="T58" fmla="*/ 184 w 264"/>
                <a:gd name="T59" fmla="*/ 975 h 2054"/>
                <a:gd name="T60" fmla="*/ 192 w 264"/>
                <a:gd name="T61" fmla="*/ 687 h 2054"/>
                <a:gd name="T62" fmla="*/ 200 w 264"/>
                <a:gd name="T63" fmla="*/ 1470 h 2054"/>
                <a:gd name="T64" fmla="*/ 208 w 264"/>
                <a:gd name="T65" fmla="*/ 759 h 2054"/>
                <a:gd name="T66" fmla="*/ 208 w 264"/>
                <a:gd name="T67" fmla="*/ 983 h 2054"/>
                <a:gd name="T68" fmla="*/ 216 w 264"/>
                <a:gd name="T69" fmla="*/ 535 h 2054"/>
                <a:gd name="T70" fmla="*/ 224 w 264"/>
                <a:gd name="T71" fmla="*/ 2054 h 2054"/>
                <a:gd name="T72" fmla="*/ 232 w 264"/>
                <a:gd name="T73" fmla="*/ 703 h 2054"/>
                <a:gd name="T74" fmla="*/ 240 w 264"/>
                <a:gd name="T75" fmla="*/ 815 h 2054"/>
                <a:gd name="T76" fmla="*/ 240 w 264"/>
                <a:gd name="T77" fmla="*/ 1055 h 2054"/>
                <a:gd name="T78" fmla="*/ 248 w 264"/>
                <a:gd name="T79" fmla="*/ 543 h 2054"/>
                <a:gd name="T80" fmla="*/ 256 w 264"/>
                <a:gd name="T81" fmla="*/ 1422 h 2054"/>
                <a:gd name="T82" fmla="*/ 264 w 264"/>
                <a:gd name="T83" fmla="*/ 1015 h 20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2054"/>
                <a:gd name="T128" fmla="*/ 264 w 264"/>
                <a:gd name="T129" fmla="*/ 2054 h 20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2054">
                  <a:moveTo>
                    <a:pt x="0" y="1167"/>
                  </a:moveTo>
                  <a:lnTo>
                    <a:pt x="0" y="1566"/>
                  </a:lnTo>
                  <a:lnTo>
                    <a:pt x="0" y="871"/>
                  </a:lnTo>
                  <a:lnTo>
                    <a:pt x="0" y="1430"/>
                  </a:lnTo>
                  <a:lnTo>
                    <a:pt x="8" y="1191"/>
                  </a:lnTo>
                  <a:lnTo>
                    <a:pt x="8" y="1438"/>
                  </a:lnTo>
                  <a:lnTo>
                    <a:pt x="8" y="847"/>
                  </a:lnTo>
                  <a:lnTo>
                    <a:pt x="8" y="935"/>
                  </a:lnTo>
                  <a:lnTo>
                    <a:pt x="16" y="1191"/>
                  </a:lnTo>
                  <a:lnTo>
                    <a:pt x="16" y="1518"/>
                  </a:lnTo>
                  <a:lnTo>
                    <a:pt x="16" y="343"/>
                  </a:lnTo>
                  <a:lnTo>
                    <a:pt x="16" y="1079"/>
                  </a:lnTo>
                  <a:lnTo>
                    <a:pt x="24" y="975"/>
                  </a:lnTo>
                  <a:lnTo>
                    <a:pt x="24" y="1606"/>
                  </a:lnTo>
                  <a:lnTo>
                    <a:pt x="24" y="359"/>
                  </a:lnTo>
                  <a:lnTo>
                    <a:pt x="24" y="1351"/>
                  </a:lnTo>
                  <a:lnTo>
                    <a:pt x="32" y="1494"/>
                  </a:lnTo>
                  <a:lnTo>
                    <a:pt x="32" y="1950"/>
                  </a:lnTo>
                  <a:lnTo>
                    <a:pt x="32" y="951"/>
                  </a:lnTo>
                  <a:lnTo>
                    <a:pt x="32" y="1526"/>
                  </a:lnTo>
                  <a:lnTo>
                    <a:pt x="40" y="1766"/>
                  </a:lnTo>
                  <a:lnTo>
                    <a:pt x="40" y="727"/>
                  </a:lnTo>
                  <a:lnTo>
                    <a:pt x="40" y="1582"/>
                  </a:lnTo>
                  <a:lnTo>
                    <a:pt x="48" y="1343"/>
                  </a:lnTo>
                  <a:lnTo>
                    <a:pt x="48" y="0"/>
                  </a:lnTo>
                  <a:lnTo>
                    <a:pt x="48" y="1614"/>
                  </a:lnTo>
                  <a:lnTo>
                    <a:pt x="56" y="1414"/>
                  </a:lnTo>
                  <a:lnTo>
                    <a:pt x="56" y="1446"/>
                  </a:lnTo>
                  <a:lnTo>
                    <a:pt x="56" y="935"/>
                  </a:lnTo>
                  <a:lnTo>
                    <a:pt x="56" y="1167"/>
                  </a:lnTo>
                  <a:lnTo>
                    <a:pt x="64" y="1103"/>
                  </a:lnTo>
                  <a:lnTo>
                    <a:pt x="64" y="1111"/>
                  </a:lnTo>
                  <a:lnTo>
                    <a:pt x="64" y="311"/>
                  </a:lnTo>
                  <a:lnTo>
                    <a:pt x="64" y="567"/>
                  </a:lnTo>
                  <a:lnTo>
                    <a:pt x="72" y="767"/>
                  </a:lnTo>
                  <a:lnTo>
                    <a:pt x="72" y="2046"/>
                  </a:lnTo>
                  <a:lnTo>
                    <a:pt x="72" y="671"/>
                  </a:lnTo>
                  <a:lnTo>
                    <a:pt x="72" y="1774"/>
                  </a:lnTo>
                  <a:lnTo>
                    <a:pt x="80" y="1838"/>
                  </a:lnTo>
                  <a:lnTo>
                    <a:pt x="80" y="975"/>
                  </a:lnTo>
                  <a:lnTo>
                    <a:pt x="80" y="1398"/>
                  </a:lnTo>
                  <a:lnTo>
                    <a:pt x="88" y="1518"/>
                  </a:lnTo>
                  <a:lnTo>
                    <a:pt x="88" y="1686"/>
                  </a:lnTo>
                  <a:lnTo>
                    <a:pt x="88" y="983"/>
                  </a:lnTo>
                  <a:lnTo>
                    <a:pt x="96" y="815"/>
                  </a:lnTo>
                  <a:lnTo>
                    <a:pt x="96" y="1039"/>
                  </a:lnTo>
                  <a:lnTo>
                    <a:pt x="96" y="399"/>
                  </a:lnTo>
                  <a:lnTo>
                    <a:pt x="96" y="639"/>
                  </a:lnTo>
                  <a:lnTo>
                    <a:pt x="104" y="935"/>
                  </a:lnTo>
                  <a:lnTo>
                    <a:pt x="104" y="1390"/>
                  </a:lnTo>
                  <a:lnTo>
                    <a:pt x="104" y="639"/>
                  </a:lnTo>
                  <a:lnTo>
                    <a:pt x="112" y="783"/>
                  </a:lnTo>
                  <a:lnTo>
                    <a:pt x="112" y="1406"/>
                  </a:lnTo>
                  <a:lnTo>
                    <a:pt x="112" y="663"/>
                  </a:lnTo>
                  <a:lnTo>
                    <a:pt x="112" y="1183"/>
                  </a:lnTo>
                  <a:lnTo>
                    <a:pt x="120" y="1239"/>
                  </a:lnTo>
                  <a:lnTo>
                    <a:pt x="120" y="1566"/>
                  </a:lnTo>
                  <a:lnTo>
                    <a:pt x="120" y="975"/>
                  </a:lnTo>
                  <a:lnTo>
                    <a:pt x="120" y="1311"/>
                  </a:lnTo>
                  <a:lnTo>
                    <a:pt x="128" y="1398"/>
                  </a:lnTo>
                  <a:lnTo>
                    <a:pt x="128" y="1582"/>
                  </a:lnTo>
                  <a:lnTo>
                    <a:pt x="128" y="855"/>
                  </a:lnTo>
                  <a:lnTo>
                    <a:pt x="128" y="1055"/>
                  </a:lnTo>
                  <a:lnTo>
                    <a:pt x="136" y="1039"/>
                  </a:lnTo>
                  <a:lnTo>
                    <a:pt x="136" y="1518"/>
                  </a:lnTo>
                  <a:lnTo>
                    <a:pt x="136" y="639"/>
                  </a:lnTo>
                  <a:lnTo>
                    <a:pt x="136" y="1231"/>
                  </a:lnTo>
                  <a:lnTo>
                    <a:pt x="144" y="1087"/>
                  </a:lnTo>
                  <a:lnTo>
                    <a:pt x="144" y="1438"/>
                  </a:lnTo>
                  <a:lnTo>
                    <a:pt x="144" y="735"/>
                  </a:lnTo>
                  <a:lnTo>
                    <a:pt x="144" y="1335"/>
                  </a:lnTo>
                  <a:lnTo>
                    <a:pt x="152" y="1382"/>
                  </a:lnTo>
                  <a:lnTo>
                    <a:pt x="152" y="1574"/>
                  </a:lnTo>
                  <a:lnTo>
                    <a:pt x="152" y="687"/>
                  </a:lnTo>
                  <a:lnTo>
                    <a:pt x="152" y="863"/>
                  </a:lnTo>
                  <a:lnTo>
                    <a:pt x="160" y="767"/>
                  </a:lnTo>
                  <a:lnTo>
                    <a:pt x="160" y="1430"/>
                  </a:lnTo>
                  <a:lnTo>
                    <a:pt x="160" y="511"/>
                  </a:lnTo>
                  <a:lnTo>
                    <a:pt x="160" y="1382"/>
                  </a:lnTo>
                  <a:lnTo>
                    <a:pt x="168" y="1287"/>
                  </a:lnTo>
                  <a:lnTo>
                    <a:pt x="168" y="1766"/>
                  </a:lnTo>
                  <a:lnTo>
                    <a:pt x="168" y="631"/>
                  </a:lnTo>
                  <a:lnTo>
                    <a:pt x="168" y="1303"/>
                  </a:lnTo>
                  <a:lnTo>
                    <a:pt x="176" y="1390"/>
                  </a:lnTo>
                  <a:lnTo>
                    <a:pt x="176" y="1886"/>
                  </a:lnTo>
                  <a:lnTo>
                    <a:pt x="176" y="1223"/>
                  </a:lnTo>
                  <a:lnTo>
                    <a:pt x="176" y="1614"/>
                  </a:lnTo>
                  <a:lnTo>
                    <a:pt x="184" y="1526"/>
                  </a:lnTo>
                  <a:lnTo>
                    <a:pt x="184" y="679"/>
                  </a:lnTo>
                  <a:lnTo>
                    <a:pt x="184" y="975"/>
                  </a:lnTo>
                  <a:lnTo>
                    <a:pt x="192" y="1151"/>
                  </a:lnTo>
                  <a:lnTo>
                    <a:pt x="192" y="1558"/>
                  </a:lnTo>
                  <a:lnTo>
                    <a:pt x="192" y="687"/>
                  </a:lnTo>
                  <a:lnTo>
                    <a:pt x="192" y="1247"/>
                  </a:lnTo>
                  <a:lnTo>
                    <a:pt x="200" y="1430"/>
                  </a:lnTo>
                  <a:lnTo>
                    <a:pt x="200" y="1470"/>
                  </a:lnTo>
                  <a:lnTo>
                    <a:pt x="200" y="495"/>
                  </a:lnTo>
                  <a:lnTo>
                    <a:pt x="200" y="743"/>
                  </a:lnTo>
                  <a:lnTo>
                    <a:pt x="208" y="759"/>
                  </a:lnTo>
                  <a:lnTo>
                    <a:pt x="208" y="1406"/>
                  </a:lnTo>
                  <a:lnTo>
                    <a:pt x="208" y="591"/>
                  </a:lnTo>
                  <a:lnTo>
                    <a:pt x="208" y="983"/>
                  </a:lnTo>
                  <a:lnTo>
                    <a:pt x="216" y="775"/>
                  </a:lnTo>
                  <a:lnTo>
                    <a:pt x="216" y="1606"/>
                  </a:lnTo>
                  <a:lnTo>
                    <a:pt x="216" y="535"/>
                  </a:lnTo>
                  <a:lnTo>
                    <a:pt x="216" y="1167"/>
                  </a:lnTo>
                  <a:lnTo>
                    <a:pt x="224" y="1287"/>
                  </a:lnTo>
                  <a:lnTo>
                    <a:pt x="224" y="2054"/>
                  </a:lnTo>
                  <a:lnTo>
                    <a:pt x="224" y="599"/>
                  </a:lnTo>
                  <a:lnTo>
                    <a:pt x="224" y="655"/>
                  </a:lnTo>
                  <a:lnTo>
                    <a:pt x="232" y="703"/>
                  </a:lnTo>
                  <a:lnTo>
                    <a:pt x="232" y="1510"/>
                  </a:lnTo>
                  <a:lnTo>
                    <a:pt x="232" y="791"/>
                  </a:lnTo>
                  <a:lnTo>
                    <a:pt x="240" y="815"/>
                  </a:lnTo>
                  <a:lnTo>
                    <a:pt x="240" y="1343"/>
                  </a:lnTo>
                  <a:lnTo>
                    <a:pt x="240" y="463"/>
                  </a:lnTo>
                  <a:lnTo>
                    <a:pt x="240" y="1055"/>
                  </a:lnTo>
                  <a:lnTo>
                    <a:pt x="248" y="1079"/>
                  </a:lnTo>
                  <a:lnTo>
                    <a:pt x="248" y="1311"/>
                  </a:lnTo>
                  <a:lnTo>
                    <a:pt x="248" y="543"/>
                  </a:lnTo>
                  <a:lnTo>
                    <a:pt x="248" y="767"/>
                  </a:lnTo>
                  <a:lnTo>
                    <a:pt x="256" y="695"/>
                  </a:lnTo>
                  <a:lnTo>
                    <a:pt x="256" y="1422"/>
                  </a:lnTo>
                  <a:lnTo>
                    <a:pt x="256" y="583"/>
                  </a:lnTo>
                  <a:lnTo>
                    <a:pt x="256" y="1231"/>
                  </a:lnTo>
                  <a:lnTo>
                    <a:pt x="264" y="1015"/>
                  </a:lnTo>
                  <a:lnTo>
                    <a:pt x="264" y="1486"/>
                  </a:lnTo>
                  <a:lnTo>
                    <a:pt x="264" y="83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296">
              <a:extLst>
                <a:ext uri="{FF2B5EF4-FFF2-40B4-BE49-F238E27FC236}">
                  <a16:creationId xmlns:a16="http://schemas.microsoft.com/office/drawing/2014/main" id="{20E49B9C-E287-6E49-B7EE-CE027B10E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" y="1732"/>
              <a:ext cx="280" cy="1630"/>
            </a:xfrm>
            <a:custGeom>
              <a:avLst/>
              <a:gdLst>
                <a:gd name="T0" fmla="*/ 8 w 280"/>
                <a:gd name="T1" fmla="*/ 1366 h 1630"/>
                <a:gd name="T2" fmla="*/ 8 w 280"/>
                <a:gd name="T3" fmla="*/ 647 h 1630"/>
                <a:gd name="T4" fmla="*/ 16 w 280"/>
                <a:gd name="T5" fmla="*/ 967 h 1630"/>
                <a:gd name="T6" fmla="*/ 24 w 280"/>
                <a:gd name="T7" fmla="*/ 383 h 1630"/>
                <a:gd name="T8" fmla="*/ 32 w 280"/>
                <a:gd name="T9" fmla="*/ 1302 h 1630"/>
                <a:gd name="T10" fmla="*/ 40 w 280"/>
                <a:gd name="T11" fmla="*/ 975 h 1630"/>
                <a:gd name="T12" fmla="*/ 40 w 280"/>
                <a:gd name="T13" fmla="*/ 839 h 1630"/>
                <a:gd name="T14" fmla="*/ 48 w 280"/>
                <a:gd name="T15" fmla="*/ 1358 h 1630"/>
                <a:gd name="T16" fmla="*/ 56 w 280"/>
                <a:gd name="T17" fmla="*/ 607 h 1630"/>
                <a:gd name="T18" fmla="*/ 64 w 280"/>
                <a:gd name="T19" fmla="*/ 1238 h 1630"/>
                <a:gd name="T20" fmla="*/ 72 w 280"/>
                <a:gd name="T21" fmla="*/ 991 h 1630"/>
                <a:gd name="T22" fmla="*/ 80 w 280"/>
                <a:gd name="T23" fmla="*/ 1103 h 1630"/>
                <a:gd name="T24" fmla="*/ 88 w 280"/>
                <a:gd name="T25" fmla="*/ 655 h 1630"/>
                <a:gd name="T26" fmla="*/ 88 w 280"/>
                <a:gd name="T27" fmla="*/ 791 h 1630"/>
                <a:gd name="T28" fmla="*/ 96 w 280"/>
                <a:gd name="T29" fmla="*/ 559 h 1630"/>
                <a:gd name="T30" fmla="*/ 104 w 280"/>
                <a:gd name="T31" fmla="*/ 1422 h 1630"/>
                <a:gd name="T32" fmla="*/ 112 w 280"/>
                <a:gd name="T33" fmla="*/ 1095 h 1630"/>
                <a:gd name="T34" fmla="*/ 112 w 280"/>
                <a:gd name="T35" fmla="*/ 759 h 1630"/>
                <a:gd name="T36" fmla="*/ 120 w 280"/>
                <a:gd name="T37" fmla="*/ 503 h 1630"/>
                <a:gd name="T38" fmla="*/ 128 w 280"/>
                <a:gd name="T39" fmla="*/ 1182 h 1630"/>
                <a:gd name="T40" fmla="*/ 136 w 280"/>
                <a:gd name="T41" fmla="*/ 679 h 1630"/>
                <a:gd name="T42" fmla="*/ 144 w 280"/>
                <a:gd name="T43" fmla="*/ 1031 h 1630"/>
                <a:gd name="T44" fmla="*/ 144 w 280"/>
                <a:gd name="T45" fmla="*/ 1310 h 1630"/>
                <a:gd name="T46" fmla="*/ 152 w 280"/>
                <a:gd name="T47" fmla="*/ 1079 h 1630"/>
                <a:gd name="T48" fmla="*/ 160 w 280"/>
                <a:gd name="T49" fmla="*/ 1039 h 1630"/>
                <a:gd name="T50" fmla="*/ 168 w 280"/>
                <a:gd name="T51" fmla="*/ 535 h 1630"/>
                <a:gd name="T52" fmla="*/ 176 w 280"/>
                <a:gd name="T53" fmla="*/ 951 h 1630"/>
                <a:gd name="T54" fmla="*/ 184 w 280"/>
                <a:gd name="T55" fmla="*/ 543 h 1630"/>
                <a:gd name="T56" fmla="*/ 184 w 280"/>
                <a:gd name="T57" fmla="*/ 591 h 1630"/>
                <a:gd name="T58" fmla="*/ 192 w 280"/>
                <a:gd name="T59" fmla="*/ 783 h 1630"/>
                <a:gd name="T60" fmla="*/ 200 w 280"/>
                <a:gd name="T61" fmla="*/ 623 h 1630"/>
                <a:gd name="T62" fmla="*/ 208 w 280"/>
                <a:gd name="T63" fmla="*/ 1430 h 1630"/>
                <a:gd name="T64" fmla="*/ 216 w 280"/>
                <a:gd name="T65" fmla="*/ 967 h 1630"/>
                <a:gd name="T66" fmla="*/ 216 w 280"/>
                <a:gd name="T67" fmla="*/ 663 h 1630"/>
                <a:gd name="T68" fmla="*/ 224 w 280"/>
                <a:gd name="T69" fmla="*/ 287 h 1630"/>
                <a:gd name="T70" fmla="*/ 232 w 280"/>
                <a:gd name="T71" fmla="*/ 1119 h 1630"/>
                <a:gd name="T72" fmla="*/ 240 w 280"/>
                <a:gd name="T73" fmla="*/ 1446 h 1630"/>
                <a:gd name="T74" fmla="*/ 248 w 280"/>
                <a:gd name="T75" fmla="*/ 1382 h 1630"/>
                <a:gd name="T76" fmla="*/ 248 w 280"/>
                <a:gd name="T77" fmla="*/ 1007 h 1630"/>
                <a:gd name="T78" fmla="*/ 256 w 280"/>
                <a:gd name="T79" fmla="*/ 439 h 1630"/>
                <a:gd name="T80" fmla="*/ 264 w 280"/>
                <a:gd name="T81" fmla="*/ 615 h 1630"/>
                <a:gd name="T82" fmla="*/ 272 w 280"/>
                <a:gd name="T83" fmla="*/ 479 h 16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0"/>
                <a:gd name="T128" fmla="*/ 280 w 280"/>
                <a:gd name="T129" fmla="*/ 1630 h 16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0">
                  <a:moveTo>
                    <a:pt x="0" y="591"/>
                  </a:moveTo>
                  <a:lnTo>
                    <a:pt x="0" y="1158"/>
                  </a:lnTo>
                  <a:lnTo>
                    <a:pt x="8" y="1366"/>
                  </a:lnTo>
                  <a:lnTo>
                    <a:pt x="8" y="1630"/>
                  </a:lnTo>
                  <a:lnTo>
                    <a:pt x="8" y="399"/>
                  </a:lnTo>
                  <a:lnTo>
                    <a:pt x="8" y="647"/>
                  </a:lnTo>
                  <a:lnTo>
                    <a:pt x="16" y="967"/>
                  </a:lnTo>
                  <a:lnTo>
                    <a:pt x="16" y="423"/>
                  </a:lnTo>
                  <a:lnTo>
                    <a:pt x="16" y="967"/>
                  </a:lnTo>
                  <a:lnTo>
                    <a:pt x="24" y="967"/>
                  </a:lnTo>
                  <a:lnTo>
                    <a:pt x="24" y="1206"/>
                  </a:lnTo>
                  <a:lnTo>
                    <a:pt x="24" y="383"/>
                  </a:lnTo>
                  <a:lnTo>
                    <a:pt x="24" y="1039"/>
                  </a:lnTo>
                  <a:lnTo>
                    <a:pt x="32" y="1294"/>
                  </a:lnTo>
                  <a:lnTo>
                    <a:pt x="32" y="1302"/>
                  </a:lnTo>
                  <a:lnTo>
                    <a:pt x="32" y="687"/>
                  </a:lnTo>
                  <a:lnTo>
                    <a:pt x="32" y="1071"/>
                  </a:lnTo>
                  <a:lnTo>
                    <a:pt x="40" y="975"/>
                  </a:lnTo>
                  <a:lnTo>
                    <a:pt x="40" y="1198"/>
                  </a:lnTo>
                  <a:lnTo>
                    <a:pt x="40" y="199"/>
                  </a:lnTo>
                  <a:lnTo>
                    <a:pt x="40" y="839"/>
                  </a:lnTo>
                  <a:lnTo>
                    <a:pt x="48" y="863"/>
                  </a:lnTo>
                  <a:lnTo>
                    <a:pt x="48" y="439"/>
                  </a:lnTo>
                  <a:lnTo>
                    <a:pt x="48" y="1358"/>
                  </a:lnTo>
                  <a:lnTo>
                    <a:pt x="56" y="1158"/>
                  </a:lnTo>
                  <a:lnTo>
                    <a:pt x="56" y="1438"/>
                  </a:lnTo>
                  <a:lnTo>
                    <a:pt x="56" y="607"/>
                  </a:lnTo>
                  <a:lnTo>
                    <a:pt x="56" y="1095"/>
                  </a:lnTo>
                  <a:lnTo>
                    <a:pt x="64" y="775"/>
                  </a:lnTo>
                  <a:lnTo>
                    <a:pt x="64" y="1238"/>
                  </a:lnTo>
                  <a:lnTo>
                    <a:pt x="64" y="215"/>
                  </a:lnTo>
                  <a:lnTo>
                    <a:pt x="72" y="167"/>
                  </a:lnTo>
                  <a:lnTo>
                    <a:pt x="72" y="991"/>
                  </a:lnTo>
                  <a:lnTo>
                    <a:pt x="72" y="535"/>
                  </a:lnTo>
                  <a:lnTo>
                    <a:pt x="80" y="503"/>
                  </a:lnTo>
                  <a:lnTo>
                    <a:pt x="80" y="1103"/>
                  </a:lnTo>
                  <a:lnTo>
                    <a:pt x="80" y="0"/>
                  </a:lnTo>
                  <a:lnTo>
                    <a:pt x="80" y="503"/>
                  </a:lnTo>
                  <a:lnTo>
                    <a:pt x="88" y="655"/>
                  </a:lnTo>
                  <a:lnTo>
                    <a:pt x="88" y="1190"/>
                  </a:lnTo>
                  <a:lnTo>
                    <a:pt x="88" y="543"/>
                  </a:lnTo>
                  <a:lnTo>
                    <a:pt x="88" y="791"/>
                  </a:lnTo>
                  <a:lnTo>
                    <a:pt x="96" y="895"/>
                  </a:lnTo>
                  <a:lnTo>
                    <a:pt x="96" y="1462"/>
                  </a:lnTo>
                  <a:lnTo>
                    <a:pt x="96" y="559"/>
                  </a:lnTo>
                  <a:lnTo>
                    <a:pt x="96" y="1087"/>
                  </a:lnTo>
                  <a:lnTo>
                    <a:pt x="104" y="1071"/>
                  </a:lnTo>
                  <a:lnTo>
                    <a:pt x="104" y="1422"/>
                  </a:lnTo>
                  <a:lnTo>
                    <a:pt x="104" y="551"/>
                  </a:lnTo>
                  <a:lnTo>
                    <a:pt x="104" y="991"/>
                  </a:lnTo>
                  <a:lnTo>
                    <a:pt x="112" y="1095"/>
                  </a:lnTo>
                  <a:lnTo>
                    <a:pt x="112" y="1246"/>
                  </a:lnTo>
                  <a:lnTo>
                    <a:pt x="112" y="623"/>
                  </a:lnTo>
                  <a:lnTo>
                    <a:pt x="112" y="759"/>
                  </a:lnTo>
                  <a:lnTo>
                    <a:pt x="120" y="911"/>
                  </a:lnTo>
                  <a:lnTo>
                    <a:pt x="120" y="1174"/>
                  </a:lnTo>
                  <a:lnTo>
                    <a:pt x="120" y="503"/>
                  </a:lnTo>
                  <a:lnTo>
                    <a:pt x="120" y="1166"/>
                  </a:lnTo>
                  <a:lnTo>
                    <a:pt x="128" y="1087"/>
                  </a:lnTo>
                  <a:lnTo>
                    <a:pt x="128" y="1182"/>
                  </a:lnTo>
                  <a:lnTo>
                    <a:pt x="128" y="303"/>
                  </a:lnTo>
                  <a:lnTo>
                    <a:pt x="128" y="647"/>
                  </a:lnTo>
                  <a:lnTo>
                    <a:pt x="136" y="679"/>
                  </a:lnTo>
                  <a:lnTo>
                    <a:pt x="136" y="271"/>
                  </a:lnTo>
                  <a:lnTo>
                    <a:pt x="136" y="1079"/>
                  </a:lnTo>
                  <a:lnTo>
                    <a:pt x="144" y="1031"/>
                  </a:lnTo>
                  <a:lnTo>
                    <a:pt x="144" y="1358"/>
                  </a:lnTo>
                  <a:lnTo>
                    <a:pt x="144" y="687"/>
                  </a:lnTo>
                  <a:lnTo>
                    <a:pt x="144" y="1310"/>
                  </a:lnTo>
                  <a:lnTo>
                    <a:pt x="152" y="1558"/>
                  </a:lnTo>
                  <a:lnTo>
                    <a:pt x="152" y="847"/>
                  </a:lnTo>
                  <a:lnTo>
                    <a:pt x="152" y="1079"/>
                  </a:lnTo>
                  <a:lnTo>
                    <a:pt x="160" y="847"/>
                  </a:lnTo>
                  <a:lnTo>
                    <a:pt x="160" y="463"/>
                  </a:lnTo>
                  <a:lnTo>
                    <a:pt x="160" y="1039"/>
                  </a:lnTo>
                  <a:lnTo>
                    <a:pt x="168" y="1055"/>
                  </a:lnTo>
                  <a:lnTo>
                    <a:pt x="168" y="1342"/>
                  </a:lnTo>
                  <a:lnTo>
                    <a:pt x="168" y="535"/>
                  </a:lnTo>
                  <a:lnTo>
                    <a:pt x="168" y="831"/>
                  </a:lnTo>
                  <a:lnTo>
                    <a:pt x="176" y="855"/>
                  </a:lnTo>
                  <a:lnTo>
                    <a:pt x="176" y="951"/>
                  </a:lnTo>
                  <a:lnTo>
                    <a:pt x="176" y="391"/>
                  </a:lnTo>
                  <a:lnTo>
                    <a:pt x="176" y="719"/>
                  </a:lnTo>
                  <a:lnTo>
                    <a:pt x="184" y="543"/>
                  </a:lnTo>
                  <a:lnTo>
                    <a:pt x="184" y="1206"/>
                  </a:lnTo>
                  <a:lnTo>
                    <a:pt x="184" y="535"/>
                  </a:lnTo>
                  <a:lnTo>
                    <a:pt x="184" y="591"/>
                  </a:lnTo>
                  <a:lnTo>
                    <a:pt x="192" y="415"/>
                  </a:lnTo>
                  <a:lnTo>
                    <a:pt x="192" y="1103"/>
                  </a:lnTo>
                  <a:lnTo>
                    <a:pt x="192" y="783"/>
                  </a:lnTo>
                  <a:lnTo>
                    <a:pt x="200" y="655"/>
                  </a:lnTo>
                  <a:lnTo>
                    <a:pt x="200" y="1374"/>
                  </a:lnTo>
                  <a:lnTo>
                    <a:pt x="200" y="623"/>
                  </a:lnTo>
                  <a:lnTo>
                    <a:pt x="200" y="799"/>
                  </a:lnTo>
                  <a:lnTo>
                    <a:pt x="208" y="847"/>
                  </a:lnTo>
                  <a:lnTo>
                    <a:pt x="208" y="1430"/>
                  </a:lnTo>
                  <a:lnTo>
                    <a:pt x="208" y="695"/>
                  </a:lnTo>
                  <a:lnTo>
                    <a:pt x="208" y="927"/>
                  </a:lnTo>
                  <a:lnTo>
                    <a:pt x="216" y="967"/>
                  </a:lnTo>
                  <a:lnTo>
                    <a:pt x="216" y="1430"/>
                  </a:lnTo>
                  <a:lnTo>
                    <a:pt x="216" y="599"/>
                  </a:lnTo>
                  <a:lnTo>
                    <a:pt x="216" y="663"/>
                  </a:lnTo>
                  <a:lnTo>
                    <a:pt x="224" y="727"/>
                  </a:lnTo>
                  <a:lnTo>
                    <a:pt x="224" y="1047"/>
                  </a:lnTo>
                  <a:lnTo>
                    <a:pt x="224" y="287"/>
                  </a:lnTo>
                  <a:lnTo>
                    <a:pt x="224" y="407"/>
                  </a:lnTo>
                  <a:lnTo>
                    <a:pt x="232" y="495"/>
                  </a:lnTo>
                  <a:lnTo>
                    <a:pt x="232" y="1119"/>
                  </a:lnTo>
                  <a:lnTo>
                    <a:pt x="232" y="975"/>
                  </a:lnTo>
                  <a:lnTo>
                    <a:pt x="240" y="1047"/>
                  </a:lnTo>
                  <a:lnTo>
                    <a:pt x="240" y="1446"/>
                  </a:lnTo>
                  <a:lnTo>
                    <a:pt x="240" y="887"/>
                  </a:lnTo>
                  <a:lnTo>
                    <a:pt x="240" y="1262"/>
                  </a:lnTo>
                  <a:lnTo>
                    <a:pt x="248" y="1382"/>
                  </a:lnTo>
                  <a:lnTo>
                    <a:pt x="248" y="1526"/>
                  </a:lnTo>
                  <a:lnTo>
                    <a:pt x="248" y="559"/>
                  </a:lnTo>
                  <a:lnTo>
                    <a:pt x="248" y="1007"/>
                  </a:lnTo>
                  <a:lnTo>
                    <a:pt x="256" y="1111"/>
                  </a:lnTo>
                  <a:lnTo>
                    <a:pt x="256" y="1262"/>
                  </a:lnTo>
                  <a:lnTo>
                    <a:pt x="256" y="439"/>
                  </a:lnTo>
                  <a:lnTo>
                    <a:pt x="256" y="895"/>
                  </a:lnTo>
                  <a:lnTo>
                    <a:pt x="264" y="815"/>
                  </a:lnTo>
                  <a:lnTo>
                    <a:pt x="264" y="615"/>
                  </a:lnTo>
                  <a:lnTo>
                    <a:pt x="264" y="1206"/>
                  </a:lnTo>
                  <a:lnTo>
                    <a:pt x="272" y="1382"/>
                  </a:lnTo>
                  <a:lnTo>
                    <a:pt x="272" y="479"/>
                  </a:lnTo>
                  <a:lnTo>
                    <a:pt x="272" y="951"/>
                  </a:lnTo>
                  <a:lnTo>
                    <a:pt x="280" y="87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297">
              <a:extLst>
                <a:ext uri="{FF2B5EF4-FFF2-40B4-BE49-F238E27FC236}">
                  <a16:creationId xmlns:a16="http://schemas.microsoft.com/office/drawing/2014/main" id="{5F68C808-82F3-6246-8B81-9FCEE7552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8" y="1963"/>
              <a:ext cx="272" cy="1239"/>
            </a:xfrm>
            <a:custGeom>
              <a:avLst/>
              <a:gdLst>
                <a:gd name="T0" fmla="*/ 0 w 272"/>
                <a:gd name="T1" fmla="*/ 1063 h 1239"/>
                <a:gd name="T2" fmla="*/ 0 w 272"/>
                <a:gd name="T3" fmla="*/ 720 h 1239"/>
                <a:gd name="T4" fmla="*/ 8 w 272"/>
                <a:gd name="T5" fmla="*/ 1111 h 1239"/>
                <a:gd name="T6" fmla="*/ 8 w 272"/>
                <a:gd name="T7" fmla="*/ 935 h 1239"/>
                <a:gd name="T8" fmla="*/ 16 w 272"/>
                <a:gd name="T9" fmla="*/ 392 h 1239"/>
                <a:gd name="T10" fmla="*/ 24 w 272"/>
                <a:gd name="T11" fmla="*/ 496 h 1239"/>
                <a:gd name="T12" fmla="*/ 24 w 272"/>
                <a:gd name="T13" fmla="*/ 336 h 1239"/>
                <a:gd name="T14" fmla="*/ 32 w 272"/>
                <a:gd name="T15" fmla="*/ 800 h 1239"/>
                <a:gd name="T16" fmla="*/ 32 w 272"/>
                <a:gd name="T17" fmla="*/ 504 h 1239"/>
                <a:gd name="T18" fmla="*/ 40 w 272"/>
                <a:gd name="T19" fmla="*/ 784 h 1239"/>
                <a:gd name="T20" fmla="*/ 40 w 272"/>
                <a:gd name="T21" fmla="*/ 448 h 1239"/>
                <a:gd name="T22" fmla="*/ 48 w 272"/>
                <a:gd name="T23" fmla="*/ 1007 h 1239"/>
                <a:gd name="T24" fmla="*/ 48 w 272"/>
                <a:gd name="T25" fmla="*/ 648 h 1239"/>
                <a:gd name="T26" fmla="*/ 56 w 272"/>
                <a:gd name="T27" fmla="*/ 975 h 1239"/>
                <a:gd name="T28" fmla="*/ 56 w 272"/>
                <a:gd name="T29" fmla="*/ 584 h 1239"/>
                <a:gd name="T30" fmla="*/ 64 w 272"/>
                <a:gd name="T31" fmla="*/ 1047 h 1239"/>
                <a:gd name="T32" fmla="*/ 64 w 272"/>
                <a:gd name="T33" fmla="*/ 768 h 1239"/>
                <a:gd name="T34" fmla="*/ 72 w 272"/>
                <a:gd name="T35" fmla="*/ 1239 h 1239"/>
                <a:gd name="T36" fmla="*/ 72 w 272"/>
                <a:gd name="T37" fmla="*/ 576 h 1239"/>
                <a:gd name="T38" fmla="*/ 80 w 272"/>
                <a:gd name="T39" fmla="*/ 999 h 1239"/>
                <a:gd name="T40" fmla="*/ 80 w 272"/>
                <a:gd name="T41" fmla="*/ 848 h 1239"/>
                <a:gd name="T42" fmla="*/ 88 w 272"/>
                <a:gd name="T43" fmla="*/ 0 h 1239"/>
                <a:gd name="T44" fmla="*/ 96 w 272"/>
                <a:gd name="T45" fmla="*/ 528 h 1239"/>
                <a:gd name="T46" fmla="*/ 96 w 272"/>
                <a:gd name="T47" fmla="*/ 320 h 1239"/>
                <a:gd name="T48" fmla="*/ 104 w 272"/>
                <a:gd name="T49" fmla="*/ 680 h 1239"/>
                <a:gd name="T50" fmla="*/ 104 w 272"/>
                <a:gd name="T51" fmla="*/ 1159 h 1239"/>
                <a:gd name="T52" fmla="*/ 112 w 272"/>
                <a:gd name="T53" fmla="*/ 1103 h 1239"/>
                <a:gd name="T54" fmla="*/ 112 w 272"/>
                <a:gd name="T55" fmla="*/ 991 h 1239"/>
                <a:gd name="T56" fmla="*/ 120 w 272"/>
                <a:gd name="T57" fmla="*/ 352 h 1239"/>
                <a:gd name="T58" fmla="*/ 128 w 272"/>
                <a:gd name="T59" fmla="*/ 552 h 1239"/>
                <a:gd name="T60" fmla="*/ 128 w 272"/>
                <a:gd name="T61" fmla="*/ 296 h 1239"/>
                <a:gd name="T62" fmla="*/ 136 w 272"/>
                <a:gd name="T63" fmla="*/ 496 h 1239"/>
                <a:gd name="T64" fmla="*/ 136 w 272"/>
                <a:gd name="T65" fmla="*/ 280 h 1239"/>
                <a:gd name="T66" fmla="*/ 144 w 272"/>
                <a:gd name="T67" fmla="*/ 512 h 1239"/>
                <a:gd name="T68" fmla="*/ 144 w 272"/>
                <a:gd name="T69" fmla="*/ 416 h 1239"/>
                <a:gd name="T70" fmla="*/ 152 w 272"/>
                <a:gd name="T71" fmla="*/ 600 h 1239"/>
                <a:gd name="T72" fmla="*/ 152 w 272"/>
                <a:gd name="T73" fmla="*/ 464 h 1239"/>
                <a:gd name="T74" fmla="*/ 160 w 272"/>
                <a:gd name="T75" fmla="*/ 464 h 1239"/>
                <a:gd name="T76" fmla="*/ 160 w 272"/>
                <a:gd name="T77" fmla="*/ 776 h 1239"/>
                <a:gd name="T78" fmla="*/ 168 w 272"/>
                <a:gd name="T79" fmla="*/ 1007 h 1239"/>
                <a:gd name="T80" fmla="*/ 176 w 272"/>
                <a:gd name="T81" fmla="*/ 464 h 1239"/>
                <a:gd name="T82" fmla="*/ 176 w 272"/>
                <a:gd name="T83" fmla="*/ 408 h 1239"/>
                <a:gd name="T84" fmla="*/ 184 w 272"/>
                <a:gd name="T85" fmla="*/ 752 h 1239"/>
                <a:gd name="T86" fmla="*/ 184 w 272"/>
                <a:gd name="T87" fmla="*/ 680 h 1239"/>
                <a:gd name="T88" fmla="*/ 192 w 272"/>
                <a:gd name="T89" fmla="*/ 808 h 1239"/>
                <a:gd name="T90" fmla="*/ 192 w 272"/>
                <a:gd name="T91" fmla="*/ 760 h 1239"/>
                <a:gd name="T92" fmla="*/ 200 w 272"/>
                <a:gd name="T93" fmla="*/ 536 h 1239"/>
                <a:gd name="T94" fmla="*/ 208 w 272"/>
                <a:gd name="T95" fmla="*/ 1015 h 1239"/>
                <a:gd name="T96" fmla="*/ 208 w 272"/>
                <a:gd name="T97" fmla="*/ 352 h 1239"/>
                <a:gd name="T98" fmla="*/ 216 w 272"/>
                <a:gd name="T99" fmla="*/ 736 h 1239"/>
                <a:gd name="T100" fmla="*/ 216 w 272"/>
                <a:gd name="T101" fmla="*/ 256 h 1239"/>
                <a:gd name="T102" fmla="*/ 224 w 272"/>
                <a:gd name="T103" fmla="*/ 568 h 1239"/>
                <a:gd name="T104" fmla="*/ 224 w 272"/>
                <a:gd name="T105" fmla="*/ 384 h 1239"/>
                <a:gd name="T106" fmla="*/ 232 w 272"/>
                <a:gd name="T107" fmla="*/ 784 h 1239"/>
                <a:gd name="T108" fmla="*/ 232 w 272"/>
                <a:gd name="T109" fmla="*/ 176 h 1239"/>
                <a:gd name="T110" fmla="*/ 240 w 272"/>
                <a:gd name="T111" fmla="*/ 712 h 1239"/>
                <a:gd name="T112" fmla="*/ 240 w 272"/>
                <a:gd name="T113" fmla="*/ 376 h 1239"/>
                <a:gd name="T114" fmla="*/ 248 w 272"/>
                <a:gd name="T115" fmla="*/ 872 h 1239"/>
                <a:gd name="T116" fmla="*/ 248 w 272"/>
                <a:gd name="T117" fmla="*/ 464 h 1239"/>
                <a:gd name="T118" fmla="*/ 256 w 272"/>
                <a:gd name="T119" fmla="*/ 752 h 1239"/>
                <a:gd name="T120" fmla="*/ 256 w 272"/>
                <a:gd name="T121" fmla="*/ 416 h 1239"/>
                <a:gd name="T122" fmla="*/ 264 w 272"/>
                <a:gd name="T123" fmla="*/ 712 h 1239"/>
                <a:gd name="T124" fmla="*/ 264 w 272"/>
                <a:gd name="T125" fmla="*/ 344 h 1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2"/>
                <a:gd name="T190" fmla="*/ 0 h 1239"/>
                <a:gd name="T191" fmla="*/ 272 w 272"/>
                <a:gd name="T192" fmla="*/ 1239 h 1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2" h="1239">
                  <a:moveTo>
                    <a:pt x="0" y="648"/>
                  </a:moveTo>
                  <a:lnTo>
                    <a:pt x="0" y="1063"/>
                  </a:lnTo>
                  <a:lnTo>
                    <a:pt x="0" y="152"/>
                  </a:lnTo>
                  <a:lnTo>
                    <a:pt x="0" y="720"/>
                  </a:lnTo>
                  <a:lnTo>
                    <a:pt x="8" y="656"/>
                  </a:lnTo>
                  <a:lnTo>
                    <a:pt x="8" y="1111"/>
                  </a:lnTo>
                  <a:lnTo>
                    <a:pt x="8" y="616"/>
                  </a:lnTo>
                  <a:lnTo>
                    <a:pt x="8" y="935"/>
                  </a:lnTo>
                  <a:lnTo>
                    <a:pt x="16" y="816"/>
                  </a:lnTo>
                  <a:lnTo>
                    <a:pt x="16" y="392"/>
                  </a:lnTo>
                  <a:lnTo>
                    <a:pt x="16" y="552"/>
                  </a:lnTo>
                  <a:lnTo>
                    <a:pt x="24" y="496"/>
                  </a:lnTo>
                  <a:lnTo>
                    <a:pt x="24" y="999"/>
                  </a:lnTo>
                  <a:lnTo>
                    <a:pt x="24" y="336"/>
                  </a:lnTo>
                  <a:lnTo>
                    <a:pt x="32" y="408"/>
                  </a:lnTo>
                  <a:lnTo>
                    <a:pt x="32" y="800"/>
                  </a:lnTo>
                  <a:lnTo>
                    <a:pt x="32" y="304"/>
                  </a:lnTo>
                  <a:lnTo>
                    <a:pt x="32" y="504"/>
                  </a:lnTo>
                  <a:lnTo>
                    <a:pt x="40" y="464"/>
                  </a:lnTo>
                  <a:lnTo>
                    <a:pt x="40" y="784"/>
                  </a:lnTo>
                  <a:lnTo>
                    <a:pt x="40" y="176"/>
                  </a:lnTo>
                  <a:lnTo>
                    <a:pt x="40" y="448"/>
                  </a:lnTo>
                  <a:lnTo>
                    <a:pt x="48" y="624"/>
                  </a:lnTo>
                  <a:lnTo>
                    <a:pt x="48" y="1007"/>
                  </a:lnTo>
                  <a:lnTo>
                    <a:pt x="48" y="552"/>
                  </a:lnTo>
                  <a:lnTo>
                    <a:pt x="48" y="648"/>
                  </a:lnTo>
                  <a:lnTo>
                    <a:pt x="56" y="688"/>
                  </a:lnTo>
                  <a:lnTo>
                    <a:pt x="56" y="975"/>
                  </a:lnTo>
                  <a:lnTo>
                    <a:pt x="56" y="376"/>
                  </a:lnTo>
                  <a:lnTo>
                    <a:pt x="56" y="584"/>
                  </a:lnTo>
                  <a:lnTo>
                    <a:pt x="64" y="536"/>
                  </a:lnTo>
                  <a:lnTo>
                    <a:pt x="64" y="1047"/>
                  </a:lnTo>
                  <a:lnTo>
                    <a:pt x="64" y="520"/>
                  </a:lnTo>
                  <a:lnTo>
                    <a:pt x="64" y="768"/>
                  </a:lnTo>
                  <a:lnTo>
                    <a:pt x="72" y="776"/>
                  </a:lnTo>
                  <a:lnTo>
                    <a:pt x="72" y="1239"/>
                  </a:lnTo>
                  <a:lnTo>
                    <a:pt x="72" y="384"/>
                  </a:lnTo>
                  <a:lnTo>
                    <a:pt x="72" y="576"/>
                  </a:lnTo>
                  <a:lnTo>
                    <a:pt x="80" y="688"/>
                  </a:lnTo>
                  <a:lnTo>
                    <a:pt x="80" y="999"/>
                  </a:lnTo>
                  <a:lnTo>
                    <a:pt x="80" y="232"/>
                  </a:lnTo>
                  <a:lnTo>
                    <a:pt x="80" y="848"/>
                  </a:lnTo>
                  <a:lnTo>
                    <a:pt x="88" y="744"/>
                  </a:lnTo>
                  <a:lnTo>
                    <a:pt x="88" y="0"/>
                  </a:lnTo>
                  <a:lnTo>
                    <a:pt x="88" y="544"/>
                  </a:lnTo>
                  <a:lnTo>
                    <a:pt x="96" y="528"/>
                  </a:lnTo>
                  <a:lnTo>
                    <a:pt x="96" y="919"/>
                  </a:lnTo>
                  <a:lnTo>
                    <a:pt x="96" y="320"/>
                  </a:lnTo>
                  <a:lnTo>
                    <a:pt x="96" y="792"/>
                  </a:lnTo>
                  <a:lnTo>
                    <a:pt x="104" y="680"/>
                  </a:lnTo>
                  <a:lnTo>
                    <a:pt x="104" y="576"/>
                  </a:lnTo>
                  <a:lnTo>
                    <a:pt x="104" y="1159"/>
                  </a:lnTo>
                  <a:lnTo>
                    <a:pt x="112" y="1071"/>
                  </a:lnTo>
                  <a:lnTo>
                    <a:pt x="112" y="1103"/>
                  </a:lnTo>
                  <a:lnTo>
                    <a:pt x="112" y="504"/>
                  </a:lnTo>
                  <a:lnTo>
                    <a:pt x="112" y="991"/>
                  </a:lnTo>
                  <a:lnTo>
                    <a:pt x="120" y="911"/>
                  </a:lnTo>
                  <a:lnTo>
                    <a:pt x="120" y="352"/>
                  </a:lnTo>
                  <a:lnTo>
                    <a:pt x="120" y="616"/>
                  </a:lnTo>
                  <a:lnTo>
                    <a:pt x="128" y="552"/>
                  </a:lnTo>
                  <a:lnTo>
                    <a:pt x="128" y="896"/>
                  </a:lnTo>
                  <a:lnTo>
                    <a:pt x="128" y="296"/>
                  </a:lnTo>
                  <a:lnTo>
                    <a:pt x="128" y="424"/>
                  </a:lnTo>
                  <a:lnTo>
                    <a:pt x="136" y="496"/>
                  </a:lnTo>
                  <a:lnTo>
                    <a:pt x="136" y="760"/>
                  </a:lnTo>
                  <a:lnTo>
                    <a:pt x="136" y="280"/>
                  </a:lnTo>
                  <a:lnTo>
                    <a:pt x="136" y="624"/>
                  </a:lnTo>
                  <a:lnTo>
                    <a:pt x="144" y="512"/>
                  </a:lnTo>
                  <a:lnTo>
                    <a:pt x="144" y="911"/>
                  </a:lnTo>
                  <a:lnTo>
                    <a:pt x="144" y="416"/>
                  </a:lnTo>
                  <a:lnTo>
                    <a:pt x="144" y="544"/>
                  </a:lnTo>
                  <a:lnTo>
                    <a:pt x="152" y="600"/>
                  </a:lnTo>
                  <a:lnTo>
                    <a:pt x="152" y="856"/>
                  </a:lnTo>
                  <a:lnTo>
                    <a:pt x="152" y="464"/>
                  </a:lnTo>
                  <a:lnTo>
                    <a:pt x="152" y="520"/>
                  </a:lnTo>
                  <a:lnTo>
                    <a:pt x="160" y="464"/>
                  </a:lnTo>
                  <a:lnTo>
                    <a:pt x="160" y="360"/>
                  </a:lnTo>
                  <a:lnTo>
                    <a:pt x="160" y="776"/>
                  </a:lnTo>
                  <a:lnTo>
                    <a:pt x="168" y="704"/>
                  </a:lnTo>
                  <a:lnTo>
                    <a:pt x="168" y="1007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1015"/>
                  </a:lnTo>
                  <a:lnTo>
                    <a:pt x="176" y="408"/>
                  </a:lnTo>
                  <a:lnTo>
                    <a:pt x="184" y="440"/>
                  </a:lnTo>
                  <a:lnTo>
                    <a:pt x="184" y="752"/>
                  </a:lnTo>
                  <a:lnTo>
                    <a:pt x="184" y="392"/>
                  </a:lnTo>
                  <a:lnTo>
                    <a:pt x="184" y="680"/>
                  </a:lnTo>
                  <a:lnTo>
                    <a:pt x="192" y="792"/>
                  </a:lnTo>
                  <a:lnTo>
                    <a:pt x="192" y="808"/>
                  </a:lnTo>
                  <a:lnTo>
                    <a:pt x="192" y="416"/>
                  </a:lnTo>
                  <a:lnTo>
                    <a:pt x="192" y="760"/>
                  </a:lnTo>
                  <a:lnTo>
                    <a:pt x="200" y="816"/>
                  </a:lnTo>
                  <a:lnTo>
                    <a:pt x="200" y="536"/>
                  </a:lnTo>
                  <a:lnTo>
                    <a:pt x="200" y="975"/>
                  </a:lnTo>
                  <a:lnTo>
                    <a:pt x="208" y="1015"/>
                  </a:lnTo>
                  <a:lnTo>
                    <a:pt x="208" y="1023"/>
                  </a:lnTo>
                  <a:lnTo>
                    <a:pt x="208" y="352"/>
                  </a:lnTo>
                  <a:lnTo>
                    <a:pt x="208" y="560"/>
                  </a:lnTo>
                  <a:lnTo>
                    <a:pt x="216" y="736"/>
                  </a:lnTo>
                  <a:lnTo>
                    <a:pt x="216" y="832"/>
                  </a:lnTo>
                  <a:lnTo>
                    <a:pt x="216" y="256"/>
                  </a:lnTo>
                  <a:lnTo>
                    <a:pt x="216" y="528"/>
                  </a:lnTo>
                  <a:lnTo>
                    <a:pt x="224" y="568"/>
                  </a:lnTo>
                  <a:lnTo>
                    <a:pt x="224" y="896"/>
                  </a:lnTo>
                  <a:lnTo>
                    <a:pt x="224" y="384"/>
                  </a:lnTo>
                  <a:lnTo>
                    <a:pt x="224" y="808"/>
                  </a:lnTo>
                  <a:lnTo>
                    <a:pt x="232" y="784"/>
                  </a:lnTo>
                  <a:lnTo>
                    <a:pt x="232" y="808"/>
                  </a:lnTo>
                  <a:lnTo>
                    <a:pt x="232" y="176"/>
                  </a:lnTo>
                  <a:lnTo>
                    <a:pt x="232" y="688"/>
                  </a:lnTo>
                  <a:lnTo>
                    <a:pt x="240" y="712"/>
                  </a:lnTo>
                  <a:lnTo>
                    <a:pt x="240" y="999"/>
                  </a:lnTo>
                  <a:lnTo>
                    <a:pt x="240" y="376"/>
                  </a:lnTo>
                  <a:lnTo>
                    <a:pt x="240" y="951"/>
                  </a:lnTo>
                  <a:lnTo>
                    <a:pt x="248" y="872"/>
                  </a:lnTo>
                  <a:lnTo>
                    <a:pt x="248" y="1127"/>
                  </a:lnTo>
                  <a:lnTo>
                    <a:pt x="248" y="464"/>
                  </a:lnTo>
                  <a:lnTo>
                    <a:pt x="248" y="720"/>
                  </a:lnTo>
                  <a:lnTo>
                    <a:pt x="256" y="752"/>
                  </a:lnTo>
                  <a:lnTo>
                    <a:pt x="256" y="943"/>
                  </a:lnTo>
                  <a:lnTo>
                    <a:pt x="256" y="416"/>
                  </a:lnTo>
                  <a:lnTo>
                    <a:pt x="256" y="824"/>
                  </a:lnTo>
                  <a:lnTo>
                    <a:pt x="264" y="712"/>
                  </a:lnTo>
                  <a:lnTo>
                    <a:pt x="264" y="808"/>
                  </a:lnTo>
                  <a:lnTo>
                    <a:pt x="264" y="344"/>
                  </a:lnTo>
                  <a:lnTo>
                    <a:pt x="272" y="2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298">
              <a:extLst>
                <a:ext uri="{FF2B5EF4-FFF2-40B4-BE49-F238E27FC236}">
                  <a16:creationId xmlns:a16="http://schemas.microsoft.com/office/drawing/2014/main" id="{A15F84B5-E16A-AF41-A4A5-4F8B4DFAA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" y="1628"/>
              <a:ext cx="289" cy="2166"/>
            </a:xfrm>
            <a:custGeom>
              <a:avLst/>
              <a:gdLst>
                <a:gd name="T0" fmla="*/ 0 w 289"/>
                <a:gd name="T1" fmla="*/ 575 h 2166"/>
                <a:gd name="T2" fmla="*/ 9 w 289"/>
                <a:gd name="T3" fmla="*/ 943 h 2166"/>
                <a:gd name="T4" fmla="*/ 17 w 289"/>
                <a:gd name="T5" fmla="*/ 911 h 2166"/>
                <a:gd name="T6" fmla="*/ 25 w 289"/>
                <a:gd name="T7" fmla="*/ 1039 h 2166"/>
                <a:gd name="T8" fmla="*/ 25 w 289"/>
                <a:gd name="T9" fmla="*/ 1079 h 2166"/>
                <a:gd name="T10" fmla="*/ 33 w 289"/>
                <a:gd name="T11" fmla="*/ 1238 h 2166"/>
                <a:gd name="T12" fmla="*/ 41 w 289"/>
                <a:gd name="T13" fmla="*/ 879 h 2166"/>
                <a:gd name="T14" fmla="*/ 49 w 289"/>
                <a:gd name="T15" fmla="*/ 807 h 2166"/>
                <a:gd name="T16" fmla="*/ 57 w 289"/>
                <a:gd name="T17" fmla="*/ 519 h 2166"/>
                <a:gd name="T18" fmla="*/ 65 w 289"/>
                <a:gd name="T19" fmla="*/ 1143 h 2166"/>
                <a:gd name="T20" fmla="*/ 73 w 289"/>
                <a:gd name="T21" fmla="*/ 559 h 2166"/>
                <a:gd name="T22" fmla="*/ 81 w 289"/>
                <a:gd name="T23" fmla="*/ 1023 h 2166"/>
                <a:gd name="T24" fmla="*/ 89 w 289"/>
                <a:gd name="T25" fmla="*/ 735 h 2166"/>
                <a:gd name="T26" fmla="*/ 97 w 289"/>
                <a:gd name="T27" fmla="*/ 1047 h 2166"/>
                <a:gd name="T28" fmla="*/ 105 w 289"/>
                <a:gd name="T29" fmla="*/ 511 h 2166"/>
                <a:gd name="T30" fmla="*/ 105 w 289"/>
                <a:gd name="T31" fmla="*/ 1183 h 2166"/>
                <a:gd name="T32" fmla="*/ 113 w 289"/>
                <a:gd name="T33" fmla="*/ 743 h 2166"/>
                <a:gd name="T34" fmla="*/ 121 w 289"/>
                <a:gd name="T35" fmla="*/ 663 h 2166"/>
                <a:gd name="T36" fmla="*/ 129 w 289"/>
                <a:gd name="T37" fmla="*/ 1039 h 2166"/>
                <a:gd name="T38" fmla="*/ 137 w 289"/>
                <a:gd name="T39" fmla="*/ 831 h 2166"/>
                <a:gd name="T40" fmla="*/ 145 w 289"/>
                <a:gd name="T41" fmla="*/ 823 h 2166"/>
                <a:gd name="T42" fmla="*/ 145 w 289"/>
                <a:gd name="T43" fmla="*/ 767 h 2166"/>
                <a:gd name="T44" fmla="*/ 153 w 289"/>
                <a:gd name="T45" fmla="*/ 855 h 2166"/>
                <a:gd name="T46" fmla="*/ 161 w 289"/>
                <a:gd name="T47" fmla="*/ 791 h 2166"/>
                <a:gd name="T48" fmla="*/ 169 w 289"/>
                <a:gd name="T49" fmla="*/ 1286 h 2166"/>
                <a:gd name="T50" fmla="*/ 177 w 289"/>
                <a:gd name="T51" fmla="*/ 1326 h 2166"/>
                <a:gd name="T52" fmla="*/ 185 w 289"/>
                <a:gd name="T53" fmla="*/ 1055 h 2166"/>
                <a:gd name="T54" fmla="*/ 193 w 289"/>
                <a:gd name="T55" fmla="*/ 551 h 2166"/>
                <a:gd name="T56" fmla="*/ 201 w 289"/>
                <a:gd name="T57" fmla="*/ 1262 h 2166"/>
                <a:gd name="T58" fmla="*/ 209 w 289"/>
                <a:gd name="T59" fmla="*/ 727 h 2166"/>
                <a:gd name="T60" fmla="*/ 209 w 289"/>
                <a:gd name="T61" fmla="*/ 1438 h 2166"/>
                <a:gd name="T62" fmla="*/ 217 w 289"/>
                <a:gd name="T63" fmla="*/ 199 h 2166"/>
                <a:gd name="T64" fmla="*/ 225 w 289"/>
                <a:gd name="T65" fmla="*/ 303 h 2166"/>
                <a:gd name="T66" fmla="*/ 233 w 289"/>
                <a:gd name="T67" fmla="*/ 1398 h 2166"/>
                <a:gd name="T68" fmla="*/ 241 w 289"/>
                <a:gd name="T69" fmla="*/ 1542 h 2166"/>
                <a:gd name="T70" fmla="*/ 249 w 289"/>
                <a:gd name="T71" fmla="*/ 975 h 2166"/>
                <a:gd name="T72" fmla="*/ 249 w 289"/>
                <a:gd name="T73" fmla="*/ 631 h 2166"/>
                <a:gd name="T74" fmla="*/ 257 w 289"/>
                <a:gd name="T75" fmla="*/ 687 h 2166"/>
                <a:gd name="T76" fmla="*/ 265 w 289"/>
                <a:gd name="T77" fmla="*/ 1822 h 2166"/>
                <a:gd name="T78" fmla="*/ 273 w 289"/>
                <a:gd name="T79" fmla="*/ 1207 h 2166"/>
                <a:gd name="T80" fmla="*/ 281 w 289"/>
                <a:gd name="T81" fmla="*/ 1007 h 2166"/>
                <a:gd name="T82" fmla="*/ 281 w 289"/>
                <a:gd name="T83" fmla="*/ 719 h 21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2166"/>
                <a:gd name="T128" fmla="*/ 289 w 289"/>
                <a:gd name="T129" fmla="*/ 2166 h 21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2166">
                  <a:moveTo>
                    <a:pt x="0" y="583"/>
                  </a:moveTo>
                  <a:lnTo>
                    <a:pt x="0" y="1063"/>
                  </a:lnTo>
                  <a:lnTo>
                    <a:pt x="0" y="575"/>
                  </a:lnTo>
                  <a:lnTo>
                    <a:pt x="0" y="823"/>
                  </a:lnTo>
                  <a:lnTo>
                    <a:pt x="9" y="863"/>
                  </a:lnTo>
                  <a:lnTo>
                    <a:pt x="9" y="943"/>
                  </a:lnTo>
                  <a:lnTo>
                    <a:pt x="9" y="647"/>
                  </a:lnTo>
                  <a:lnTo>
                    <a:pt x="9" y="903"/>
                  </a:lnTo>
                  <a:lnTo>
                    <a:pt x="17" y="911"/>
                  </a:lnTo>
                  <a:lnTo>
                    <a:pt x="17" y="1438"/>
                  </a:lnTo>
                  <a:lnTo>
                    <a:pt x="17" y="959"/>
                  </a:lnTo>
                  <a:lnTo>
                    <a:pt x="25" y="1039"/>
                  </a:lnTo>
                  <a:lnTo>
                    <a:pt x="25" y="1494"/>
                  </a:lnTo>
                  <a:lnTo>
                    <a:pt x="25" y="823"/>
                  </a:lnTo>
                  <a:lnTo>
                    <a:pt x="25" y="1079"/>
                  </a:lnTo>
                  <a:lnTo>
                    <a:pt x="33" y="1039"/>
                  </a:lnTo>
                  <a:lnTo>
                    <a:pt x="33" y="711"/>
                  </a:lnTo>
                  <a:lnTo>
                    <a:pt x="33" y="1238"/>
                  </a:lnTo>
                  <a:lnTo>
                    <a:pt x="41" y="1286"/>
                  </a:lnTo>
                  <a:lnTo>
                    <a:pt x="41" y="719"/>
                  </a:lnTo>
                  <a:lnTo>
                    <a:pt x="41" y="879"/>
                  </a:lnTo>
                  <a:lnTo>
                    <a:pt x="49" y="879"/>
                  </a:lnTo>
                  <a:lnTo>
                    <a:pt x="49" y="1175"/>
                  </a:lnTo>
                  <a:lnTo>
                    <a:pt x="49" y="807"/>
                  </a:lnTo>
                  <a:lnTo>
                    <a:pt x="49" y="1015"/>
                  </a:lnTo>
                  <a:lnTo>
                    <a:pt x="57" y="1015"/>
                  </a:lnTo>
                  <a:lnTo>
                    <a:pt x="57" y="519"/>
                  </a:lnTo>
                  <a:lnTo>
                    <a:pt x="57" y="1055"/>
                  </a:lnTo>
                  <a:lnTo>
                    <a:pt x="65" y="1047"/>
                  </a:lnTo>
                  <a:lnTo>
                    <a:pt x="65" y="1143"/>
                  </a:lnTo>
                  <a:lnTo>
                    <a:pt x="65" y="599"/>
                  </a:lnTo>
                  <a:lnTo>
                    <a:pt x="73" y="615"/>
                  </a:lnTo>
                  <a:lnTo>
                    <a:pt x="73" y="559"/>
                  </a:lnTo>
                  <a:lnTo>
                    <a:pt x="73" y="1486"/>
                  </a:lnTo>
                  <a:lnTo>
                    <a:pt x="81" y="1422"/>
                  </a:lnTo>
                  <a:lnTo>
                    <a:pt x="81" y="1023"/>
                  </a:lnTo>
                  <a:lnTo>
                    <a:pt x="81" y="1103"/>
                  </a:lnTo>
                  <a:lnTo>
                    <a:pt x="89" y="1191"/>
                  </a:lnTo>
                  <a:lnTo>
                    <a:pt x="89" y="735"/>
                  </a:lnTo>
                  <a:lnTo>
                    <a:pt x="89" y="1215"/>
                  </a:lnTo>
                  <a:lnTo>
                    <a:pt x="97" y="983"/>
                  </a:lnTo>
                  <a:lnTo>
                    <a:pt x="97" y="1047"/>
                  </a:lnTo>
                  <a:lnTo>
                    <a:pt x="97" y="399"/>
                  </a:lnTo>
                  <a:lnTo>
                    <a:pt x="97" y="583"/>
                  </a:lnTo>
                  <a:lnTo>
                    <a:pt x="105" y="511"/>
                  </a:lnTo>
                  <a:lnTo>
                    <a:pt x="105" y="1310"/>
                  </a:lnTo>
                  <a:lnTo>
                    <a:pt x="105" y="415"/>
                  </a:lnTo>
                  <a:lnTo>
                    <a:pt x="105" y="1183"/>
                  </a:lnTo>
                  <a:lnTo>
                    <a:pt x="113" y="1183"/>
                  </a:lnTo>
                  <a:lnTo>
                    <a:pt x="113" y="1223"/>
                  </a:lnTo>
                  <a:lnTo>
                    <a:pt x="113" y="743"/>
                  </a:lnTo>
                  <a:lnTo>
                    <a:pt x="121" y="671"/>
                  </a:lnTo>
                  <a:lnTo>
                    <a:pt x="121" y="1159"/>
                  </a:lnTo>
                  <a:lnTo>
                    <a:pt x="121" y="663"/>
                  </a:lnTo>
                  <a:lnTo>
                    <a:pt x="121" y="863"/>
                  </a:lnTo>
                  <a:lnTo>
                    <a:pt x="129" y="831"/>
                  </a:lnTo>
                  <a:lnTo>
                    <a:pt x="129" y="1039"/>
                  </a:lnTo>
                  <a:lnTo>
                    <a:pt x="129" y="735"/>
                  </a:lnTo>
                  <a:lnTo>
                    <a:pt x="129" y="935"/>
                  </a:lnTo>
                  <a:lnTo>
                    <a:pt x="137" y="831"/>
                  </a:lnTo>
                  <a:lnTo>
                    <a:pt x="137" y="1334"/>
                  </a:lnTo>
                  <a:lnTo>
                    <a:pt x="137" y="783"/>
                  </a:lnTo>
                  <a:lnTo>
                    <a:pt x="145" y="823"/>
                  </a:lnTo>
                  <a:lnTo>
                    <a:pt x="145" y="1015"/>
                  </a:lnTo>
                  <a:lnTo>
                    <a:pt x="145" y="631"/>
                  </a:lnTo>
                  <a:lnTo>
                    <a:pt x="145" y="767"/>
                  </a:lnTo>
                  <a:lnTo>
                    <a:pt x="153" y="895"/>
                  </a:lnTo>
                  <a:lnTo>
                    <a:pt x="153" y="1231"/>
                  </a:lnTo>
                  <a:lnTo>
                    <a:pt x="153" y="855"/>
                  </a:lnTo>
                  <a:lnTo>
                    <a:pt x="153" y="1183"/>
                  </a:lnTo>
                  <a:lnTo>
                    <a:pt x="161" y="1167"/>
                  </a:lnTo>
                  <a:lnTo>
                    <a:pt x="161" y="791"/>
                  </a:lnTo>
                  <a:lnTo>
                    <a:pt x="161" y="895"/>
                  </a:lnTo>
                  <a:lnTo>
                    <a:pt x="169" y="903"/>
                  </a:lnTo>
                  <a:lnTo>
                    <a:pt x="169" y="1286"/>
                  </a:lnTo>
                  <a:lnTo>
                    <a:pt x="169" y="719"/>
                  </a:lnTo>
                  <a:lnTo>
                    <a:pt x="177" y="783"/>
                  </a:lnTo>
                  <a:lnTo>
                    <a:pt x="177" y="1326"/>
                  </a:lnTo>
                  <a:lnTo>
                    <a:pt x="177" y="743"/>
                  </a:lnTo>
                  <a:lnTo>
                    <a:pt x="177" y="1103"/>
                  </a:lnTo>
                  <a:lnTo>
                    <a:pt x="185" y="1055"/>
                  </a:lnTo>
                  <a:lnTo>
                    <a:pt x="185" y="1127"/>
                  </a:lnTo>
                  <a:lnTo>
                    <a:pt x="185" y="439"/>
                  </a:lnTo>
                  <a:lnTo>
                    <a:pt x="193" y="551"/>
                  </a:lnTo>
                  <a:lnTo>
                    <a:pt x="193" y="519"/>
                  </a:lnTo>
                  <a:lnTo>
                    <a:pt x="193" y="1286"/>
                  </a:lnTo>
                  <a:lnTo>
                    <a:pt x="201" y="1262"/>
                  </a:lnTo>
                  <a:lnTo>
                    <a:pt x="201" y="1438"/>
                  </a:lnTo>
                  <a:lnTo>
                    <a:pt x="201" y="623"/>
                  </a:lnTo>
                  <a:lnTo>
                    <a:pt x="209" y="727"/>
                  </a:lnTo>
                  <a:lnTo>
                    <a:pt x="209" y="1566"/>
                  </a:lnTo>
                  <a:lnTo>
                    <a:pt x="209" y="399"/>
                  </a:lnTo>
                  <a:lnTo>
                    <a:pt x="209" y="1438"/>
                  </a:lnTo>
                  <a:lnTo>
                    <a:pt x="217" y="1302"/>
                  </a:lnTo>
                  <a:lnTo>
                    <a:pt x="217" y="1678"/>
                  </a:lnTo>
                  <a:lnTo>
                    <a:pt x="217" y="199"/>
                  </a:lnTo>
                  <a:lnTo>
                    <a:pt x="225" y="903"/>
                  </a:lnTo>
                  <a:lnTo>
                    <a:pt x="225" y="1638"/>
                  </a:lnTo>
                  <a:lnTo>
                    <a:pt x="225" y="303"/>
                  </a:lnTo>
                  <a:lnTo>
                    <a:pt x="225" y="959"/>
                  </a:lnTo>
                  <a:lnTo>
                    <a:pt x="233" y="663"/>
                  </a:lnTo>
                  <a:lnTo>
                    <a:pt x="233" y="1398"/>
                  </a:lnTo>
                  <a:lnTo>
                    <a:pt x="233" y="319"/>
                  </a:lnTo>
                  <a:lnTo>
                    <a:pt x="241" y="207"/>
                  </a:lnTo>
                  <a:lnTo>
                    <a:pt x="241" y="1542"/>
                  </a:lnTo>
                  <a:lnTo>
                    <a:pt x="241" y="80"/>
                  </a:lnTo>
                  <a:lnTo>
                    <a:pt x="241" y="247"/>
                  </a:lnTo>
                  <a:lnTo>
                    <a:pt x="249" y="975"/>
                  </a:lnTo>
                  <a:lnTo>
                    <a:pt x="249" y="1430"/>
                  </a:lnTo>
                  <a:lnTo>
                    <a:pt x="249" y="231"/>
                  </a:lnTo>
                  <a:lnTo>
                    <a:pt x="249" y="631"/>
                  </a:lnTo>
                  <a:lnTo>
                    <a:pt x="257" y="815"/>
                  </a:lnTo>
                  <a:lnTo>
                    <a:pt x="257" y="2166"/>
                  </a:lnTo>
                  <a:lnTo>
                    <a:pt x="257" y="687"/>
                  </a:lnTo>
                  <a:lnTo>
                    <a:pt x="257" y="1366"/>
                  </a:lnTo>
                  <a:lnTo>
                    <a:pt x="265" y="1207"/>
                  </a:lnTo>
                  <a:lnTo>
                    <a:pt x="265" y="1822"/>
                  </a:lnTo>
                  <a:lnTo>
                    <a:pt x="265" y="64"/>
                  </a:lnTo>
                  <a:lnTo>
                    <a:pt x="265" y="871"/>
                  </a:lnTo>
                  <a:lnTo>
                    <a:pt x="273" y="1207"/>
                  </a:lnTo>
                  <a:lnTo>
                    <a:pt x="273" y="2054"/>
                  </a:lnTo>
                  <a:lnTo>
                    <a:pt x="273" y="319"/>
                  </a:lnTo>
                  <a:lnTo>
                    <a:pt x="281" y="1007"/>
                  </a:lnTo>
                  <a:lnTo>
                    <a:pt x="281" y="1119"/>
                  </a:lnTo>
                  <a:lnTo>
                    <a:pt x="281" y="0"/>
                  </a:lnTo>
                  <a:lnTo>
                    <a:pt x="281" y="719"/>
                  </a:lnTo>
                  <a:lnTo>
                    <a:pt x="289" y="1023"/>
                  </a:lnTo>
                  <a:lnTo>
                    <a:pt x="289" y="20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299">
              <a:extLst>
                <a:ext uri="{FF2B5EF4-FFF2-40B4-BE49-F238E27FC236}">
                  <a16:creationId xmlns:a16="http://schemas.microsoft.com/office/drawing/2014/main" id="{928AB3A6-04BD-A540-9337-6B640F6A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" y="1732"/>
              <a:ext cx="272" cy="1926"/>
            </a:xfrm>
            <a:custGeom>
              <a:avLst/>
              <a:gdLst>
                <a:gd name="T0" fmla="*/ 0 w 272"/>
                <a:gd name="T1" fmla="*/ 1254 h 1926"/>
                <a:gd name="T2" fmla="*/ 8 w 272"/>
                <a:gd name="T3" fmla="*/ 1182 h 1926"/>
                <a:gd name="T4" fmla="*/ 16 w 272"/>
                <a:gd name="T5" fmla="*/ 343 h 1926"/>
                <a:gd name="T6" fmla="*/ 24 w 272"/>
                <a:gd name="T7" fmla="*/ 367 h 1926"/>
                <a:gd name="T8" fmla="*/ 32 w 272"/>
                <a:gd name="T9" fmla="*/ 1886 h 1926"/>
                <a:gd name="T10" fmla="*/ 40 w 272"/>
                <a:gd name="T11" fmla="*/ 927 h 1926"/>
                <a:gd name="T12" fmla="*/ 40 w 272"/>
                <a:gd name="T13" fmla="*/ 1286 h 1926"/>
                <a:gd name="T14" fmla="*/ 48 w 272"/>
                <a:gd name="T15" fmla="*/ 215 h 1926"/>
                <a:gd name="T16" fmla="*/ 56 w 272"/>
                <a:gd name="T17" fmla="*/ 1566 h 1926"/>
                <a:gd name="T18" fmla="*/ 64 w 272"/>
                <a:gd name="T19" fmla="*/ 1358 h 1926"/>
                <a:gd name="T20" fmla="*/ 72 w 272"/>
                <a:gd name="T21" fmla="*/ 199 h 1926"/>
                <a:gd name="T22" fmla="*/ 80 w 272"/>
                <a:gd name="T23" fmla="*/ 767 h 1926"/>
                <a:gd name="T24" fmla="*/ 80 w 272"/>
                <a:gd name="T25" fmla="*/ 455 h 1926"/>
                <a:gd name="T26" fmla="*/ 88 w 272"/>
                <a:gd name="T27" fmla="*/ 1398 h 1926"/>
                <a:gd name="T28" fmla="*/ 96 w 272"/>
                <a:gd name="T29" fmla="*/ 71 h 1926"/>
                <a:gd name="T30" fmla="*/ 104 w 272"/>
                <a:gd name="T31" fmla="*/ 1526 h 1926"/>
                <a:gd name="T32" fmla="*/ 112 w 272"/>
                <a:gd name="T33" fmla="*/ 895 h 1926"/>
                <a:gd name="T34" fmla="*/ 112 w 272"/>
                <a:gd name="T35" fmla="*/ 719 h 1926"/>
                <a:gd name="T36" fmla="*/ 120 w 272"/>
                <a:gd name="T37" fmla="*/ 623 h 1926"/>
                <a:gd name="T38" fmla="*/ 128 w 272"/>
                <a:gd name="T39" fmla="*/ 191 h 1926"/>
                <a:gd name="T40" fmla="*/ 136 w 272"/>
                <a:gd name="T41" fmla="*/ 1302 h 1926"/>
                <a:gd name="T42" fmla="*/ 144 w 272"/>
                <a:gd name="T43" fmla="*/ 663 h 1926"/>
                <a:gd name="T44" fmla="*/ 144 w 272"/>
                <a:gd name="T45" fmla="*/ 887 h 1926"/>
                <a:gd name="T46" fmla="*/ 152 w 272"/>
                <a:gd name="T47" fmla="*/ 559 h 1926"/>
                <a:gd name="T48" fmla="*/ 160 w 272"/>
                <a:gd name="T49" fmla="*/ 1566 h 1926"/>
                <a:gd name="T50" fmla="*/ 168 w 272"/>
                <a:gd name="T51" fmla="*/ 951 h 1926"/>
                <a:gd name="T52" fmla="*/ 168 w 272"/>
                <a:gd name="T53" fmla="*/ 527 h 1926"/>
                <a:gd name="T54" fmla="*/ 176 w 272"/>
                <a:gd name="T55" fmla="*/ 359 h 1926"/>
                <a:gd name="T56" fmla="*/ 184 w 272"/>
                <a:gd name="T57" fmla="*/ 1478 h 1926"/>
                <a:gd name="T58" fmla="*/ 192 w 272"/>
                <a:gd name="T59" fmla="*/ 631 h 1926"/>
                <a:gd name="T60" fmla="*/ 192 w 272"/>
                <a:gd name="T61" fmla="*/ 1134 h 1926"/>
                <a:gd name="T62" fmla="*/ 200 w 272"/>
                <a:gd name="T63" fmla="*/ 439 h 1926"/>
                <a:gd name="T64" fmla="*/ 208 w 272"/>
                <a:gd name="T65" fmla="*/ 1838 h 1926"/>
                <a:gd name="T66" fmla="*/ 216 w 272"/>
                <a:gd name="T67" fmla="*/ 1262 h 1926"/>
                <a:gd name="T68" fmla="*/ 224 w 272"/>
                <a:gd name="T69" fmla="*/ 975 h 1926"/>
                <a:gd name="T70" fmla="*/ 224 w 272"/>
                <a:gd name="T71" fmla="*/ 575 h 1926"/>
                <a:gd name="T72" fmla="*/ 232 w 272"/>
                <a:gd name="T73" fmla="*/ 135 h 1926"/>
                <a:gd name="T74" fmla="*/ 240 w 272"/>
                <a:gd name="T75" fmla="*/ 1526 h 1926"/>
                <a:gd name="T76" fmla="*/ 248 w 272"/>
                <a:gd name="T77" fmla="*/ 815 h 1926"/>
                <a:gd name="T78" fmla="*/ 256 w 272"/>
                <a:gd name="T79" fmla="*/ 1023 h 1926"/>
                <a:gd name="T80" fmla="*/ 256 w 272"/>
                <a:gd name="T81" fmla="*/ 823 h 1926"/>
                <a:gd name="T82" fmla="*/ 264 w 272"/>
                <a:gd name="T83" fmla="*/ 487 h 19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26"/>
                <a:gd name="T128" fmla="*/ 272 w 272"/>
                <a:gd name="T129" fmla="*/ 1926 h 19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26">
                  <a:moveTo>
                    <a:pt x="0" y="1926"/>
                  </a:moveTo>
                  <a:lnTo>
                    <a:pt x="0" y="431"/>
                  </a:lnTo>
                  <a:lnTo>
                    <a:pt x="0" y="1254"/>
                  </a:lnTo>
                  <a:lnTo>
                    <a:pt x="8" y="927"/>
                  </a:lnTo>
                  <a:lnTo>
                    <a:pt x="8" y="127"/>
                  </a:lnTo>
                  <a:lnTo>
                    <a:pt x="8" y="1182"/>
                  </a:lnTo>
                  <a:lnTo>
                    <a:pt x="16" y="1071"/>
                  </a:lnTo>
                  <a:lnTo>
                    <a:pt x="16" y="1870"/>
                  </a:lnTo>
                  <a:lnTo>
                    <a:pt x="16" y="343"/>
                  </a:lnTo>
                  <a:lnTo>
                    <a:pt x="24" y="575"/>
                  </a:lnTo>
                  <a:lnTo>
                    <a:pt x="24" y="1686"/>
                  </a:lnTo>
                  <a:lnTo>
                    <a:pt x="24" y="367"/>
                  </a:lnTo>
                  <a:lnTo>
                    <a:pt x="24" y="1582"/>
                  </a:lnTo>
                  <a:lnTo>
                    <a:pt x="32" y="1614"/>
                  </a:lnTo>
                  <a:lnTo>
                    <a:pt x="32" y="1886"/>
                  </a:lnTo>
                  <a:lnTo>
                    <a:pt x="32" y="431"/>
                  </a:lnTo>
                  <a:lnTo>
                    <a:pt x="32" y="535"/>
                  </a:lnTo>
                  <a:lnTo>
                    <a:pt x="40" y="927"/>
                  </a:lnTo>
                  <a:lnTo>
                    <a:pt x="40" y="1406"/>
                  </a:lnTo>
                  <a:lnTo>
                    <a:pt x="40" y="0"/>
                  </a:lnTo>
                  <a:lnTo>
                    <a:pt x="40" y="1286"/>
                  </a:lnTo>
                  <a:lnTo>
                    <a:pt x="48" y="1095"/>
                  </a:lnTo>
                  <a:lnTo>
                    <a:pt x="48" y="1638"/>
                  </a:lnTo>
                  <a:lnTo>
                    <a:pt x="48" y="215"/>
                  </a:lnTo>
                  <a:lnTo>
                    <a:pt x="48" y="463"/>
                  </a:lnTo>
                  <a:lnTo>
                    <a:pt x="56" y="23"/>
                  </a:lnTo>
                  <a:lnTo>
                    <a:pt x="56" y="1566"/>
                  </a:lnTo>
                  <a:lnTo>
                    <a:pt x="56" y="711"/>
                  </a:lnTo>
                  <a:lnTo>
                    <a:pt x="64" y="919"/>
                  </a:lnTo>
                  <a:lnTo>
                    <a:pt x="64" y="1358"/>
                  </a:lnTo>
                  <a:lnTo>
                    <a:pt x="64" y="15"/>
                  </a:lnTo>
                  <a:lnTo>
                    <a:pt x="64" y="319"/>
                  </a:lnTo>
                  <a:lnTo>
                    <a:pt x="72" y="199"/>
                  </a:lnTo>
                  <a:lnTo>
                    <a:pt x="72" y="1566"/>
                  </a:lnTo>
                  <a:lnTo>
                    <a:pt x="72" y="983"/>
                  </a:lnTo>
                  <a:lnTo>
                    <a:pt x="80" y="767"/>
                  </a:lnTo>
                  <a:lnTo>
                    <a:pt x="80" y="1278"/>
                  </a:lnTo>
                  <a:lnTo>
                    <a:pt x="80" y="295"/>
                  </a:lnTo>
                  <a:lnTo>
                    <a:pt x="80" y="455"/>
                  </a:lnTo>
                  <a:lnTo>
                    <a:pt x="88" y="359"/>
                  </a:lnTo>
                  <a:lnTo>
                    <a:pt x="88" y="1654"/>
                  </a:lnTo>
                  <a:lnTo>
                    <a:pt x="88" y="1398"/>
                  </a:lnTo>
                  <a:lnTo>
                    <a:pt x="96" y="951"/>
                  </a:lnTo>
                  <a:lnTo>
                    <a:pt x="96" y="1310"/>
                  </a:lnTo>
                  <a:lnTo>
                    <a:pt x="96" y="71"/>
                  </a:lnTo>
                  <a:lnTo>
                    <a:pt x="96" y="559"/>
                  </a:lnTo>
                  <a:lnTo>
                    <a:pt x="104" y="663"/>
                  </a:lnTo>
                  <a:lnTo>
                    <a:pt x="104" y="1526"/>
                  </a:lnTo>
                  <a:lnTo>
                    <a:pt x="104" y="343"/>
                  </a:lnTo>
                  <a:lnTo>
                    <a:pt x="104" y="1087"/>
                  </a:lnTo>
                  <a:lnTo>
                    <a:pt x="112" y="895"/>
                  </a:lnTo>
                  <a:lnTo>
                    <a:pt x="112" y="1254"/>
                  </a:lnTo>
                  <a:lnTo>
                    <a:pt x="112" y="447"/>
                  </a:lnTo>
                  <a:lnTo>
                    <a:pt x="112" y="719"/>
                  </a:lnTo>
                  <a:lnTo>
                    <a:pt x="120" y="1174"/>
                  </a:lnTo>
                  <a:lnTo>
                    <a:pt x="120" y="1630"/>
                  </a:lnTo>
                  <a:lnTo>
                    <a:pt x="120" y="623"/>
                  </a:lnTo>
                  <a:lnTo>
                    <a:pt x="128" y="607"/>
                  </a:lnTo>
                  <a:lnTo>
                    <a:pt x="128" y="1095"/>
                  </a:lnTo>
                  <a:lnTo>
                    <a:pt x="128" y="191"/>
                  </a:lnTo>
                  <a:lnTo>
                    <a:pt x="128" y="767"/>
                  </a:lnTo>
                  <a:lnTo>
                    <a:pt x="136" y="711"/>
                  </a:lnTo>
                  <a:lnTo>
                    <a:pt x="136" y="1302"/>
                  </a:lnTo>
                  <a:lnTo>
                    <a:pt x="136" y="295"/>
                  </a:lnTo>
                  <a:lnTo>
                    <a:pt x="136" y="367"/>
                  </a:lnTo>
                  <a:lnTo>
                    <a:pt x="144" y="663"/>
                  </a:lnTo>
                  <a:lnTo>
                    <a:pt x="144" y="1047"/>
                  </a:lnTo>
                  <a:lnTo>
                    <a:pt x="144" y="231"/>
                  </a:lnTo>
                  <a:lnTo>
                    <a:pt x="144" y="887"/>
                  </a:lnTo>
                  <a:lnTo>
                    <a:pt x="152" y="1079"/>
                  </a:lnTo>
                  <a:lnTo>
                    <a:pt x="152" y="1734"/>
                  </a:lnTo>
                  <a:lnTo>
                    <a:pt x="152" y="559"/>
                  </a:lnTo>
                  <a:lnTo>
                    <a:pt x="152" y="935"/>
                  </a:lnTo>
                  <a:lnTo>
                    <a:pt x="160" y="655"/>
                  </a:lnTo>
                  <a:lnTo>
                    <a:pt x="160" y="1566"/>
                  </a:lnTo>
                  <a:lnTo>
                    <a:pt x="160" y="383"/>
                  </a:lnTo>
                  <a:lnTo>
                    <a:pt x="160" y="1366"/>
                  </a:lnTo>
                  <a:lnTo>
                    <a:pt x="168" y="951"/>
                  </a:lnTo>
                  <a:lnTo>
                    <a:pt x="168" y="1686"/>
                  </a:lnTo>
                  <a:lnTo>
                    <a:pt x="168" y="119"/>
                  </a:lnTo>
                  <a:lnTo>
                    <a:pt x="168" y="527"/>
                  </a:lnTo>
                  <a:lnTo>
                    <a:pt x="176" y="455"/>
                  </a:lnTo>
                  <a:lnTo>
                    <a:pt x="176" y="1334"/>
                  </a:lnTo>
                  <a:lnTo>
                    <a:pt x="176" y="359"/>
                  </a:lnTo>
                  <a:lnTo>
                    <a:pt x="176" y="863"/>
                  </a:lnTo>
                  <a:lnTo>
                    <a:pt x="184" y="807"/>
                  </a:lnTo>
                  <a:lnTo>
                    <a:pt x="184" y="1478"/>
                  </a:lnTo>
                  <a:lnTo>
                    <a:pt x="184" y="127"/>
                  </a:lnTo>
                  <a:lnTo>
                    <a:pt x="184" y="631"/>
                  </a:lnTo>
                  <a:lnTo>
                    <a:pt x="192" y="631"/>
                  </a:lnTo>
                  <a:lnTo>
                    <a:pt x="192" y="1262"/>
                  </a:lnTo>
                  <a:lnTo>
                    <a:pt x="192" y="351"/>
                  </a:lnTo>
                  <a:lnTo>
                    <a:pt x="192" y="1134"/>
                  </a:lnTo>
                  <a:lnTo>
                    <a:pt x="200" y="1127"/>
                  </a:lnTo>
                  <a:lnTo>
                    <a:pt x="200" y="1206"/>
                  </a:lnTo>
                  <a:lnTo>
                    <a:pt x="200" y="439"/>
                  </a:lnTo>
                  <a:lnTo>
                    <a:pt x="200" y="655"/>
                  </a:lnTo>
                  <a:lnTo>
                    <a:pt x="208" y="567"/>
                  </a:lnTo>
                  <a:lnTo>
                    <a:pt x="208" y="1838"/>
                  </a:lnTo>
                  <a:lnTo>
                    <a:pt x="208" y="1382"/>
                  </a:lnTo>
                  <a:lnTo>
                    <a:pt x="216" y="1031"/>
                  </a:lnTo>
                  <a:lnTo>
                    <a:pt x="216" y="1262"/>
                  </a:lnTo>
                  <a:lnTo>
                    <a:pt x="216" y="335"/>
                  </a:lnTo>
                  <a:lnTo>
                    <a:pt x="216" y="831"/>
                  </a:lnTo>
                  <a:lnTo>
                    <a:pt x="224" y="975"/>
                  </a:lnTo>
                  <a:lnTo>
                    <a:pt x="224" y="1806"/>
                  </a:lnTo>
                  <a:lnTo>
                    <a:pt x="224" y="455"/>
                  </a:lnTo>
                  <a:lnTo>
                    <a:pt x="224" y="575"/>
                  </a:lnTo>
                  <a:lnTo>
                    <a:pt x="232" y="855"/>
                  </a:lnTo>
                  <a:lnTo>
                    <a:pt x="232" y="1103"/>
                  </a:lnTo>
                  <a:lnTo>
                    <a:pt x="232" y="135"/>
                  </a:lnTo>
                  <a:lnTo>
                    <a:pt x="232" y="839"/>
                  </a:lnTo>
                  <a:lnTo>
                    <a:pt x="240" y="751"/>
                  </a:lnTo>
                  <a:lnTo>
                    <a:pt x="240" y="1526"/>
                  </a:lnTo>
                  <a:lnTo>
                    <a:pt x="240" y="191"/>
                  </a:lnTo>
                  <a:lnTo>
                    <a:pt x="240" y="943"/>
                  </a:lnTo>
                  <a:lnTo>
                    <a:pt x="248" y="815"/>
                  </a:lnTo>
                  <a:lnTo>
                    <a:pt x="248" y="215"/>
                  </a:lnTo>
                  <a:lnTo>
                    <a:pt x="248" y="1198"/>
                  </a:lnTo>
                  <a:lnTo>
                    <a:pt x="256" y="1023"/>
                  </a:lnTo>
                  <a:lnTo>
                    <a:pt x="256" y="1446"/>
                  </a:lnTo>
                  <a:lnTo>
                    <a:pt x="256" y="151"/>
                  </a:lnTo>
                  <a:lnTo>
                    <a:pt x="256" y="823"/>
                  </a:lnTo>
                  <a:lnTo>
                    <a:pt x="264" y="703"/>
                  </a:lnTo>
                  <a:lnTo>
                    <a:pt x="264" y="1614"/>
                  </a:lnTo>
                  <a:lnTo>
                    <a:pt x="264" y="487"/>
                  </a:lnTo>
                  <a:lnTo>
                    <a:pt x="264" y="1470"/>
                  </a:lnTo>
                  <a:lnTo>
                    <a:pt x="272" y="15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00">
              <a:extLst>
                <a:ext uri="{FF2B5EF4-FFF2-40B4-BE49-F238E27FC236}">
                  <a16:creationId xmlns:a16="http://schemas.microsoft.com/office/drawing/2014/main" id="{A7E2DE0F-C5A8-0145-A401-79F3278AC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" y="1867"/>
              <a:ext cx="272" cy="1695"/>
            </a:xfrm>
            <a:custGeom>
              <a:avLst/>
              <a:gdLst>
                <a:gd name="T0" fmla="*/ 0 w 272"/>
                <a:gd name="T1" fmla="*/ 288 h 1695"/>
                <a:gd name="T2" fmla="*/ 8 w 272"/>
                <a:gd name="T3" fmla="*/ 1215 h 1695"/>
                <a:gd name="T4" fmla="*/ 16 w 272"/>
                <a:gd name="T5" fmla="*/ 1399 h 1695"/>
                <a:gd name="T6" fmla="*/ 24 w 272"/>
                <a:gd name="T7" fmla="*/ 680 h 1695"/>
                <a:gd name="T8" fmla="*/ 24 w 272"/>
                <a:gd name="T9" fmla="*/ 944 h 1695"/>
                <a:gd name="T10" fmla="*/ 32 w 272"/>
                <a:gd name="T11" fmla="*/ 288 h 1695"/>
                <a:gd name="T12" fmla="*/ 40 w 272"/>
                <a:gd name="T13" fmla="*/ 112 h 1695"/>
                <a:gd name="T14" fmla="*/ 48 w 272"/>
                <a:gd name="T15" fmla="*/ 968 h 1695"/>
                <a:gd name="T16" fmla="*/ 56 w 272"/>
                <a:gd name="T17" fmla="*/ 640 h 1695"/>
                <a:gd name="T18" fmla="*/ 56 w 272"/>
                <a:gd name="T19" fmla="*/ 656 h 1695"/>
                <a:gd name="T20" fmla="*/ 64 w 272"/>
                <a:gd name="T21" fmla="*/ 312 h 1695"/>
                <a:gd name="T22" fmla="*/ 72 w 272"/>
                <a:gd name="T23" fmla="*/ 1511 h 1695"/>
                <a:gd name="T24" fmla="*/ 80 w 272"/>
                <a:gd name="T25" fmla="*/ 1079 h 1695"/>
                <a:gd name="T26" fmla="*/ 88 w 272"/>
                <a:gd name="T27" fmla="*/ 672 h 1695"/>
                <a:gd name="T28" fmla="*/ 88 w 272"/>
                <a:gd name="T29" fmla="*/ 1039 h 1695"/>
                <a:gd name="T30" fmla="*/ 96 w 272"/>
                <a:gd name="T31" fmla="*/ 336 h 1695"/>
                <a:gd name="T32" fmla="*/ 104 w 272"/>
                <a:gd name="T33" fmla="*/ 1039 h 1695"/>
                <a:gd name="T34" fmla="*/ 112 w 272"/>
                <a:gd name="T35" fmla="*/ 336 h 1695"/>
                <a:gd name="T36" fmla="*/ 112 w 272"/>
                <a:gd name="T37" fmla="*/ 656 h 1695"/>
                <a:gd name="T38" fmla="*/ 120 w 272"/>
                <a:gd name="T39" fmla="*/ 680 h 1695"/>
                <a:gd name="T40" fmla="*/ 128 w 272"/>
                <a:gd name="T41" fmla="*/ 448 h 1695"/>
                <a:gd name="T42" fmla="*/ 136 w 272"/>
                <a:gd name="T43" fmla="*/ 1295 h 1695"/>
                <a:gd name="T44" fmla="*/ 144 w 272"/>
                <a:gd name="T45" fmla="*/ 968 h 1695"/>
                <a:gd name="T46" fmla="*/ 144 w 272"/>
                <a:gd name="T47" fmla="*/ 672 h 1695"/>
                <a:gd name="T48" fmla="*/ 152 w 272"/>
                <a:gd name="T49" fmla="*/ 752 h 1695"/>
                <a:gd name="T50" fmla="*/ 160 w 272"/>
                <a:gd name="T51" fmla="*/ 1063 h 1695"/>
                <a:gd name="T52" fmla="*/ 168 w 272"/>
                <a:gd name="T53" fmla="*/ 336 h 1695"/>
                <a:gd name="T54" fmla="*/ 176 w 272"/>
                <a:gd name="T55" fmla="*/ 1439 h 1695"/>
                <a:gd name="T56" fmla="*/ 184 w 272"/>
                <a:gd name="T57" fmla="*/ 952 h 1695"/>
                <a:gd name="T58" fmla="*/ 184 w 272"/>
                <a:gd name="T59" fmla="*/ 544 h 1695"/>
                <a:gd name="T60" fmla="*/ 192 w 272"/>
                <a:gd name="T61" fmla="*/ 752 h 1695"/>
                <a:gd name="T62" fmla="*/ 200 w 272"/>
                <a:gd name="T63" fmla="*/ 1103 h 1695"/>
                <a:gd name="T64" fmla="*/ 208 w 272"/>
                <a:gd name="T65" fmla="*/ 504 h 1695"/>
                <a:gd name="T66" fmla="*/ 216 w 272"/>
                <a:gd name="T67" fmla="*/ 880 h 1695"/>
                <a:gd name="T68" fmla="*/ 224 w 272"/>
                <a:gd name="T69" fmla="*/ 688 h 1695"/>
                <a:gd name="T70" fmla="*/ 224 w 272"/>
                <a:gd name="T71" fmla="*/ 544 h 1695"/>
                <a:gd name="T72" fmla="*/ 232 w 272"/>
                <a:gd name="T73" fmla="*/ 360 h 1695"/>
                <a:gd name="T74" fmla="*/ 240 w 272"/>
                <a:gd name="T75" fmla="*/ 1343 h 1695"/>
                <a:gd name="T76" fmla="*/ 248 w 272"/>
                <a:gd name="T77" fmla="*/ 832 h 1695"/>
                <a:gd name="T78" fmla="*/ 248 w 272"/>
                <a:gd name="T79" fmla="*/ 632 h 1695"/>
                <a:gd name="T80" fmla="*/ 256 w 272"/>
                <a:gd name="T81" fmla="*/ 72 h 1695"/>
                <a:gd name="T82" fmla="*/ 264 w 272"/>
                <a:gd name="T83" fmla="*/ 400 h 169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695"/>
                <a:gd name="T128" fmla="*/ 272 w 272"/>
                <a:gd name="T129" fmla="*/ 1695 h 169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695">
                  <a:moveTo>
                    <a:pt x="0" y="1367"/>
                  </a:moveTo>
                  <a:lnTo>
                    <a:pt x="0" y="1519"/>
                  </a:lnTo>
                  <a:lnTo>
                    <a:pt x="0" y="288"/>
                  </a:lnTo>
                  <a:lnTo>
                    <a:pt x="0" y="384"/>
                  </a:lnTo>
                  <a:lnTo>
                    <a:pt x="8" y="160"/>
                  </a:lnTo>
                  <a:lnTo>
                    <a:pt x="8" y="1215"/>
                  </a:lnTo>
                  <a:lnTo>
                    <a:pt x="8" y="712"/>
                  </a:lnTo>
                  <a:lnTo>
                    <a:pt x="16" y="544"/>
                  </a:lnTo>
                  <a:lnTo>
                    <a:pt x="16" y="1399"/>
                  </a:lnTo>
                  <a:lnTo>
                    <a:pt x="16" y="0"/>
                  </a:lnTo>
                  <a:lnTo>
                    <a:pt x="16" y="432"/>
                  </a:lnTo>
                  <a:lnTo>
                    <a:pt x="24" y="680"/>
                  </a:lnTo>
                  <a:lnTo>
                    <a:pt x="24" y="1303"/>
                  </a:lnTo>
                  <a:lnTo>
                    <a:pt x="24" y="472"/>
                  </a:lnTo>
                  <a:lnTo>
                    <a:pt x="24" y="944"/>
                  </a:lnTo>
                  <a:lnTo>
                    <a:pt x="32" y="1199"/>
                  </a:lnTo>
                  <a:lnTo>
                    <a:pt x="32" y="1559"/>
                  </a:lnTo>
                  <a:lnTo>
                    <a:pt x="32" y="288"/>
                  </a:lnTo>
                  <a:lnTo>
                    <a:pt x="32" y="488"/>
                  </a:lnTo>
                  <a:lnTo>
                    <a:pt x="40" y="720"/>
                  </a:lnTo>
                  <a:lnTo>
                    <a:pt x="40" y="112"/>
                  </a:lnTo>
                  <a:lnTo>
                    <a:pt x="40" y="1263"/>
                  </a:lnTo>
                  <a:lnTo>
                    <a:pt x="48" y="920"/>
                  </a:lnTo>
                  <a:lnTo>
                    <a:pt x="48" y="968"/>
                  </a:lnTo>
                  <a:lnTo>
                    <a:pt x="48" y="80"/>
                  </a:lnTo>
                  <a:lnTo>
                    <a:pt x="48" y="440"/>
                  </a:lnTo>
                  <a:lnTo>
                    <a:pt x="56" y="640"/>
                  </a:lnTo>
                  <a:lnTo>
                    <a:pt x="56" y="1695"/>
                  </a:lnTo>
                  <a:lnTo>
                    <a:pt x="56" y="456"/>
                  </a:lnTo>
                  <a:lnTo>
                    <a:pt x="56" y="656"/>
                  </a:lnTo>
                  <a:lnTo>
                    <a:pt x="64" y="504"/>
                  </a:lnTo>
                  <a:lnTo>
                    <a:pt x="64" y="1119"/>
                  </a:lnTo>
                  <a:lnTo>
                    <a:pt x="64" y="312"/>
                  </a:lnTo>
                  <a:lnTo>
                    <a:pt x="64" y="648"/>
                  </a:lnTo>
                  <a:lnTo>
                    <a:pt x="72" y="848"/>
                  </a:lnTo>
                  <a:lnTo>
                    <a:pt x="72" y="1511"/>
                  </a:lnTo>
                  <a:lnTo>
                    <a:pt x="72" y="392"/>
                  </a:lnTo>
                  <a:lnTo>
                    <a:pt x="72" y="848"/>
                  </a:lnTo>
                  <a:lnTo>
                    <a:pt x="80" y="1079"/>
                  </a:lnTo>
                  <a:lnTo>
                    <a:pt x="80" y="80"/>
                  </a:lnTo>
                  <a:lnTo>
                    <a:pt x="80" y="632"/>
                  </a:lnTo>
                  <a:lnTo>
                    <a:pt x="88" y="672"/>
                  </a:lnTo>
                  <a:lnTo>
                    <a:pt x="88" y="1631"/>
                  </a:lnTo>
                  <a:lnTo>
                    <a:pt x="88" y="336"/>
                  </a:lnTo>
                  <a:lnTo>
                    <a:pt x="88" y="1039"/>
                  </a:lnTo>
                  <a:lnTo>
                    <a:pt x="96" y="704"/>
                  </a:lnTo>
                  <a:lnTo>
                    <a:pt x="96" y="1007"/>
                  </a:lnTo>
                  <a:lnTo>
                    <a:pt x="96" y="336"/>
                  </a:lnTo>
                  <a:lnTo>
                    <a:pt x="96" y="888"/>
                  </a:lnTo>
                  <a:lnTo>
                    <a:pt x="104" y="896"/>
                  </a:lnTo>
                  <a:lnTo>
                    <a:pt x="104" y="1039"/>
                  </a:lnTo>
                  <a:lnTo>
                    <a:pt x="104" y="104"/>
                  </a:lnTo>
                  <a:lnTo>
                    <a:pt x="104" y="216"/>
                  </a:lnTo>
                  <a:lnTo>
                    <a:pt x="112" y="336"/>
                  </a:lnTo>
                  <a:lnTo>
                    <a:pt x="112" y="1039"/>
                  </a:lnTo>
                  <a:lnTo>
                    <a:pt x="112" y="160"/>
                  </a:lnTo>
                  <a:lnTo>
                    <a:pt x="112" y="656"/>
                  </a:lnTo>
                  <a:lnTo>
                    <a:pt x="120" y="440"/>
                  </a:lnTo>
                  <a:lnTo>
                    <a:pt x="120" y="1279"/>
                  </a:lnTo>
                  <a:lnTo>
                    <a:pt x="120" y="680"/>
                  </a:lnTo>
                  <a:lnTo>
                    <a:pt x="128" y="480"/>
                  </a:lnTo>
                  <a:lnTo>
                    <a:pt x="128" y="1503"/>
                  </a:lnTo>
                  <a:lnTo>
                    <a:pt x="128" y="448"/>
                  </a:lnTo>
                  <a:lnTo>
                    <a:pt x="128" y="1167"/>
                  </a:lnTo>
                  <a:lnTo>
                    <a:pt x="136" y="1271"/>
                  </a:lnTo>
                  <a:lnTo>
                    <a:pt x="136" y="1295"/>
                  </a:lnTo>
                  <a:lnTo>
                    <a:pt x="136" y="448"/>
                  </a:lnTo>
                  <a:lnTo>
                    <a:pt x="136" y="864"/>
                  </a:lnTo>
                  <a:lnTo>
                    <a:pt x="144" y="968"/>
                  </a:lnTo>
                  <a:lnTo>
                    <a:pt x="144" y="1071"/>
                  </a:lnTo>
                  <a:lnTo>
                    <a:pt x="144" y="232"/>
                  </a:lnTo>
                  <a:lnTo>
                    <a:pt x="144" y="672"/>
                  </a:lnTo>
                  <a:lnTo>
                    <a:pt x="152" y="992"/>
                  </a:lnTo>
                  <a:lnTo>
                    <a:pt x="152" y="296"/>
                  </a:lnTo>
                  <a:lnTo>
                    <a:pt x="152" y="752"/>
                  </a:lnTo>
                  <a:lnTo>
                    <a:pt x="160" y="712"/>
                  </a:lnTo>
                  <a:lnTo>
                    <a:pt x="160" y="232"/>
                  </a:lnTo>
                  <a:lnTo>
                    <a:pt x="160" y="1063"/>
                  </a:lnTo>
                  <a:lnTo>
                    <a:pt x="168" y="728"/>
                  </a:lnTo>
                  <a:lnTo>
                    <a:pt x="168" y="856"/>
                  </a:lnTo>
                  <a:lnTo>
                    <a:pt x="168" y="336"/>
                  </a:lnTo>
                  <a:lnTo>
                    <a:pt x="168" y="744"/>
                  </a:lnTo>
                  <a:lnTo>
                    <a:pt x="176" y="992"/>
                  </a:lnTo>
                  <a:lnTo>
                    <a:pt x="176" y="1439"/>
                  </a:lnTo>
                  <a:lnTo>
                    <a:pt x="176" y="744"/>
                  </a:lnTo>
                  <a:lnTo>
                    <a:pt x="176" y="872"/>
                  </a:lnTo>
                  <a:lnTo>
                    <a:pt x="184" y="952"/>
                  </a:lnTo>
                  <a:lnTo>
                    <a:pt x="184" y="976"/>
                  </a:lnTo>
                  <a:lnTo>
                    <a:pt x="184" y="288"/>
                  </a:lnTo>
                  <a:lnTo>
                    <a:pt x="184" y="544"/>
                  </a:lnTo>
                  <a:lnTo>
                    <a:pt x="192" y="552"/>
                  </a:lnTo>
                  <a:lnTo>
                    <a:pt x="192" y="1423"/>
                  </a:lnTo>
                  <a:lnTo>
                    <a:pt x="192" y="752"/>
                  </a:lnTo>
                  <a:lnTo>
                    <a:pt x="200" y="664"/>
                  </a:lnTo>
                  <a:lnTo>
                    <a:pt x="200" y="280"/>
                  </a:lnTo>
                  <a:lnTo>
                    <a:pt x="200" y="1103"/>
                  </a:lnTo>
                  <a:lnTo>
                    <a:pt x="208" y="968"/>
                  </a:lnTo>
                  <a:lnTo>
                    <a:pt x="208" y="1111"/>
                  </a:lnTo>
                  <a:lnTo>
                    <a:pt x="208" y="504"/>
                  </a:lnTo>
                  <a:lnTo>
                    <a:pt x="208" y="520"/>
                  </a:lnTo>
                  <a:lnTo>
                    <a:pt x="216" y="672"/>
                  </a:lnTo>
                  <a:lnTo>
                    <a:pt x="216" y="880"/>
                  </a:lnTo>
                  <a:lnTo>
                    <a:pt x="216" y="368"/>
                  </a:lnTo>
                  <a:lnTo>
                    <a:pt x="216" y="608"/>
                  </a:lnTo>
                  <a:lnTo>
                    <a:pt x="224" y="688"/>
                  </a:lnTo>
                  <a:lnTo>
                    <a:pt x="224" y="999"/>
                  </a:lnTo>
                  <a:lnTo>
                    <a:pt x="224" y="392"/>
                  </a:lnTo>
                  <a:lnTo>
                    <a:pt x="224" y="544"/>
                  </a:lnTo>
                  <a:lnTo>
                    <a:pt x="232" y="488"/>
                  </a:lnTo>
                  <a:lnTo>
                    <a:pt x="232" y="1503"/>
                  </a:lnTo>
                  <a:lnTo>
                    <a:pt x="232" y="360"/>
                  </a:lnTo>
                  <a:lnTo>
                    <a:pt x="232" y="1319"/>
                  </a:lnTo>
                  <a:lnTo>
                    <a:pt x="240" y="1199"/>
                  </a:lnTo>
                  <a:lnTo>
                    <a:pt x="240" y="1343"/>
                  </a:lnTo>
                  <a:lnTo>
                    <a:pt x="240" y="368"/>
                  </a:lnTo>
                  <a:lnTo>
                    <a:pt x="240" y="416"/>
                  </a:lnTo>
                  <a:lnTo>
                    <a:pt x="248" y="832"/>
                  </a:lnTo>
                  <a:lnTo>
                    <a:pt x="248" y="1103"/>
                  </a:lnTo>
                  <a:lnTo>
                    <a:pt x="248" y="208"/>
                  </a:lnTo>
                  <a:lnTo>
                    <a:pt x="248" y="632"/>
                  </a:lnTo>
                  <a:lnTo>
                    <a:pt x="256" y="744"/>
                  </a:lnTo>
                  <a:lnTo>
                    <a:pt x="256" y="976"/>
                  </a:lnTo>
                  <a:lnTo>
                    <a:pt x="256" y="72"/>
                  </a:lnTo>
                  <a:lnTo>
                    <a:pt x="256" y="608"/>
                  </a:lnTo>
                  <a:lnTo>
                    <a:pt x="264" y="704"/>
                  </a:lnTo>
                  <a:lnTo>
                    <a:pt x="264" y="400"/>
                  </a:lnTo>
                  <a:lnTo>
                    <a:pt x="264" y="1199"/>
                  </a:lnTo>
                  <a:lnTo>
                    <a:pt x="272" y="12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01">
              <a:extLst>
                <a:ext uri="{FF2B5EF4-FFF2-40B4-BE49-F238E27FC236}">
                  <a16:creationId xmlns:a16="http://schemas.microsoft.com/office/drawing/2014/main" id="{37140E18-BA01-8048-906F-F82BCFAF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" y="1815"/>
              <a:ext cx="280" cy="1631"/>
            </a:xfrm>
            <a:custGeom>
              <a:avLst/>
              <a:gdLst>
                <a:gd name="T0" fmla="*/ 0 w 280"/>
                <a:gd name="T1" fmla="*/ 928 h 1631"/>
                <a:gd name="T2" fmla="*/ 8 w 280"/>
                <a:gd name="T3" fmla="*/ 520 h 1631"/>
                <a:gd name="T4" fmla="*/ 16 w 280"/>
                <a:gd name="T5" fmla="*/ 792 h 1631"/>
                <a:gd name="T6" fmla="*/ 24 w 280"/>
                <a:gd name="T7" fmla="*/ 752 h 1631"/>
                <a:gd name="T8" fmla="*/ 24 w 280"/>
                <a:gd name="T9" fmla="*/ 776 h 1631"/>
                <a:gd name="T10" fmla="*/ 32 w 280"/>
                <a:gd name="T11" fmla="*/ 1071 h 1631"/>
                <a:gd name="T12" fmla="*/ 40 w 280"/>
                <a:gd name="T13" fmla="*/ 432 h 1631"/>
                <a:gd name="T14" fmla="*/ 48 w 280"/>
                <a:gd name="T15" fmla="*/ 1135 h 1631"/>
                <a:gd name="T16" fmla="*/ 56 w 280"/>
                <a:gd name="T17" fmla="*/ 448 h 1631"/>
                <a:gd name="T18" fmla="*/ 64 w 280"/>
                <a:gd name="T19" fmla="*/ 944 h 1631"/>
                <a:gd name="T20" fmla="*/ 64 w 280"/>
                <a:gd name="T21" fmla="*/ 856 h 1631"/>
                <a:gd name="T22" fmla="*/ 72 w 280"/>
                <a:gd name="T23" fmla="*/ 328 h 1631"/>
                <a:gd name="T24" fmla="*/ 80 w 280"/>
                <a:gd name="T25" fmla="*/ 40 h 1631"/>
                <a:gd name="T26" fmla="*/ 88 w 280"/>
                <a:gd name="T27" fmla="*/ 520 h 1631"/>
                <a:gd name="T28" fmla="*/ 96 w 280"/>
                <a:gd name="T29" fmla="*/ 1423 h 1631"/>
                <a:gd name="T30" fmla="*/ 104 w 280"/>
                <a:gd name="T31" fmla="*/ 1359 h 1631"/>
                <a:gd name="T32" fmla="*/ 112 w 280"/>
                <a:gd name="T33" fmla="*/ 880 h 1631"/>
                <a:gd name="T34" fmla="*/ 112 w 280"/>
                <a:gd name="T35" fmla="*/ 992 h 1631"/>
                <a:gd name="T36" fmla="*/ 120 w 280"/>
                <a:gd name="T37" fmla="*/ 200 h 1631"/>
                <a:gd name="T38" fmla="*/ 128 w 280"/>
                <a:gd name="T39" fmla="*/ 688 h 1631"/>
                <a:gd name="T40" fmla="*/ 136 w 280"/>
                <a:gd name="T41" fmla="*/ 960 h 1631"/>
                <a:gd name="T42" fmla="*/ 144 w 280"/>
                <a:gd name="T43" fmla="*/ 216 h 1631"/>
                <a:gd name="T44" fmla="*/ 152 w 280"/>
                <a:gd name="T45" fmla="*/ 1431 h 1631"/>
                <a:gd name="T46" fmla="*/ 160 w 280"/>
                <a:gd name="T47" fmla="*/ 1423 h 1631"/>
                <a:gd name="T48" fmla="*/ 168 w 280"/>
                <a:gd name="T49" fmla="*/ 904 h 1631"/>
                <a:gd name="T50" fmla="*/ 176 w 280"/>
                <a:gd name="T51" fmla="*/ 368 h 1631"/>
                <a:gd name="T52" fmla="*/ 184 w 280"/>
                <a:gd name="T53" fmla="*/ 432 h 1631"/>
                <a:gd name="T54" fmla="*/ 184 w 280"/>
                <a:gd name="T55" fmla="*/ 736 h 1631"/>
                <a:gd name="T56" fmla="*/ 192 w 280"/>
                <a:gd name="T57" fmla="*/ 184 h 1631"/>
                <a:gd name="T58" fmla="*/ 200 w 280"/>
                <a:gd name="T59" fmla="*/ 1623 h 1631"/>
                <a:gd name="T60" fmla="*/ 208 w 280"/>
                <a:gd name="T61" fmla="*/ 280 h 1631"/>
                <a:gd name="T62" fmla="*/ 216 w 280"/>
                <a:gd name="T63" fmla="*/ 1439 h 1631"/>
                <a:gd name="T64" fmla="*/ 224 w 280"/>
                <a:gd name="T65" fmla="*/ 1239 h 1631"/>
                <a:gd name="T66" fmla="*/ 232 w 280"/>
                <a:gd name="T67" fmla="*/ 560 h 1631"/>
                <a:gd name="T68" fmla="*/ 232 w 280"/>
                <a:gd name="T69" fmla="*/ 896 h 1631"/>
                <a:gd name="T70" fmla="*/ 240 w 280"/>
                <a:gd name="T71" fmla="*/ 376 h 1631"/>
                <a:gd name="T72" fmla="*/ 248 w 280"/>
                <a:gd name="T73" fmla="*/ 1479 h 1631"/>
                <a:gd name="T74" fmla="*/ 256 w 280"/>
                <a:gd name="T75" fmla="*/ 560 h 1631"/>
                <a:gd name="T76" fmla="*/ 256 w 280"/>
                <a:gd name="T77" fmla="*/ 376 h 1631"/>
                <a:gd name="T78" fmla="*/ 264 w 280"/>
                <a:gd name="T79" fmla="*/ 352 h 1631"/>
                <a:gd name="T80" fmla="*/ 272 w 280"/>
                <a:gd name="T81" fmla="*/ 976 h 1631"/>
                <a:gd name="T82" fmla="*/ 280 w 280"/>
                <a:gd name="T83" fmla="*/ 472 h 16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1"/>
                <a:gd name="T128" fmla="*/ 280 w 280"/>
                <a:gd name="T129" fmla="*/ 1631 h 16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1">
                  <a:moveTo>
                    <a:pt x="0" y="1311"/>
                  </a:moveTo>
                  <a:lnTo>
                    <a:pt x="0" y="504"/>
                  </a:lnTo>
                  <a:lnTo>
                    <a:pt x="0" y="928"/>
                  </a:lnTo>
                  <a:lnTo>
                    <a:pt x="8" y="656"/>
                  </a:lnTo>
                  <a:lnTo>
                    <a:pt x="8" y="1479"/>
                  </a:lnTo>
                  <a:lnTo>
                    <a:pt x="8" y="520"/>
                  </a:lnTo>
                  <a:lnTo>
                    <a:pt x="8" y="912"/>
                  </a:lnTo>
                  <a:lnTo>
                    <a:pt x="16" y="560"/>
                  </a:lnTo>
                  <a:lnTo>
                    <a:pt x="16" y="792"/>
                  </a:lnTo>
                  <a:lnTo>
                    <a:pt x="16" y="192"/>
                  </a:lnTo>
                  <a:lnTo>
                    <a:pt x="16" y="424"/>
                  </a:lnTo>
                  <a:lnTo>
                    <a:pt x="24" y="752"/>
                  </a:lnTo>
                  <a:lnTo>
                    <a:pt x="24" y="1487"/>
                  </a:lnTo>
                  <a:lnTo>
                    <a:pt x="24" y="432"/>
                  </a:lnTo>
                  <a:lnTo>
                    <a:pt x="24" y="776"/>
                  </a:lnTo>
                  <a:lnTo>
                    <a:pt x="32" y="568"/>
                  </a:lnTo>
                  <a:lnTo>
                    <a:pt x="32" y="160"/>
                  </a:lnTo>
                  <a:lnTo>
                    <a:pt x="32" y="1071"/>
                  </a:lnTo>
                  <a:lnTo>
                    <a:pt x="40" y="1063"/>
                  </a:lnTo>
                  <a:lnTo>
                    <a:pt x="40" y="1407"/>
                  </a:lnTo>
                  <a:lnTo>
                    <a:pt x="40" y="432"/>
                  </a:lnTo>
                  <a:lnTo>
                    <a:pt x="40" y="880"/>
                  </a:lnTo>
                  <a:lnTo>
                    <a:pt x="48" y="832"/>
                  </a:lnTo>
                  <a:lnTo>
                    <a:pt x="48" y="1135"/>
                  </a:lnTo>
                  <a:lnTo>
                    <a:pt x="48" y="128"/>
                  </a:lnTo>
                  <a:lnTo>
                    <a:pt x="48" y="392"/>
                  </a:lnTo>
                  <a:lnTo>
                    <a:pt x="56" y="448"/>
                  </a:lnTo>
                  <a:lnTo>
                    <a:pt x="56" y="1343"/>
                  </a:lnTo>
                  <a:lnTo>
                    <a:pt x="56" y="1000"/>
                  </a:lnTo>
                  <a:lnTo>
                    <a:pt x="64" y="944"/>
                  </a:lnTo>
                  <a:lnTo>
                    <a:pt x="64" y="1032"/>
                  </a:lnTo>
                  <a:lnTo>
                    <a:pt x="64" y="0"/>
                  </a:lnTo>
                  <a:lnTo>
                    <a:pt x="64" y="856"/>
                  </a:lnTo>
                  <a:lnTo>
                    <a:pt x="72" y="968"/>
                  </a:lnTo>
                  <a:lnTo>
                    <a:pt x="72" y="1255"/>
                  </a:lnTo>
                  <a:lnTo>
                    <a:pt x="72" y="328"/>
                  </a:lnTo>
                  <a:lnTo>
                    <a:pt x="72" y="336"/>
                  </a:lnTo>
                  <a:lnTo>
                    <a:pt x="80" y="184"/>
                  </a:lnTo>
                  <a:lnTo>
                    <a:pt x="80" y="40"/>
                  </a:lnTo>
                  <a:lnTo>
                    <a:pt x="80" y="1319"/>
                  </a:lnTo>
                  <a:lnTo>
                    <a:pt x="88" y="1295"/>
                  </a:lnTo>
                  <a:lnTo>
                    <a:pt x="88" y="520"/>
                  </a:lnTo>
                  <a:lnTo>
                    <a:pt x="88" y="584"/>
                  </a:lnTo>
                  <a:lnTo>
                    <a:pt x="96" y="688"/>
                  </a:lnTo>
                  <a:lnTo>
                    <a:pt x="96" y="1423"/>
                  </a:lnTo>
                  <a:lnTo>
                    <a:pt x="96" y="128"/>
                  </a:lnTo>
                  <a:lnTo>
                    <a:pt x="96" y="1359"/>
                  </a:lnTo>
                  <a:lnTo>
                    <a:pt x="104" y="1359"/>
                  </a:lnTo>
                  <a:lnTo>
                    <a:pt x="104" y="592"/>
                  </a:lnTo>
                  <a:lnTo>
                    <a:pt x="104" y="1215"/>
                  </a:lnTo>
                  <a:lnTo>
                    <a:pt x="112" y="880"/>
                  </a:lnTo>
                  <a:lnTo>
                    <a:pt x="112" y="1071"/>
                  </a:lnTo>
                  <a:lnTo>
                    <a:pt x="112" y="440"/>
                  </a:lnTo>
                  <a:lnTo>
                    <a:pt x="112" y="992"/>
                  </a:lnTo>
                  <a:lnTo>
                    <a:pt x="120" y="776"/>
                  </a:lnTo>
                  <a:lnTo>
                    <a:pt x="120" y="1000"/>
                  </a:lnTo>
                  <a:lnTo>
                    <a:pt x="120" y="200"/>
                  </a:lnTo>
                  <a:lnTo>
                    <a:pt x="128" y="48"/>
                  </a:lnTo>
                  <a:lnTo>
                    <a:pt x="128" y="1383"/>
                  </a:lnTo>
                  <a:lnTo>
                    <a:pt x="128" y="688"/>
                  </a:lnTo>
                  <a:lnTo>
                    <a:pt x="136" y="552"/>
                  </a:lnTo>
                  <a:lnTo>
                    <a:pt x="136" y="264"/>
                  </a:lnTo>
                  <a:lnTo>
                    <a:pt x="136" y="960"/>
                  </a:lnTo>
                  <a:lnTo>
                    <a:pt x="144" y="984"/>
                  </a:lnTo>
                  <a:lnTo>
                    <a:pt x="144" y="1487"/>
                  </a:lnTo>
                  <a:lnTo>
                    <a:pt x="144" y="216"/>
                  </a:lnTo>
                  <a:lnTo>
                    <a:pt x="144" y="976"/>
                  </a:lnTo>
                  <a:lnTo>
                    <a:pt x="152" y="952"/>
                  </a:lnTo>
                  <a:lnTo>
                    <a:pt x="152" y="1431"/>
                  </a:lnTo>
                  <a:lnTo>
                    <a:pt x="152" y="656"/>
                  </a:lnTo>
                  <a:lnTo>
                    <a:pt x="160" y="712"/>
                  </a:lnTo>
                  <a:lnTo>
                    <a:pt x="160" y="1423"/>
                  </a:lnTo>
                  <a:lnTo>
                    <a:pt x="160" y="336"/>
                  </a:lnTo>
                  <a:lnTo>
                    <a:pt x="168" y="560"/>
                  </a:lnTo>
                  <a:lnTo>
                    <a:pt x="168" y="904"/>
                  </a:lnTo>
                  <a:lnTo>
                    <a:pt x="168" y="40"/>
                  </a:lnTo>
                  <a:lnTo>
                    <a:pt x="168" y="248"/>
                  </a:lnTo>
                  <a:lnTo>
                    <a:pt x="176" y="368"/>
                  </a:lnTo>
                  <a:lnTo>
                    <a:pt x="176" y="1231"/>
                  </a:lnTo>
                  <a:lnTo>
                    <a:pt x="176" y="400"/>
                  </a:lnTo>
                  <a:lnTo>
                    <a:pt x="184" y="432"/>
                  </a:lnTo>
                  <a:lnTo>
                    <a:pt x="184" y="944"/>
                  </a:lnTo>
                  <a:lnTo>
                    <a:pt x="184" y="264"/>
                  </a:lnTo>
                  <a:lnTo>
                    <a:pt x="184" y="736"/>
                  </a:lnTo>
                  <a:lnTo>
                    <a:pt x="192" y="728"/>
                  </a:lnTo>
                  <a:lnTo>
                    <a:pt x="192" y="1303"/>
                  </a:lnTo>
                  <a:lnTo>
                    <a:pt x="192" y="184"/>
                  </a:lnTo>
                  <a:lnTo>
                    <a:pt x="192" y="304"/>
                  </a:lnTo>
                  <a:lnTo>
                    <a:pt x="200" y="368"/>
                  </a:lnTo>
                  <a:lnTo>
                    <a:pt x="200" y="1623"/>
                  </a:lnTo>
                  <a:lnTo>
                    <a:pt x="208" y="1319"/>
                  </a:lnTo>
                  <a:lnTo>
                    <a:pt x="208" y="1463"/>
                  </a:lnTo>
                  <a:lnTo>
                    <a:pt x="208" y="280"/>
                  </a:lnTo>
                  <a:lnTo>
                    <a:pt x="208" y="656"/>
                  </a:lnTo>
                  <a:lnTo>
                    <a:pt x="216" y="680"/>
                  </a:lnTo>
                  <a:lnTo>
                    <a:pt x="216" y="1439"/>
                  </a:lnTo>
                  <a:lnTo>
                    <a:pt x="216" y="320"/>
                  </a:lnTo>
                  <a:lnTo>
                    <a:pt x="216" y="1287"/>
                  </a:lnTo>
                  <a:lnTo>
                    <a:pt x="224" y="1239"/>
                  </a:lnTo>
                  <a:lnTo>
                    <a:pt x="224" y="544"/>
                  </a:lnTo>
                  <a:lnTo>
                    <a:pt x="224" y="592"/>
                  </a:lnTo>
                  <a:lnTo>
                    <a:pt x="232" y="560"/>
                  </a:lnTo>
                  <a:lnTo>
                    <a:pt x="232" y="1215"/>
                  </a:lnTo>
                  <a:lnTo>
                    <a:pt x="232" y="64"/>
                  </a:lnTo>
                  <a:lnTo>
                    <a:pt x="232" y="896"/>
                  </a:lnTo>
                  <a:lnTo>
                    <a:pt x="240" y="864"/>
                  </a:lnTo>
                  <a:lnTo>
                    <a:pt x="240" y="1047"/>
                  </a:lnTo>
                  <a:lnTo>
                    <a:pt x="240" y="376"/>
                  </a:lnTo>
                  <a:lnTo>
                    <a:pt x="240" y="992"/>
                  </a:lnTo>
                  <a:lnTo>
                    <a:pt x="248" y="632"/>
                  </a:lnTo>
                  <a:lnTo>
                    <a:pt x="248" y="1479"/>
                  </a:lnTo>
                  <a:lnTo>
                    <a:pt x="248" y="344"/>
                  </a:lnTo>
                  <a:lnTo>
                    <a:pt x="248" y="600"/>
                  </a:lnTo>
                  <a:lnTo>
                    <a:pt x="256" y="560"/>
                  </a:lnTo>
                  <a:lnTo>
                    <a:pt x="256" y="864"/>
                  </a:lnTo>
                  <a:lnTo>
                    <a:pt x="256" y="208"/>
                  </a:lnTo>
                  <a:lnTo>
                    <a:pt x="256" y="376"/>
                  </a:lnTo>
                  <a:lnTo>
                    <a:pt x="264" y="576"/>
                  </a:lnTo>
                  <a:lnTo>
                    <a:pt x="264" y="1495"/>
                  </a:lnTo>
                  <a:lnTo>
                    <a:pt x="264" y="352"/>
                  </a:lnTo>
                  <a:lnTo>
                    <a:pt x="264" y="824"/>
                  </a:lnTo>
                  <a:lnTo>
                    <a:pt x="272" y="544"/>
                  </a:lnTo>
                  <a:lnTo>
                    <a:pt x="272" y="976"/>
                  </a:lnTo>
                  <a:lnTo>
                    <a:pt x="272" y="384"/>
                  </a:lnTo>
                  <a:lnTo>
                    <a:pt x="272" y="816"/>
                  </a:lnTo>
                  <a:lnTo>
                    <a:pt x="280" y="472"/>
                  </a:lnTo>
                  <a:lnTo>
                    <a:pt x="280" y="1631"/>
                  </a:lnTo>
                  <a:lnTo>
                    <a:pt x="280" y="29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02">
              <a:extLst>
                <a:ext uri="{FF2B5EF4-FFF2-40B4-BE49-F238E27FC236}">
                  <a16:creationId xmlns:a16="http://schemas.microsoft.com/office/drawing/2014/main" id="{28D1EE6B-1784-C14B-A705-1979DF204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3" y="1500"/>
              <a:ext cx="281" cy="2030"/>
            </a:xfrm>
            <a:custGeom>
              <a:avLst/>
              <a:gdLst>
                <a:gd name="T0" fmla="*/ 8 w 281"/>
                <a:gd name="T1" fmla="*/ 1047 h 2030"/>
                <a:gd name="T2" fmla="*/ 8 w 281"/>
                <a:gd name="T3" fmla="*/ 1103 h 2030"/>
                <a:gd name="T4" fmla="*/ 17 w 281"/>
                <a:gd name="T5" fmla="*/ 799 h 2030"/>
                <a:gd name="T6" fmla="*/ 25 w 281"/>
                <a:gd name="T7" fmla="*/ 1023 h 2030"/>
                <a:gd name="T8" fmla="*/ 33 w 281"/>
                <a:gd name="T9" fmla="*/ 1039 h 2030"/>
                <a:gd name="T10" fmla="*/ 33 w 281"/>
                <a:gd name="T11" fmla="*/ 607 h 2030"/>
                <a:gd name="T12" fmla="*/ 41 w 281"/>
                <a:gd name="T13" fmla="*/ 503 h 2030"/>
                <a:gd name="T14" fmla="*/ 49 w 281"/>
                <a:gd name="T15" fmla="*/ 1894 h 2030"/>
                <a:gd name="T16" fmla="*/ 57 w 281"/>
                <a:gd name="T17" fmla="*/ 1015 h 2030"/>
                <a:gd name="T18" fmla="*/ 57 w 281"/>
                <a:gd name="T19" fmla="*/ 1614 h 2030"/>
                <a:gd name="T20" fmla="*/ 65 w 281"/>
                <a:gd name="T21" fmla="*/ 1119 h 2030"/>
                <a:gd name="T22" fmla="*/ 73 w 281"/>
                <a:gd name="T23" fmla="*/ 551 h 2030"/>
                <a:gd name="T24" fmla="*/ 81 w 281"/>
                <a:gd name="T25" fmla="*/ 1319 h 2030"/>
                <a:gd name="T26" fmla="*/ 89 w 281"/>
                <a:gd name="T27" fmla="*/ 767 h 2030"/>
                <a:gd name="T28" fmla="*/ 89 w 281"/>
                <a:gd name="T29" fmla="*/ 927 h 2030"/>
                <a:gd name="T30" fmla="*/ 97 w 281"/>
                <a:gd name="T31" fmla="*/ 319 h 2030"/>
                <a:gd name="T32" fmla="*/ 105 w 281"/>
                <a:gd name="T33" fmla="*/ 1958 h 2030"/>
                <a:gd name="T34" fmla="*/ 113 w 281"/>
                <a:gd name="T35" fmla="*/ 871 h 2030"/>
                <a:gd name="T36" fmla="*/ 121 w 281"/>
                <a:gd name="T37" fmla="*/ 423 h 2030"/>
                <a:gd name="T38" fmla="*/ 129 w 281"/>
                <a:gd name="T39" fmla="*/ 1263 h 2030"/>
                <a:gd name="T40" fmla="*/ 129 w 281"/>
                <a:gd name="T41" fmla="*/ 967 h 2030"/>
                <a:gd name="T42" fmla="*/ 137 w 281"/>
                <a:gd name="T43" fmla="*/ 751 h 2030"/>
                <a:gd name="T44" fmla="*/ 145 w 281"/>
                <a:gd name="T45" fmla="*/ 527 h 2030"/>
                <a:gd name="T46" fmla="*/ 153 w 281"/>
                <a:gd name="T47" fmla="*/ 711 h 2030"/>
                <a:gd name="T48" fmla="*/ 161 w 281"/>
                <a:gd name="T49" fmla="*/ 1854 h 2030"/>
                <a:gd name="T50" fmla="*/ 169 w 281"/>
                <a:gd name="T51" fmla="*/ 1374 h 2030"/>
                <a:gd name="T52" fmla="*/ 169 w 281"/>
                <a:gd name="T53" fmla="*/ 719 h 2030"/>
                <a:gd name="T54" fmla="*/ 177 w 281"/>
                <a:gd name="T55" fmla="*/ 503 h 2030"/>
                <a:gd name="T56" fmla="*/ 185 w 281"/>
                <a:gd name="T57" fmla="*/ 575 h 2030"/>
                <a:gd name="T58" fmla="*/ 193 w 281"/>
                <a:gd name="T59" fmla="*/ 1846 h 2030"/>
                <a:gd name="T60" fmla="*/ 201 w 281"/>
                <a:gd name="T61" fmla="*/ 1454 h 2030"/>
                <a:gd name="T62" fmla="*/ 209 w 281"/>
                <a:gd name="T63" fmla="*/ 975 h 2030"/>
                <a:gd name="T64" fmla="*/ 217 w 281"/>
                <a:gd name="T65" fmla="*/ 719 h 2030"/>
                <a:gd name="T66" fmla="*/ 217 w 281"/>
                <a:gd name="T67" fmla="*/ 903 h 2030"/>
                <a:gd name="T68" fmla="*/ 225 w 281"/>
                <a:gd name="T69" fmla="*/ 375 h 2030"/>
                <a:gd name="T70" fmla="*/ 233 w 281"/>
                <a:gd name="T71" fmla="*/ 1247 h 2030"/>
                <a:gd name="T72" fmla="*/ 241 w 281"/>
                <a:gd name="T73" fmla="*/ 631 h 2030"/>
                <a:gd name="T74" fmla="*/ 249 w 281"/>
                <a:gd name="T75" fmla="*/ 1135 h 2030"/>
                <a:gd name="T76" fmla="*/ 249 w 281"/>
                <a:gd name="T77" fmla="*/ 935 h 2030"/>
                <a:gd name="T78" fmla="*/ 257 w 281"/>
                <a:gd name="T79" fmla="*/ 831 h 2030"/>
                <a:gd name="T80" fmla="*/ 265 w 281"/>
                <a:gd name="T81" fmla="*/ 1630 h 2030"/>
                <a:gd name="T82" fmla="*/ 273 w 281"/>
                <a:gd name="T83" fmla="*/ 687 h 20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2030"/>
                <a:gd name="T128" fmla="*/ 281 w 281"/>
                <a:gd name="T129" fmla="*/ 2030 h 20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2030">
                  <a:moveTo>
                    <a:pt x="0" y="615"/>
                  </a:moveTo>
                  <a:lnTo>
                    <a:pt x="0" y="735"/>
                  </a:lnTo>
                  <a:lnTo>
                    <a:pt x="8" y="1047"/>
                  </a:lnTo>
                  <a:lnTo>
                    <a:pt x="8" y="1454"/>
                  </a:lnTo>
                  <a:lnTo>
                    <a:pt x="8" y="887"/>
                  </a:lnTo>
                  <a:lnTo>
                    <a:pt x="8" y="1103"/>
                  </a:lnTo>
                  <a:lnTo>
                    <a:pt x="17" y="1191"/>
                  </a:lnTo>
                  <a:lnTo>
                    <a:pt x="17" y="2030"/>
                  </a:lnTo>
                  <a:lnTo>
                    <a:pt x="17" y="799"/>
                  </a:lnTo>
                  <a:lnTo>
                    <a:pt x="17" y="895"/>
                  </a:lnTo>
                  <a:lnTo>
                    <a:pt x="25" y="999"/>
                  </a:lnTo>
                  <a:lnTo>
                    <a:pt x="25" y="1023"/>
                  </a:lnTo>
                  <a:lnTo>
                    <a:pt x="25" y="543"/>
                  </a:lnTo>
                  <a:lnTo>
                    <a:pt x="25" y="567"/>
                  </a:lnTo>
                  <a:lnTo>
                    <a:pt x="33" y="1039"/>
                  </a:lnTo>
                  <a:lnTo>
                    <a:pt x="33" y="1622"/>
                  </a:lnTo>
                  <a:lnTo>
                    <a:pt x="33" y="343"/>
                  </a:lnTo>
                  <a:lnTo>
                    <a:pt x="33" y="607"/>
                  </a:lnTo>
                  <a:lnTo>
                    <a:pt x="41" y="511"/>
                  </a:lnTo>
                  <a:lnTo>
                    <a:pt x="41" y="1782"/>
                  </a:lnTo>
                  <a:lnTo>
                    <a:pt x="41" y="503"/>
                  </a:lnTo>
                  <a:lnTo>
                    <a:pt x="41" y="1678"/>
                  </a:lnTo>
                  <a:lnTo>
                    <a:pt x="49" y="1526"/>
                  </a:lnTo>
                  <a:lnTo>
                    <a:pt x="49" y="1894"/>
                  </a:lnTo>
                  <a:lnTo>
                    <a:pt x="49" y="647"/>
                  </a:lnTo>
                  <a:lnTo>
                    <a:pt x="49" y="1031"/>
                  </a:lnTo>
                  <a:lnTo>
                    <a:pt x="57" y="1015"/>
                  </a:lnTo>
                  <a:lnTo>
                    <a:pt x="57" y="1910"/>
                  </a:lnTo>
                  <a:lnTo>
                    <a:pt x="57" y="871"/>
                  </a:lnTo>
                  <a:lnTo>
                    <a:pt x="57" y="1614"/>
                  </a:lnTo>
                  <a:lnTo>
                    <a:pt x="65" y="1582"/>
                  </a:lnTo>
                  <a:lnTo>
                    <a:pt x="65" y="599"/>
                  </a:lnTo>
                  <a:lnTo>
                    <a:pt x="65" y="1119"/>
                  </a:lnTo>
                  <a:lnTo>
                    <a:pt x="73" y="1031"/>
                  </a:lnTo>
                  <a:lnTo>
                    <a:pt x="73" y="1678"/>
                  </a:lnTo>
                  <a:lnTo>
                    <a:pt x="73" y="551"/>
                  </a:lnTo>
                  <a:lnTo>
                    <a:pt x="73" y="1087"/>
                  </a:lnTo>
                  <a:lnTo>
                    <a:pt x="81" y="1303"/>
                  </a:lnTo>
                  <a:lnTo>
                    <a:pt x="81" y="1319"/>
                  </a:lnTo>
                  <a:lnTo>
                    <a:pt x="81" y="631"/>
                  </a:lnTo>
                  <a:lnTo>
                    <a:pt x="81" y="831"/>
                  </a:lnTo>
                  <a:lnTo>
                    <a:pt x="89" y="767"/>
                  </a:lnTo>
                  <a:lnTo>
                    <a:pt x="89" y="1678"/>
                  </a:lnTo>
                  <a:lnTo>
                    <a:pt x="89" y="615"/>
                  </a:lnTo>
                  <a:lnTo>
                    <a:pt x="89" y="927"/>
                  </a:lnTo>
                  <a:lnTo>
                    <a:pt x="97" y="919"/>
                  </a:lnTo>
                  <a:lnTo>
                    <a:pt x="97" y="1327"/>
                  </a:lnTo>
                  <a:lnTo>
                    <a:pt x="97" y="319"/>
                  </a:lnTo>
                  <a:lnTo>
                    <a:pt x="97" y="863"/>
                  </a:lnTo>
                  <a:lnTo>
                    <a:pt x="105" y="1151"/>
                  </a:lnTo>
                  <a:lnTo>
                    <a:pt x="105" y="1958"/>
                  </a:lnTo>
                  <a:lnTo>
                    <a:pt x="105" y="767"/>
                  </a:lnTo>
                  <a:lnTo>
                    <a:pt x="105" y="1215"/>
                  </a:lnTo>
                  <a:lnTo>
                    <a:pt x="113" y="871"/>
                  </a:lnTo>
                  <a:lnTo>
                    <a:pt x="113" y="1542"/>
                  </a:lnTo>
                  <a:lnTo>
                    <a:pt x="113" y="703"/>
                  </a:lnTo>
                  <a:lnTo>
                    <a:pt x="121" y="423"/>
                  </a:lnTo>
                  <a:lnTo>
                    <a:pt x="121" y="1894"/>
                  </a:lnTo>
                  <a:lnTo>
                    <a:pt x="121" y="1039"/>
                  </a:lnTo>
                  <a:lnTo>
                    <a:pt x="129" y="1263"/>
                  </a:lnTo>
                  <a:lnTo>
                    <a:pt x="129" y="1390"/>
                  </a:lnTo>
                  <a:lnTo>
                    <a:pt x="129" y="0"/>
                  </a:lnTo>
                  <a:lnTo>
                    <a:pt x="129" y="967"/>
                  </a:lnTo>
                  <a:lnTo>
                    <a:pt x="137" y="1063"/>
                  </a:lnTo>
                  <a:lnTo>
                    <a:pt x="137" y="1662"/>
                  </a:lnTo>
                  <a:lnTo>
                    <a:pt x="137" y="751"/>
                  </a:lnTo>
                  <a:lnTo>
                    <a:pt x="137" y="1175"/>
                  </a:lnTo>
                  <a:lnTo>
                    <a:pt x="145" y="727"/>
                  </a:lnTo>
                  <a:lnTo>
                    <a:pt x="145" y="527"/>
                  </a:lnTo>
                  <a:lnTo>
                    <a:pt x="145" y="1638"/>
                  </a:lnTo>
                  <a:lnTo>
                    <a:pt x="153" y="1950"/>
                  </a:lnTo>
                  <a:lnTo>
                    <a:pt x="153" y="711"/>
                  </a:lnTo>
                  <a:lnTo>
                    <a:pt x="153" y="831"/>
                  </a:lnTo>
                  <a:lnTo>
                    <a:pt x="161" y="959"/>
                  </a:lnTo>
                  <a:lnTo>
                    <a:pt x="161" y="1854"/>
                  </a:lnTo>
                  <a:lnTo>
                    <a:pt x="161" y="551"/>
                  </a:lnTo>
                  <a:lnTo>
                    <a:pt x="161" y="1351"/>
                  </a:lnTo>
                  <a:lnTo>
                    <a:pt x="169" y="1374"/>
                  </a:lnTo>
                  <a:lnTo>
                    <a:pt x="169" y="1558"/>
                  </a:lnTo>
                  <a:lnTo>
                    <a:pt x="169" y="479"/>
                  </a:lnTo>
                  <a:lnTo>
                    <a:pt x="169" y="719"/>
                  </a:lnTo>
                  <a:lnTo>
                    <a:pt x="177" y="911"/>
                  </a:lnTo>
                  <a:lnTo>
                    <a:pt x="177" y="1766"/>
                  </a:lnTo>
                  <a:lnTo>
                    <a:pt x="177" y="503"/>
                  </a:lnTo>
                  <a:lnTo>
                    <a:pt x="177" y="1550"/>
                  </a:lnTo>
                  <a:lnTo>
                    <a:pt x="185" y="1550"/>
                  </a:lnTo>
                  <a:lnTo>
                    <a:pt x="185" y="575"/>
                  </a:lnTo>
                  <a:lnTo>
                    <a:pt x="185" y="1095"/>
                  </a:lnTo>
                  <a:lnTo>
                    <a:pt x="193" y="1143"/>
                  </a:lnTo>
                  <a:lnTo>
                    <a:pt x="193" y="1846"/>
                  </a:lnTo>
                  <a:lnTo>
                    <a:pt x="193" y="527"/>
                  </a:lnTo>
                  <a:lnTo>
                    <a:pt x="193" y="1590"/>
                  </a:lnTo>
                  <a:lnTo>
                    <a:pt x="201" y="1454"/>
                  </a:lnTo>
                  <a:lnTo>
                    <a:pt x="201" y="535"/>
                  </a:lnTo>
                  <a:lnTo>
                    <a:pt x="201" y="943"/>
                  </a:lnTo>
                  <a:lnTo>
                    <a:pt x="209" y="975"/>
                  </a:lnTo>
                  <a:lnTo>
                    <a:pt x="209" y="1878"/>
                  </a:lnTo>
                  <a:lnTo>
                    <a:pt x="209" y="607"/>
                  </a:lnTo>
                  <a:lnTo>
                    <a:pt x="217" y="719"/>
                  </a:lnTo>
                  <a:lnTo>
                    <a:pt x="217" y="1047"/>
                  </a:lnTo>
                  <a:lnTo>
                    <a:pt x="217" y="567"/>
                  </a:lnTo>
                  <a:lnTo>
                    <a:pt x="217" y="903"/>
                  </a:lnTo>
                  <a:lnTo>
                    <a:pt x="225" y="1087"/>
                  </a:lnTo>
                  <a:lnTo>
                    <a:pt x="225" y="1782"/>
                  </a:lnTo>
                  <a:lnTo>
                    <a:pt x="225" y="375"/>
                  </a:lnTo>
                  <a:lnTo>
                    <a:pt x="225" y="1199"/>
                  </a:lnTo>
                  <a:lnTo>
                    <a:pt x="233" y="1127"/>
                  </a:lnTo>
                  <a:lnTo>
                    <a:pt x="233" y="1247"/>
                  </a:lnTo>
                  <a:lnTo>
                    <a:pt x="233" y="799"/>
                  </a:lnTo>
                  <a:lnTo>
                    <a:pt x="233" y="871"/>
                  </a:lnTo>
                  <a:lnTo>
                    <a:pt x="241" y="631"/>
                  </a:lnTo>
                  <a:lnTo>
                    <a:pt x="241" y="1798"/>
                  </a:lnTo>
                  <a:lnTo>
                    <a:pt x="241" y="1271"/>
                  </a:lnTo>
                  <a:lnTo>
                    <a:pt x="249" y="1135"/>
                  </a:lnTo>
                  <a:lnTo>
                    <a:pt x="249" y="1239"/>
                  </a:lnTo>
                  <a:lnTo>
                    <a:pt x="249" y="551"/>
                  </a:lnTo>
                  <a:lnTo>
                    <a:pt x="249" y="935"/>
                  </a:lnTo>
                  <a:lnTo>
                    <a:pt x="257" y="1071"/>
                  </a:lnTo>
                  <a:lnTo>
                    <a:pt x="257" y="2006"/>
                  </a:lnTo>
                  <a:lnTo>
                    <a:pt x="257" y="831"/>
                  </a:lnTo>
                  <a:lnTo>
                    <a:pt x="265" y="903"/>
                  </a:lnTo>
                  <a:lnTo>
                    <a:pt x="265" y="575"/>
                  </a:lnTo>
                  <a:lnTo>
                    <a:pt x="265" y="1630"/>
                  </a:lnTo>
                  <a:lnTo>
                    <a:pt x="273" y="1558"/>
                  </a:lnTo>
                  <a:lnTo>
                    <a:pt x="273" y="471"/>
                  </a:lnTo>
                  <a:lnTo>
                    <a:pt x="273" y="687"/>
                  </a:lnTo>
                  <a:lnTo>
                    <a:pt x="281" y="687"/>
                  </a:lnTo>
                  <a:lnTo>
                    <a:pt x="281" y="18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03">
              <a:extLst>
                <a:ext uri="{FF2B5EF4-FFF2-40B4-BE49-F238E27FC236}">
                  <a16:creationId xmlns:a16="http://schemas.microsoft.com/office/drawing/2014/main" id="{05CEDDC8-E54C-B043-8757-426FDE4B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" y="1612"/>
              <a:ext cx="288" cy="1870"/>
            </a:xfrm>
            <a:custGeom>
              <a:avLst/>
              <a:gdLst>
                <a:gd name="T0" fmla="*/ 0 w 288"/>
                <a:gd name="T1" fmla="*/ 1318 h 1870"/>
                <a:gd name="T2" fmla="*/ 8 w 288"/>
                <a:gd name="T3" fmla="*/ 543 h 1870"/>
                <a:gd name="T4" fmla="*/ 16 w 288"/>
                <a:gd name="T5" fmla="*/ 823 h 1870"/>
                <a:gd name="T6" fmla="*/ 24 w 288"/>
                <a:gd name="T7" fmla="*/ 391 h 1870"/>
                <a:gd name="T8" fmla="*/ 32 w 288"/>
                <a:gd name="T9" fmla="*/ 1366 h 1870"/>
                <a:gd name="T10" fmla="*/ 40 w 288"/>
                <a:gd name="T11" fmla="*/ 1223 h 1870"/>
                <a:gd name="T12" fmla="*/ 48 w 288"/>
                <a:gd name="T13" fmla="*/ 647 h 1870"/>
                <a:gd name="T14" fmla="*/ 56 w 288"/>
                <a:gd name="T15" fmla="*/ 927 h 1870"/>
                <a:gd name="T16" fmla="*/ 56 w 288"/>
                <a:gd name="T17" fmla="*/ 815 h 1870"/>
                <a:gd name="T18" fmla="*/ 64 w 288"/>
                <a:gd name="T19" fmla="*/ 439 h 1870"/>
                <a:gd name="T20" fmla="*/ 72 w 288"/>
                <a:gd name="T21" fmla="*/ 1079 h 1870"/>
                <a:gd name="T22" fmla="*/ 80 w 288"/>
                <a:gd name="T23" fmla="*/ 711 h 1870"/>
                <a:gd name="T24" fmla="*/ 88 w 288"/>
                <a:gd name="T25" fmla="*/ 903 h 1870"/>
                <a:gd name="T26" fmla="*/ 88 w 288"/>
                <a:gd name="T27" fmla="*/ 847 h 1870"/>
                <a:gd name="T28" fmla="*/ 96 w 288"/>
                <a:gd name="T29" fmla="*/ 639 h 1870"/>
                <a:gd name="T30" fmla="*/ 104 w 288"/>
                <a:gd name="T31" fmla="*/ 1510 h 1870"/>
                <a:gd name="T32" fmla="*/ 112 w 288"/>
                <a:gd name="T33" fmla="*/ 543 h 1870"/>
                <a:gd name="T34" fmla="*/ 120 w 288"/>
                <a:gd name="T35" fmla="*/ 375 h 1870"/>
                <a:gd name="T36" fmla="*/ 128 w 288"/>
                <a:gd name="T37" fmla="*/ 1430 h 1870"/>
                <a:gd name="T38" fmla="*/ 136 w 288"/>
                <a:gd name="T39" fmla="*/ 983 h 1870"/>
                <a:gd name="T40" fmla="*/ 136 w 288"/>
                <a:gd name="T41" fmla="*/ 1654 h 1870"/>
                <a:gd name="T42" fmla="*/ 144 w 288"/>
                <a:gd name="T43" fmla="*/ 1015 h 1870"/>
                <a:gd name="T44" fmla="*/ 152 w 288"/>
                <a:gd name="T45" fmla="*/ 223 h 1870"/>
                <a:gd name="T46" fmla="*/ 160 w 288"/>
                <a:gd name="T47" fmla="*/ 567 h 1870"/>
                <a:gd name="T48" fmla="*/ 168 w 288"/>
                <a:gd name="T49" fmla="*/ 1318 h 1870"/>
                <a:gd name="T50" fmla="*/ 176 w 288"/>
                <a:gd name="T51" fmla="*/ 1151 h 1870"/>
                <a:gd name="T52" fmla="*/ 184 w 288"/>
                <a:gd name="T53" fmla="*/ 839 h 1870"/>
                <a:gd name="T54" fmla="*/ 184 w 288"/>
                <a:gd name="T55" fmla="*/ 1199 h 1870"/>
                <a:gd name="T56" fmla="*/ 192 w 288"/>
                <a:gd name="T57" fmla="*/ 543 h 1870"/>
                <a:gd name="T58" fmla="*/ 200 w 288"/>
                <a:gd name="T59" fmla="*/ 1782 h 1870"/>
                <a:gd name="T60" fmla="*/ 208 w 288"/>
                <a:gd name="T61" fmla="*/ 1239 h 1870"/>
                <a:gd name="T62" fmla="*/ 208 w 288"/>
                <a:gd name="T63" fmla="*/ 527 h 1870"/>
                <a:gd name="T64" fmla="*/ 216 w 288"/>
                <a:gd name="T65" fmla="*/ 495 h 1870"/>
                <a:gd name="T66" fmla="*/ 224 w 288"/>
                <a:gd name="T67" fmla="*/ 1191 h 1870"/>
                <a:gd name="T68" fmla="*/ 232 w 288"/>
                <a:gd name="T69" fmla="*/ 575 h 1870"/>
                <a:gd name="T70" fmla="*/ 240 w 288"/>
                <a:gd name="T71" fmla="*/ 1438 h 1870"/>
                <a:gd name="T72" fmla="*/ 248 w 288"/>
                <a:gd name="T73" fmla="*/ 1135 h 1870"/>
                <a:gd name="T74" fmla="*/ 248 w 288"/>
                <a:gd name="T75" fmla="*/ 863 h 1870"/>
                <a:gd name="T76" fmla="*/ 256 w 288"/>
                <a:gd name="T77" fmla="*/ 647 h 1870"/>
                <a:gd name="T78" fmla="*/ 264 w 288"/>
                <a:gd name="T79" fmla="*/ 511 h 1870"/>
                <a:gd name="T80" fmla="*/ 272 w 288"/>
                <a:gd name="T81" fmla="*/ 255 h 1870"/>
                <a:gd name="T82" fmla="*/ 280 w 288"/>
                <a:gd name="T83" fmla="*/ 1278 h 18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870"/>
                <a:gd name="T128" fmla="*/ 288 w 288"/>
                <a:gd name="T129" fmla="*/ 1870 h 18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870">
                  <a:moveTo>
                    <a:pt x="0" y="1718"/>
                  </a:moveTo>
                  <a:lnTo>
                    <a:pt x="0" y="551"/>
                  </a:lnTo>
                  <a:lnTo>
                    <a:pt x="0" y="1318"/>
                  </a:lnTo>
                  <a:lnTo>
                    <a:pt x="8" y="1318"/>
                  </a:lnTo>
                  <a:lnTo>
                    <a:pt x="8" y="1630"/>
                  </a:lnTo>
                  <a:lnTo>
                    <a:pt x="8" y="543"/>
                  </a:lnTo>
                  <a:lnTo>
                    <a:pt x="8" y="1079"/>
                  </a:lnTo>
                  <a:lnTo>
                    <a:pt x="16" y="1087"/>
                  </a:lnTo>
                  <a:lnTo>
                    <a:pt x="16" y="823"/>
                  </a:lnTo>
                  <a:lnTo>
                    <a:pt x="16" y="1830"/>
                  </a:lnTo>
                  <a:lnTo>
                    <a:pt x="24" y="1734"/>
                  </a:lnTo>
                  <a:lnTo>
                    <a:pt x="24" y="391"/>
                  </a:lnTo>
                  <a:lnTo>
                    <a:pt x="24" y="775"/>
                  </a:lnTo>
                  <a:lnTo>
                    <a:pt x="32" y="871"/>
                  </a:lnTo>
                  <a:lnTo>
                    <a:pt x="32" y="1366"/>
                  </a:lnTo>
                  <a:lnTo>
                    <a:pt x="32" y="303"/>
                  </a:lnTo>
                  <a:lnTo>
                    <a:pt x="32" y="1286"/>
                  </a:lnTo>
                  <a:lnTo>
                    <a:pt x="40" y="1223"/>
                  </a:lnTo>
                  <a:lnTo>
                    <a:pt x="40" y="247"/>
                  </a:lnTo>
                  <a:lnTo>
                    <a:pt x="40" y="471"/>
                  </a:lnTo>
                  <a:lnTo>
                    <a:pt x="48" y="647"/>
                  </a:lnTo>
                  <a:lnTo>
                    <a:pt x="48" y="1606"/>
                  </a:lnTo>
                  <a:lnTo>
                    <a:pt x="48" y="855"/>
                  </a:lnTo>
                  <a:lnTo>
                    <a:pt x="56" y="927"/>
                  </a:lnTo>
                  <a:lnTo>
                    <a:pt x="56" y="1239"/>
                  </a:lnTo>
                  <a:lnTo>
                    <a:pt x="56" y="583"/>
                  </a:lnTo>
                  <a:lnTo>
                    <a:pt x="56" y="815"/>
                  </a:lnTo>
                  <a:lnTo>
                    <a:pt x="64" y="703"/>
                  </a:lnTo>
                  <a:lnTo>
                    <a:pt x="64" y="1574"/>
                  </a:lnTo>
                  <a:lnTo>
                    <a:pt x="64" y="439"/>
                  </a:lnTo>
                  <a:lnTo>
                    <a:pt x="64" y="1191"/>
                  </a:lnTo>
                  <a:lnTo>
                    <a:pt x="72" y="999"/>
                  </a:lnTo>
                  <a:lnTo>
                    <a:pt x="72" y="1079"/>
                  </a:lnTo>
                  <a:lnTo>
                    <a:pt x="72" y="455"/>
                  </a:lnTo>
                  <a:lnTo>
                    <a:pt x="72" y="903"/>
                  </a:lnTo>
                  <a:lnTo>
                    <a:pt x="80" y="711"/>
                  </a:lnTo>
                  <a:lnTo>
                    <a:pt x="80" y="1734"/>
                  </a:lnTo>
                  <a:lnTo>
                    <a:pt x="80" y="847"/>
                  </a:lnTo>
                  <a:lnTo>
                    <a:pt x="88" y="903"/>
                  </a:lnTo>
                  <a:lnTo>
                    <a:pt x="88" y="1223"/>
                  </a:lnTo>
                  <a:lnTo>
                    <a:pt x="88" y="167"/>
                  </a:lnTo>
                  <a:lnTo>
                    <a:pt x="88" y="847"/>
                  </a:lnTo>
                  <a:lnTo>
                    <a:pt x="96" y="1031"/>
                  </a:lnTo>
                  <a:lnTo>
                    <a:pt x="96" y="1502"/>
                  </a:lnTo>
                  <a:lnTo>
                    <a:pt x="96" y="639"/>
                  </a:lnTo>
                  <a:lnTo>
                    <a:pt x="104" y="807"/>
                  </a:lnTo>
                  <a:lnTo>
                    <a:pt x="104" y="0"/>
                  </a:lnTo>
                  <a:lnTo>
                    <a:pt x="104" y="1510"/>
                  </a:lnTo>
                  <a:lnTo>
                    <a:pt x="112" y="1342"/>
                  </a:lnTo>
                  <a:lnTo>
                    <a:pt x="112" y="1870"/>
                  </a:lnTo>
                  <a:lnTo>
                    <a:pt x="112" y="543"/>
                  </a:lnTo>
                  <a:lnTo>
                    <a:pt x="120" y="863"/>
                  </a:lnTo>
                  <a:lnTo>
                    <a:pt x="120" y="1662"/>
                  </a:lnTo>
                  <a:lnTo>
                    <a:pt x="120" y="375"/>
                  </a:lnTo>
                  <a:lnTo>
                    <a:pt x="120" y="1318"/>
                  </a:lnTo>
                  <a:lnTo>
                    <a:pt x="128" y="1239"/>
                  </a:lnTo>
                  <a:lnTo>
                    <a:pt x="128" y="1430"/>
                  </a:lnTo>
                  <a:lnTo>
                    <a:pt x="128" y="383"/>
                  </a:lnTo>
                  <a:lnTo>
                    <a:pt x="128" y="791"/>
                  </a:lnTo>
                  <a:lnTo>
                    <a:pt x="136" y="983"/>
                  </a:lnTo>
                  <a:lnTo>
                    <a:pt x="136" y="1662"/>
                  </a:lnTo>
                  <a:lnTo>
                    <a:pt x="136" y="495"/>
                  </a:lnTo>
                  <a:lnTo>
                    <a:pt x="136" y="1654"/>
                  </a:lnTo>
                  <a:lnTo>
                    <a:pt x="144" y="1422"/>
                  </a:lnTo>
                  <a:lnTo>
                    <a:pt x="144" y="671"/>
                  </a:lnTo>
                  <a:lnTo>
                    <a:pt x="144" y="1015"/>
                  </a:lnTo>
                  <a:lnTo>
                    <a:pt x="152" y="687"/>
                  </a:lnTo>
                  <a:lnTo>
                    <a:pt x="152" y="1702"/>
                  </a:lnTo>
                  <a:lnTo>
                    <a:pt x="152" y="223"/>
                  </a:lnTo>
                  <a:lnTo>
                    <a:pt x="152" y="1422"/>
                  </a:lnTo>
                  <a:lnTo>
                    <a:pt x="160" y="1670"/>
                  </a:lnTo>
                  <a:lnTo>
                    <a:pt x="160" y="567"/>
                  </a:lnTo>
                  <a:lnTo>
                    <a:pt x="160" y="575"/>
                  </a:lnTo>
                  <a:lnTo>
                    <a:pt x="168" y="743"/>
                  </a:lnTo>
                  <a:lnTo>
                    <a:pt x="168" y="1318"/>
                  </a:lnTo>
                  <a:lnTo>
                    <a:pt x="168" y="631"/>
                  </a:lnTo>
                  <a:lnTo>
                    <a:pt x="176" y="791"/>
                  </a:lnTo>
                  <a:lnTo>
                    <a:pt x="176" y="1151"/>
                  </a:lnTo>
                  <a:lnTo>
                    <a:pt x="176" y="319"/>
                  </a:lnTo>
                  <a:lnTo>
                    <a:pt x="176" y="615"/>
                  </a:lnTo>
                  <a:lnTo>
                    <a:pt x="184" y="839"/>
                  </a:lnTo>
                  <a:lnTo>
                    <a:pt x="184" y="1670"/>
                  </a:lnTo>
                  <a:lnTo>
                    <a:pt x="184" y="407"/>
                  </a:lnTo>
                  <a:lnTo>
                    <a:pt x="184" y="1199"/>
                  </a:lnTo>
                  <a:lnTo>
                    <a:pt x="192" y="1119"/>
                  </a:lnTo>
                  <a:lnTo>
                    <a:pt x="192" y="1175"/>
                  </a:lnTo>
                  <a:lnTo>
                    <a:pt x="192" y="543"/>
                  </a:lnTo>
                  <a:lnTo>
                    <a:pt x="192" y="1151"/>
                  </a:lnTo>
                  <a:lnTo>
                    <a:pt x="200" y="1095"/>
                  </a:lnTo>
                  <a:lnTo>
                    <a:pt x="200" y="1782"/>
                  </a:lnTo>
                  <a:lnTo>
                    <a:pt x="200" y="839"/>
                  </a:lnTo>
                  <a:lnTo>
                    <a:pt x="200" y="1175"/>
                  </a:lnTo>
                  <a:lnTo>
                    <a:pt x="208" y="1239"/>
                  </a:lnTo>
                  <a:lnTo>
                    <a:pt x="208" y="1294"/>
                  </a:lnTo>
                  <a:lnTo>
                    <a:pt x="208" y="247"/>
                  </a:lnTo>
                  <a:lnTo>
                    <a:pt x="208" y="527"/>
                  </a:lnTo>
                  <a:lnTo>
                    <a:pt x="216" y="871"/>
                  </a:lnTo>
                  <a:lnTo>
                    <a:pt x="216" y="1638"/>
                  </a:lnTo>
                  <a:lnTo>
                    <a:pt x="216" y="495"/>
                  </a:lnTo>
                  <a:lnTo>
                    <a:pt x="224" y="527"/>
                  </a:lnTo>
                  <a:lnTo>
                    <a:pt x="224" y="343"/>
                  </a:lnTo>
                  <a:lnTo>
                    <a:pt x="224" y="1191"/>
                  </a:lnTo>
                  <a:lnTo>
                    <a:pt x="232" y="1191"/>
                  </a:lnTo>
                  <a:lnTo>
                    <a:pt x="232" y="1446"/>
                  </a:lnTo>
                  <a:lnTo>
                    <a:pt x="232" y="575"/>
                  </a:lnTo>
                  <a:lnTo>
                    <a:pt x="232" y="1031"/>
                  </a:lnTo>
                  <a:lnTo>
                    <a:pt x="240" y="1175"/>
                  </a:lnTo>
                  <a:lnTo>
                    <a:pt x="240" y="1438"/>
                  </a:lnTo>
                  <a:lnTo>
                    <a:pt x="240" y="455"/>
                  </a:lnTo>
                  <a:lnTo>
                    <a:pt x="240" y="991"/>
                  </a:lnTo>
                  <a:lnTo>
                    <a:pt x="248" y="1135"/>
                  </a:lnTo>
                  <a:lnTo>
                    <a:pt x="248" y="1318"/>
                  </a:lnTo>
                  <a:lnTo>
                    <a:pt x="248" y="687"/>
                  </a:lnTo>
                  <a:lnTo>
                    <a:pt x="248" y="863"/>
                  </a:lnTo>
                  <a:lnTo>
                    <a:pt x="256" y="735"/>
                  </a:lnTo>
                  <a:lnTo>
                    <a:pt x="256" y="1582"/>
                  </a:lnTo>
                  <a:lnTo>
                    <a:pt x="256" y="647"/>
                  </a:lnTo>
                  <a:lnTo>
                    <a:pt x="256" y="1542"/>
                  </a:lnTo>
                  <a:lnTo>
                    <a:pt x="264" y="1534"/>
                  </a:lnTo>
                  <a:lnTo>
                    <a:pt x="264" y="511"/>
                  </a:lnTo>
                  <a:lnTo>
                    <a:pt x="272" y="455"/>
                  </a:lnTo>
                  <a:lnTo>
                    <a:pt x="272" y="1318"/>
                  </a:lnTo>
                  <a:lnTo>
                    <a:pt x="272" y="255"/>
                  </a:lnTo>
                  <a:lnTo>
                    <a:pt x="272" y="1143"/>
                  </a:lnTo>
                  <a:lnTo>
                    <a:pt x="280" y="1071"/>
                  </a:lnTo>
                  <a:lnTo>
                    <a:pt x="280" y="1278"/>
                  </a:lnTo>
                  <a:lnTo>
                    <a:pt x="280" y="351"/>
                  </a:lnTo>
                  <a:lnTo>
                    <a:pt x="288" y="6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04">
              <a:extLst>
                <a:ext uri="{FF2B5EF4-FFF2-40B4-BE49-F238E27FC236}">
                  <a16:creationId xmlns:a16="http://schemas.microsoft.com/office/drawing/2014/main" id="{DF136D81-0E29-3D4E-9EF6-BDA13FE6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" y="1771"/>
              <a:ext cx="280" cy="1575"/>
            </a:xfrm>
            <a:custGeom>
              <a:avLst/>
              <a:gdLst>
                <a:gd name="T0" fmla="*/ 0 w 280"/>
                <a:gd name="T1" fmla="*/ 664 h 1575"/>
                <a:gd name="T2" fmla="*/ 8 w 280"/>
                <a:gd name="T3" fmla="*/ 368 h 1575"/>
                <a:gd name="T4" fmla="*/ 16 w 280"/>
                <a:gd name="T5" fmla="*/ 1319 h 1575"/>
                <a:gd name="T6" fmla="*/ 24 w 280"/>
                <a:gd name="T7" fmla="*/ 200 h 1575"/>
                <a:gd name="T8" fmla="*/ 32 w 280"/>
                <a:gd name="T9" fmla="*/ 1303 h 1575"/>
                <a:gd name="T10" fmla="*/ 40 w 280"/>
                <a:gd name="T11" fmla="*/ 1000 h 1575"/>
                <a:gd name="T12" fmla="*/ 48 w 280"/>
                <a:gd name="T13" fmla="*/ 1167 h 1575"/>
                <a:gd name="T14" fmla="*/ 48 w 280"/>
                <a:gd name="T15" fmla="*/ 808 h 1575"/>
                <a:gd name="T16" fmla="*/ 56 w 280"/>
                <a:gd name="T17" fmla="*/ 88 h 1575"/>
                <a:gd name="T18" fmla="*/ 64 w 280"/>
                <a:gd name="T19" fmla="*/ 1088 h 1575"/>
                <a:gd name="T20" fmla="*/ 72 w 280"/>
                <a:gd name="T21" fmla="*/ 792 h 1575"/>
                <a:gd name="T22" fmla="*/ 72 w 280"/>
                <a:gd name="T23" fmla="*/ 632 h 1575"/>
                <a:gd name="T24" fmla="*/ 80 w 280"/>
                <a:gd name="T25" fmla="*/ 288 h 1575"/>
                <a:gd name="T26" fmla="*/ 88 w 280"/>
                <a:gd name="T27" fmla="*/ 216 h 1575"/>
                <a:gd name="T28" fmla="*/ 96 w 280"/>
                <a:gd name="T29" fmla="*/ 488 h 1575"/>
                <a:gd name="T30" fmla="*/ 104 w 280"/>
                <a:gd name="T31" fmla="*/ 1255 h 1575"/>
                <a:gd name="T32" fmla="*/ 112 w 280"/>
                <a:gd name="T33" fmla="*/ 1319 h 1575"/>
                <a:gd name="T34" fmla="*/ 112 w 280"/>
                <a:gd name="T35" fmla="*/ 728 h 1575"/>
                <a:gd name="T36" fmla="*/ 120 w 280"/>
                <a:gd name="T37" fmla="*/ 520 h 1575"/>
                <a:gd name="T38" fmla="*/ 128 w 280"/>
                <a:gd name="T39" fmla="*/ 872 h 1575"/>
                <a:gd name="T40" fmla="*/ 136 w 280"/>
                <a:gd name="T41" fmla="*/ 800 h 1575"/>
                <a:gd name="T42" fmla="*/ 136 w 280"/>
                <a:gd name="T43" fmla="*/ 848 h 1575"/>
                <a:gd name="T44" fmla="*/ 144 w 280"/>
                <a:gd name="T45" fmla="*/ 1056 h 1575"/>
                <a:gd name="T46" fmla="*/ 152 w 280"/>
                <a:gd name="T47" fmla="*/ 792 h 1575"/>
                <a:gd name="T48" fmla="*/ 160 w 280"/>
                <a:gd name="T49" fmla="*/ 360 h 1575"/>
                <a:gd name="T50" fmla="*/ 168 w 280"/>
                <a:gd name="T51" fmla="*/ 1399 h 1575"/>
                <a:gd name="T52" fmla="*/ 176 w 280"/>
                <a:gd name="T53" fmla="*/ 32 h 1575"/>
                <a:gd name="T54" fmla="*/ 184 w 280"/>
                <a:gd name="T55" fmla="*/ 1056 h 1575"/>
                <a:gd name="T56" fmla="*/ 192 w 280"/>
                <a:gd name="T57" fmla="*/ 872 h 1575"/>
                <a:gd name="T58" fmla="*/ 192 w 280"/>
                <a:gd name="T59" fmla="*/ 744 h 1575"/>
                <a:gd name="T60" fmla="*/ 200 w 280"/>
                <a:gd name="T61" fmla="*/ 544 h 1575"/>
                <a:gd name="T62" fmla="*/ 208 w 280"/>
                <a:gd name="T63" fmla="*/ 1439 h 1575"/>
                <a:gd name="T64" fmla="*/ 216 w 280"/>
                <a:gd name="T65" fmla="*/ 1119 h 1575"/>
                <a:gd name="T66" fmla="*/ 224 w 280"/>
                <a:gd name="T67" fmla="*/ 328 h 1575"/>
                <a:gd name="T68" fmla="*/ 232 w 280"/>
                <a:gd name="T69" fmla="*/ 1247 h 1575"/>
                <a:gd name="T70" fmla="*/ 240 w 280"/>
                <a:gd name="T71" fmla="*/ 592 h 1575"/>
                <a:gd name="T72" fmla="*/ 240 w 280"/>
                <a:gd name="T73" fmla="*/ 880 h 1575"/>
                <a:gd name="T74" fmla="*/ 248 w 280"/>
                <a:gd name="T75" fmla="*/ 528 h 1575"/>
                <a:gd name="T76" fmla="*/ 256 w 280"/>
                <a:gd name="T77" fmla="*/ 1223 h 1575"/>
                <a:gd name="T78" fmla="*/ 264 w 280"/>
                <a:gd name="T79" fmla="*/ 1040 h 1575"/>
                <a:gd name="T80" fmla="*/ 272 w 280"/>
                <a:gd name="T81" fmla="*/ 880 h 1575"/>
                <a:gd name="T82" fmla="*/ 272 w 280"/>
                <a:gd name="T83" fmla="*/ 824 h 15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575"/>
                <a:gd name="T128" fmla="*/ 280 w 280"/>
                <a:gd name="T129" fmla="*/ 1575 h 15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575">
                  <a:moveTo>
                    <a:pt x="0" y="504"/>
                  </a:moveTo>
                  <a:lnTo>
                    <a:pt x="0" y="1080"/>
                  </a:lnTo>
                  <a:lnTo>
                    <a:pt x="0" y="664"/>
                  </a:lnTo>
                  <a:lnTo>
                    <a:pt x="8" y="856"/>
                  </a:lnTo>
                  <a:lnTo>
                    <a:pt x="8" y="1199"/>
                  </a:lnTo>
                  <a:lnTo>
                    <a:pt x="8" y="368"/>
                  </a:lnTo>
                  <a:lnTo>
                    <a:pt x="8" y="880"/>
                  </a:lnTo>
                  <a:lnTo>
                    <a:pt x="16" y="704"/>
                  </a:lnTo>
                  <a:lnTo>
                    <a:pt x="16" y="1319"/>
                  </a:lnTo>
                  <a:lnTo>
                    <a:pt x="16" y="1151"/>
                  </a:lnTo>
                  <a:lnTo>
                    <a:pt x="24" y="816"/>
                  </a:lnTo>
                  <a:lnTo>
                    <a:pt x="24" y="200"/>
                  </a:lnTo>
                  <a:lnTo>
                    <a:pt x="24" y="984"/>
                  </a:lnTo>
                  <a:lnTo>
                    <a:pt x="32" y="936"/>
                  </a:lnTo>
                  <a:lnTo>
                    <a:pt x="32" y="1303"/>
                  </a:lnTo>
                  <a:lnTo>
                    <a:pt x="32" y="696"/>
                  </a:lnTo>
                  <a:lnTo>
                    <a:pt x="32" y="824"/>
                  </a:lnTo>
                  <a:lnTo>
                    <a:pt x="40" y="1000"/>
                  </a:lnTo>
                  <a:lnTo>
                    <a:pt x="40" y="0"/>
                  </a:lnTo>
                  <a:lnTo>
                    <a:pt x="40" y="1072"/>
                  </a:lnTo>
                  <a:lnTo>
                    <a:pt x="48" y="1167"/>
                  </a:lnTo>
                  <a:lnTo>
                    <a:pt x="48" y="1399"/>
                  </a:lnTo>
                  <a:lnTo>
                    <a:pt x="48" y="592"/>
                  </a:lnTo>
                  <a:lnTo>
                    <a:pt x="48" y="808"/>
                  </a:lnTo>
                  <a:lnTo>
                    <a:pt x="56" y="752"/>
                  </a:lnTo>
                  <a:lnTo>
                    <a:pt x="56" y="904"/>
                  </a:lnTo>
                  <a:lnTo>
                    <a:pt x="56" y="88"/>
                  </a:lnTo>
                  <a:lnTo>
                    <a:pt x="56" y="832"/>
                  </a:lnTo>
                  <a:lnTo>
                    <a:pt x="64" y="1048"/>
                  </a:lnTo>
                  <a:lnTo>
                    <a:pt x="64" y="1088"/>
                  </a:lnTo>
                  <a:lnTo>
                    <a:pt x="64" y="696"/>
                  </a:lnTo>
                  <a:lnTo>
                    <a:pt x="64" y="1024"/>
                  </a:lnTo>
                  <a:lnTo>
                    <a:pt x="72" y="792"/>
                  </a:lnTo>
                  <a:lnTo>
                    <a:pt x="72" y="1183"/>
                  </a:lnTo>
                  <a:lnTo>
                    <a:pt x="72" y="128"/>
                  </a:lnTo>
                  <a:lnTo>
                    <a:pt x="72" y="632"/>
                  </a:lnTo>
                  <a:lnTo>
                    <a:pt x="80" y="824"/>
                  </a:lnTo>
                  <a:lnTo>
                    <a:pt x="80" y="1151"/>
                  </a:lnTo>
                  <a:lnTo>
                    <a:pt x="80" y="288"/>
                  </a:lnTo>
                  <a:lnTo>
                    <a:pt x="80" y="632"/>
                  </a:lnTo>
                  <a:lnTo>
                    <a:pt x="88" y="792"/>
                  </a:lnTo>
                  <a:lnTo>
                    <a:pt x="88" y="216"/>
                  </a:lnTo>
                  <a:lnTo>
                    <a:pt x="88" y="1407"/>
                  </a:lnTo>
                  <a:lnTo>
                    <a:pt x="96" y="1247"/>
                  </a:lnTo>
                  <a:lnTo>
                    <a:pt x="96" y="488"/>
                  </a:lnTo>
                  <a:lnTo>
                    <a:pt x="96" y="536"/>
                  </a:lnTo>
                  <a:lnTo>
                    <a:pt x="104" y="136"/>
                  </a:lnTo>
                  <a:lnTo>
                    <a:pt x="104" y="1255"/>
                  </a:lnTo>
                  <a:lnTo>
                    <a:pt x="104" y="8"/>
                  </a:lnTo>
                  <a:lnTo>
                    <a:pt x="104" y="1088"/>
                  </a:lnTo>
                  <a:lnTo>
                    <a:pt x="112" y="1319"/>
                  </a:lnTo>
                  <a:lnTo>
                    <a:pt x="112" y="1511"/>
                  </a:lnTo>
                  <a:lnTo>
                    <a:pt x="112" y="272"/>
                  </a:lnTo>
                  <a:lnTo>
                    <a:pt x="112" y="728"/>
                  </a:lnTo>
                  <a:lnTo>
                    <a:pt x="120" y="840"/>
                  </a:lnTo>
                  <a:lnTo>
                    <a:pt x="120" y="1032"/>
                  </a:lnTo>
                  <a:lnTo>
                    <a:pt x="120" y="520"/>
                  </a:lnTo>
                  <a:lnTo>
                    <a:pt x="120" y="808"/>
                  </a:lnTo>
                  <a:lnTo>
                    <a:pt x="128" y="552"/>
                  </a:lnTo>
                  <a:lnTo>
                    <a:pt x="128" y="872"/>
                  </a:lnTo>
                  <a:lnTo>
                    <a:pt x="128" y="128"/>
                  </a:lnTo>
                  <a:lnTo>
                    <a:pt x="128" y="640"/>
                  </a:lnTo>
                  <a:lnTo>
                    <a:pt x="136" y="800"/>
                  </a:lnTo>
                  <a:lnTo>
                    <a:pt x="136" y="1271"/>
                  </a:lnTo>
                  <a:lnTo>
                    <a:pt x="136" y="584"/>
                  </a:lnTo>
                  <a:lnTo>
                    <a:pt x="136" y="848"/>
                  </a:lnTo>
                  <a:lnTo>
                    <a:pt x="144" y="936"/>
                  </a:lnTo>
                  <a:lnTo>
                    <a:pt x="144" y="352"/>
                  </a:lnTo>
                  <a:lnTo>
                    <a:pt x="144" y="1056"/>
                  </a:lnTo>
                  <a:lnTo>
                    <a:pt x="152" y="824"/>
                  </a:lnTo>
                  <a:lnTo>
                    <a:pt x="152" y="1575"/>
                  </a:lnTo>
                  <a:lnTo>
                    <a:pt x="152" y="792"/>
                  </a:lnTo>
                  <a:lnTo>
                    <a:pt x="152" y="1319"/>
                  </a:lnTo>
                  <a:lnTo>
                    <a:pt x="160" y="1303"/>
                  </a:lnTo>
                  <a:lnTo>
                    <a:pt x="160" y="360"/>
                  </a:lnTo>
                  <a:lnTo>
                    <a:pt x="160" y="880"/>
                  </a:lnTo>
                  <a:lnTo>
                    <a:pt x="168" y="1056"/>
                  </a:lnTo>
                  <a:lnTo>
                    <a:pt x="168" y="1399"/>
                  </a:lnTo>
                  <a:lnTo>
                    <a:pt x="168" y="560"/>
                  </a:lnTo>
                  <a:lnTo>
                    <a:pt x="176" y="464"/>
                  </a:lnTo>
                  <a:lnTo>
                    <a:pt x="176" y="32"/>
                  </a:lnTo>
                  <a:lnTo>
                    <a:pt x="176" y="880"/>
                  </a:lnTo>
                  <a:lnTo>
                    <a:pt x="184" y="904"/>
                  </a:lnTo>
                  <a:lnTo>
                    <a:pt x="184" y="1056"/>
                  </a:lnTo>
                  <a:lnTo>
                    <a:pt x="184" y="624"/>
                  </a:lnTo>
                  <a:lnTo>
                    <a:pt x="184" y="928"/>
                  </a:lnTo>
                  <a:lnTo>
                    <a:pt x="192" y="872"/>
                  </a:lnTo>
                  <a:lnTo>
                    <a:pt x="192" y="1095"/>
                  </a:lnTo>
                  <a:lnTo>
                    <a:pt x="192" y="528"/>
                  </a:lnTo>
                  <a:lnTo>
                    <a:pt x="192" y="744"/>
                  </a:lnTo>
                  <a:lnTo>
                    <a:pt x="200" y="744"/>
                  </a:lnTo>
                  <a:lnTo>
                    <a:pt x="200" y="1239"/>
                  </a:lnTo>
                  <a:lnTo>
                    <a:pt x="200" y="544"/>
                  </a:lnTo>
                  <a:lnTo>
                    <a:pt x="200" y="704"/>
                  </a:lnTo>
                  <a:lnTo>
                    <a:pt x="208" y="584"/>
                  </a:lnTo>
                  <a:lnTo>
                    <a:pt x="208" y="1439"/>
                  </a:lnTo>
                  <a:lnTo>
                    <a:pt x="208" y="416"/>
                  </a:lnTo>
                  <a:lnTo>
                    <a:pt x="208" y="1423"/>
                  </a:lnTo>
                  <a:lnTo>
                    <a:pt x="216" y="1119"/>
                  </a:lnTo>
                  <a:lnTo>
                    <a:pt x="216" y="1327"/>
                  </a:lnTo>
                  <a:lnTo>
                    <a:pt x="216" y="392"/>
                  </a:lnTo>
                  <a:lnTo>
                    <a:pt x="224" y="328"/>
                  </a:lnTo>
                  <a:lnTo>
                    <a:pt x="224" y="1247"/>
                  </a:lnTo>
                  <a:lnTo>
                    <a:pt x="232" y="1072"/>
                  </a:lnTo>
                  <a:lnTo>
                    <a:pt x="232" y="1247"/>
                  </a:lnTo>
                  <a:lnTo>
                    <a:pt x="232" y="304"/>
                  </a:lnTo>
                  <a:lnTo>
                    <a:pt x="232" y="584"/>
                  </a:lnTo>
                  <a:lnTo>
                    <a:pt x="240" y="592"/>
                  </a:lnTo>
                  <a:lnTo>
                    <a:pt x="240" y="976"/>
                  </a:lnTo>
                  <a:lnTo>
                    <a:pt x="240" y="352"/>
                  </a:lnTo>
                  <a:lnTo>
                    <a:pt x="240" y="880"/>
                  </a:lnTo>
                  <a:lnTo>
                    <a:pt x="248" y="720"/>
                  </a:lnTo>
                  <a:lnTo>
                    <a:pt x="248" y="1375"/>
                  </a:lnTo>
                  <a:lnTo>
                    <a:pt x="248" y="528"/>
                  </a:lnTo>
                  <a:lnTo>
                    <a:pt x="248" y="624"/>
                  </a:lnTo>
                  <a:lnTo>
                    <a:pt x="256" y="688"/>
                  </a:lnTo>
                  <a:lnTo>
                    <a:pt x="256" y="1223"/>
                  </a:lnTo>
                  <a:lnTo>
                    <a:pt x="256" y="424"/>
                  </a:lnTo>
                  <a:lnTo>
                    <a:pt x="264" y="696"/>
                  </a:lnTo>
                  <a:lnTo>
                    <a:pt x="264" y="1040"/>
                  </a:lnTo>
                  <a:lnTo>
                    <a:pt x="264" y="344"/>
                  </a:lnTo>
                  <a:lnTo>
                    <a:pt x="264" y="680"/>
                  </a:lnTo>
                  <a:lnTo>
                    <a:pt x="272" y="880"/>
                  </a:lnTo>
                  <a:lnTo>
                    <a:pt x="272" y="1335"/>
                  </a:lnTo>
                  <a:lnTo>
                    <a:pt x="272" y="800"/>
                  </a:lnTo>
                  <a:lnTo>
                    <a:pt x="272" y="824"/>
                  </a:lnTo>
                  <a:lnTo>
                    <a:pt x="280" y="784"/>
                  </a:lnTo>
                  <a:lnTo>
                    <a:pt x="280" y="3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05">
              <a:extLst>
                <a:ext uri="{FF2B5EF4-FFF2-40B4-BE49-F238E27FC236}">
                  <a16:creationId xmlns:a16="http://schemas.microsoft.com/office/drawing/2014/main" id="{4521AAB1-3539-5F45-AD3F-C77B6A17E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" y="1883"/>
              <a:ext cx="264" cy="1415"/>
            </a:xfrm>
            <a:custGeom>
              <a:avLst/>
              <a:gdLst>
                <a:gd name="T0" fmla="*/ 8 w 264"/>
                <a:gd name="T1" fmla="*/ 744 h 1415"/>
                <a:gd name="T2" fmla="*/ 8 w 264"/>
                <a:gd name="T3" fmla="*/ 792 h 1415"/>
                <a:gd name="T4" fmla="*/ 16 w 264"/>
                <a:gd name="T5" fmla="*/ 344 h 1415"/>
                <a:gd name="T6" fmla="*/ 24 w 264"/>
                <a:gd name="T7" fmla="*/ 1215 h 1415"/>
                <a:gd name="T8" fmla="*/ 32 w 264"/>
                <a:gd name="T9" fmla="*/ 784 h 1415"/>
                <a:gd name="T10" fmla="*/ 32 w 264"/>
                <a:gd name="T11" fmla="*/ 720 h 1415"/>
                <a:gd name="T12" fmla="*/ 40 w 264"/>
                <a:gd name="T13" fmla="*/ 264 h 1415"/>
                <a:gd name="T14" fmla="*/ 48 w 264"/>
                <a:gd name="T15" fmla="*/ 1295 h 1415"/>
                <a:gd name="T16" fmla="*/ 56 w 264"/>
                <a:gd name="T17" fmla="*/ 1343 h 1415"/>
                <a:gd name="T18" fmla="*/ 64 w 264"/>
                <a:gd name="T19" fmla="*/ 856 h 1415"/>
                <a:gd name="T20" fmla="*/ 64 w 264"/>
                <a:gd name="T21" fmla="*/ 848 h 1415"/>
                <a:gd name="T22" fmla="*/ 72 w 264"/>
                <a:gd name="T23" fmla="*/ 320 h 1415"/>
                <a:gd name="T24" fmla="*/ 80 w 264"/>
                <a:gd name="T25" fmla="*/ 792 h 1415"/>
                <a:gd name="T26" fmla="*/ 88 w 264"/>
                <a:gd name="T27" fmla="*/ 440 h 1415"/>
                <a:gd name="T28" fmla="*/ 96 w 264"/>
                <a:gd name="T29" fmla="*/ 304 h 1415"/>
                <a:gd name="T30" fmla="*/ 96 w 264"/>
                <a:gd name="T31" fmla="*/ 264 h 1415"/>
                <a:gd name="T32" fmla="*/ 104 w 264"/>
                <a:gd name="T33" fmla="*/ 328 h 1415"/>
                <a:gd name="T34" fmla="*/ 112 w 264"/>
                <a:gd name="T35" fmla="*/ 1207 h 1415"/>
                <a:gd name="T36" fmla="*/ 120 w 264"/>
                <a:gd name="T37" fmla="*/ 568 h 1415"/>
                <a:gd name="T38" fmla="*/ 120 w 264"/>
                <a:gd name="T39" fmla="*/ 880 h 1415"/>
                <a:gd name="T40" fmla="*/ 128 w 264"/>
                <a:gd name="T41" fmla="*/ 232 h 1415"/>
                <a:gd name="T42" fmla="*/ 136 w 264"/>
                <a:gd name="T43" fmla="*/ 1183 h 1415"/>
                <a:gd name="T44" fmla="*/ 144 w 264"/>
                <a:gd name="T45" fmla="*/ 536 h 1415"/>
                <a:gd name="T46" fmla="*/ 152 w 264"/>
                <a:gd name="T47" fmla="*/ 1071 h 1415"/>
                <a:gd name="T48" fmla="*/ 152 w 264"/>
                <a:gd name="T49" fmla="*/ 960 h 1415"/>
                <a:gd name="T50" fmla="*/ 160 w 264"/>
                <a:gd name="T51" fmla="*/ 296 h 1415"/>
                <a:gd name="T52" fmla="*/ 168 w 264"/>
                <a:gd name="T53" fmla="*/ 1223 h 1415"/>
                <a:gd name="T54" fmla="*/ 176 w 264"/>
                <a:gd name="T55" fmla="*/ 904 h 1415"/>
                <a:gd name="T56" fmla="*/ 176 w 264"/>
                <a:gd name="T57" fmla="*/ 552 h 1415"/>
                <a:gd name="T58" fmla="*/ 184 w 264"/>
                <a:gd name="T59" fmla="*/ 104 h 1415"/>
                <a:gd name="T60" fmla="*/ 192 w 264"/>
                <a:gd name="T61" fmla="*/ 1415 h 1415"/>
                <a:gd name="T62" fmla="*/ 200 w 264"/>
                <a:gd name="T63" fmla="*/ 464 h 1415"/>
                <a:gd name="T64" fmla="*/ 200 w 264"/>
                <a:gd name="T65" fmla="*/ 360 h 1415"/>
                <a:gd name="T66" fmla="*/ 208 w 264"/>
                <a:gd name="T67" fmla="*/ 576 h 1415"/>
                <a:gd name="T68" fmla="*/ 216 w 264"/>
                <a:gd name="T69" fmla="*/ 24 h 1415"/>
                <a:gd name="T70" fmla="*/ 224 w 264"/>
                <a:gd name="T71" fmla="*/ 1023 h 1415"/>
                <a:gd name="T72" fmla="*/ 232 w 264"/>
                <a:gd name="T73" fmla="*/ 664 h 1415"/>
                <a:gd name="T74" fmla="*/ 232 w 264"/>
                <a:gd name="T75" fmla="*/ 632 h 1415"/>
                <a:gd name="T76" fmla="*/ 240 w 264"/>
                <a:gd name="T77" fmla="*/ 136 h 1415"/>
                <a:gd name="T78" fmla="*/ 248 w 264"/>
                <a:gd name="T79" fmla="*/ 48 h 1415"/>
                <a:gd name="T80" fmla="*/ 256 w 264"/>
                <a:gd name="T81" fmla="*/ 1375 h 1415"/>
                <a:gd name="T82" fmla="*/ 264 w 264"/>
                <a:gd name="T83" fmla="*/ 880 h 14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1415"/>
                <a:gd name="T128" fmla="*/ 264 w 264"/>
                <a:gd name="T129" fmla="*/ 1415 h 14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1415">
                  <a:moveTo>
                    <a:pt x="0" y="216"/>
                  </a:moveTo>
                  <a:lnTo>
                    <a:pt x="0" y="808"/>
                  </a:lnTo>
                  <a:lnTo>
                    <a:pt x="8" y="744"/>
                  </a:lnTo>
                  <a:lnTo>
                    <a:pt x="8" y="1143"/>
                  </a:lnTo>
                  <a:lnTo>
                    <a:pt x="8" y="472"/>
                  </a:lnTo>
                  <a:lnTo>
                    <a:pt x="8" y="792"/>
                  </a:lnTo>
                  <a:lnTo>
                    <a:pt x="16" y="680"/>
                  </a:lnTo>
                  <a:lnTo>
                    <a:pt x="16" y="1119"/>
                  </a:lnTo>
                  <a:lnTo>
                    <a:pt x="16" y="344"/>
                  </a:lnTo>
                  <a:lnTo>
                    <a:pt x="16" y="1039"/>
                  </a:lnTo>
                  <a:lnTo>
                    <a:pt x="24" y="672"/>
                  </a:lnTo>
                  <a:lnTo>
                    <a:pt x="24" y="1215"/>
                  </a:lnTo>
                  <a:lnTo>
                    <a:pt x="24" y="648"/>
                  </a:lnTo>
                  <a:lnTo>
                    <a:pt x="24" y="824"/>
                  </a:lnTo>
                  <a:lnTo>
                    <a:pt x="32" y="784"/>
                  </a:lnTo>
                  <a:lnTo>
                    <a:pt x="32" y="960"/>
                  </a:lnTo>
                  <a:lnTo>
                    <a:pt x="32" y="288"/>
                  </a:lnTo>
                  <a:lnTo>
                    <a:pt x="32" y="720"/>
                  </a:lnTo>
                  <a:lnTo>
                    <a:pt x="40" y="672"/>
                  </a:lnTo>
                  <a:lnTo>
                    <a:pt x="40" y="1031"/>
                  </a:lnTo>
                  <a:lnTo>
                    <a:pt x="40" y="264"/>
                  </a:lnTo>
                  <a:lnTo>
                    <a:pt x="40" y="416"/>
                  </a:lnTo>
                  <a:lnTo>
                    <a:pt x="48" y="240"/>
                  </a:lnTo>
                  <a:lnTo>
                    <a:pt x="48" y="1295"/>
                  </a:lnTo>
                  <a:lnTo>
                    <a:pt x="48" y="1039"/>
                  </a:lnTo>
                  <a:lnTo>
                    <a:pt x="56" y="1127"/>
                  </a:lnTo>
                  <a:lnTo>
                    <a:pt x="56" y="1343"/>
                  </a:lnTo>
                  <a:lnTo>
                    <a:pt x="56" y="576"/>
                  </a:lnTo>
                  <a:lnTo>
                    <a:pt x="56" y="736"/>
                  </a:lnTo>
                  <a:lnTo>
                    <a:pt x="64" y="856"/>
                  </a:lnTo>
                  <a:lnTo>
                    <a:pt x="64" y="1095"/>
                  </a:lnTo>
                  <a:lnTo>
                    <a:pt x="64" y="296"/>
                  </a:lnTo>
                  <a:lnTo>
                    <a:pt x="64" y="848"/>
                  </a:lnTo>
                  <a:lnTo>
                    <a:pt x="72" y="520"/>
                  </a:lnTo>
                  <a:lnTo>
                    <a:pt x="72" y="1343"/>
                  </a:lnTo>
                  <a:lnTo>
                    <a:pt x="72" y="320"/>
                  </a:lnTo>
                  <a:lnTo>
                    <a:pt x="72" y="576"/>
                  </a:lnTo>
                  <a:lnTo>
                    <a:pt x="80" y="352"/>
                  </a:lnTo>
                  <a:lnTo>
                    <a:pt x="80" y="792"/>
                  </a:lnTo>
                  <a:lnTo>
                    <a:pt x="80" y="72"/>
                  </a:lnTo>
                  <a:lnTo>
                    <a:pt x="80" y="440"/>
                  </a:lnTo>
                  <a:lnTo>
                    <a:pt x="88" y="440"/>
                  </a:lnTo>
                  <a:lnTo>
                    <a:pt x="88" y="1215"/>
                  </a:lnTo>
                  <a:lnTo>
                    <a:pt x="88" y="280"/>
                  </a:lnTo>
                  <a:lnTo>
                    <a:pt x="96" y="304"/>
                  </a:lnTo>
                  <a:lnTo>
                    <a:pt x="96" y="1071"/>
                  </a:lnTo>
                  <a:lnTo>
                    <a:pt x="96" y="232"/>
                  </a:lnTo>
                  <a:lnTo>
                    <a:pt x="96" y="264"/>
                  </a:lnTo>
                  <a:lnTo>
                    <a:pt x="104" y="400"/>
                  </a:lnTo>
                  <a:lnTo>
                    <a:pt x="104" y="1119"/>
                  </a:lnTo>
                  <a:lnTo>
                    <a:pt x="104" y="328"/>
                  </a:lnTo>
                  <a:lnTo>
                    <a:pt x="104" y="920"/>
                  </a:lnTo>
                  <a:lnTo>
                    <a:pt x="112" y="991"/>
                  </a:lnTo>
                  <a:lnTo>
                    <a:pt x="112" y="1207"/>
                  </a:lnTo>
                  <a:lnTo>
                    <a:pt x="112" y="784"/>
                  </a:lnTo>
                  <a:lnTo>
                    <a:pt x="112" y="968"/>
                  </a:lnTo>
                  <a:lnTo>
                    <a:pt x="120" y="568"/>
                  </a:lnTo>
                  <a:lnTo>
                    <a:pt x="120" y="1231"/>
                  </a:lnTo>
                  <a:lnTo>
                    <a:pt x="120" y="344"/>
                  </a:lnTo>
                  <a:lnTo>
                    <a:pt x="120" y="880"/>
                  </a:lnTo>
                  <a:lnTo>
                    <a:pt x="128" y="808"/>
                  </a:lnTo>
                  <a:lnTo>
                    <a:pt x="128" y="1007"/>
                  </a:lnTo>
                  <a:lnTo>
                    <a:pt x="128" y="232"/>
                  </a:lnTo>
                  <a:lnTo>
                    <a:pt x="128" y="752"/>
                  </a:lnTo>
                  <a:lnTo>
                    <a:pt x="136" y="824"/>
                  </a:lnTo>
                  <a:lnTo>
                    <a:pt x="136" y="1183"/>
                  </a:lnTo>
                  <a:lnTo>
                    <a:pt x="136" y="0"/>
                  </a:lnTo>
                  <a:lnTo>
                    <a:pt x="136" y="512"/>
                  </a:lnTo>
                  <a:lnTo>
                    <a:pt x="144" y="536"/>
                  </a:lnTo>
                  <a:lnTo>
                    <a:pt x="144" y="328"/>
                  </a:lnTo>
                  <a:lnTo>
                    <a:pt x="144" y="1207"/>
                  </a:lnTo>
                  <a:lnTo>
                    <a:pt x="152" y="1071"/>
                  </a:lnTo>
                  <a:lnTo>
                    <a:pt x="152" y="1247"/>
                  </a:lnTo>
                  <a:lnTo>
                    <a:pt x="152" y="352"/>
                  </a:lnTo>
                  <a:lnTo>
                    <a:pt x="152" y="960"/>
                  </a:lnTo>
                  <a:lnTo>
                    <a:pt x="160" y="736"/>
                  </a:lnTo>
                  <a:lnTo>
                    <a:pt x="160" y="1295"/>
                  </a:lnTo>
                  <a:lnTo>
                    <a:pt x="160" y="296"/>
                  </a:lnTo>
                  <a:lnTo>
                    <a:pt x="160" y="840"/>
                  </a:lnTo>
                  <a:lnTo>
                    <a:pt x="168" y="704"/>
                  </a:lnTo>
                  <a:lnTo>
                    <a:pt x="168" y="1223"/>
                  </a:lnTo>
                  <a:lnTo>
                    <a:pt x="168" y="584"/>
                  </a:lnTo>
                  <a:lnTo>
                    <a:pt x="168" y="896"/>
                  </a:lnTo>
                  <a:lnTo>
                    <a:pt x="176" y="904"/>
                  </a:lnTo>
                  <a:lnTo>
                    <a:pt x="176" y="983"/>
                  </a:lnTo>
                  <a:lnTo>
                    <a:pt x="176" y="416"/>
                  </a:lnTo>
                  <a:lnTo>
                    <a:pt x="176" y="552"/>
                  </a:lnTo>
                  <a:lnTo>
                    <a:pt x="184" y="576"/>
                  </a:lnTo>
                  <a:lnTo>
                    <a:pt x="184" y="1031"/>
                  </a:lnTo>
                  <a:lnTo>
                    <a:pt x="184" y="104"/>
                  </a:lnTo>
                  <a:lnTo>
                    <a:pt x="184" y="240"/>
                  </a:lnTo>
                  <a:lnTo>
                    <a:pt x="192" y="232"/>
                  </a:lnTo>
                  <a:lnTo>
                    <a:pt x="192" y="1415"/>
                  </a:lnTo>
                  <a:lnTo>
                    <a:pt x="192" y="88"/>
                  </a:lnTo>
                  <a:lnTo>
                    <a:pt x="192" y="584"/>
                  </a:lnTo>
                  <a:lnTo>
                    <a:pt x="200" y="464"/>
                  </a:lnTo>
                  <a:lnTo>
                    <a:pt x="200" y="904"/>
                  </a:lnTo>
                  <a:lnTo>
                    <a:pt x="200" y="232"/>
                  </a:lnTo>
                  <a:lnTo>
                    <a:pt x="200" y="360"/>
                  </a:lnTo>
                  <a:lnTo>
                    <a:pt x="208" y="352"/>
                  </a:lnTo>
                  <a:lnTo>
                    <a:pt x="208" y="1047"/>
                  </a:lnTo>
                  <a:lnTo>
                    <a:pt x="208" y="576"/>
                  </a:lnTo>
                  <a:lnTo>
                    <a:pt x="216" y="512"/>
                  </a:lnTo>
                  <a:lnTo>
                    <a:pt x="216" y="1159"/>
                  </a:lnTo>
                  <a:lnTo>
                    <a:pt x="216" y="24"/>
                  </a:lnTo>
                  <a:lnTo>
                    <a:pt x="216" y="496"/>
                  </a:lnTo>
                  <a:lnTo>
                    <a:pt x="224" y="608"/>
                  </a:lnTo>
                  <a:lnTo>
                    <a:pt x="224" y="1023"/>
                  </a:lnTo>
                  <a:lnTo>
                    <a:pt x="224" y="368"/>
                  </a:lnTo>
                  <a:lnTo>
                    <a:pt x="224" y="560"/>
                  </a:lnTo>
                  <a:lnTo>
                    <a:pt x="232" y="664"/>
                  </a:lnTo>
                  <a:lnTo>
                    <a:pt x="232" y="983"/>
                  </a:lnTo>
                  <a:lnTo>
                    <a:pt x="232" y="432"/>
                  </a:lnTo>
                  <a:lnTo>
                    <a:pt x="232" y="632"/>
                  </a:lnTo>
                  <a:lnTo>
                    <a:pt x="240" y="840"/>
                  </a:lnTo>
                  <a:lnTo>
                    <a:pt x="240" y="1175"/>
                  </a:lnTo>
                  <a:lnTo>
                    <a:pt x="240" y="136"/>
                  </a:lnTo>
                  <a:lnTo>
                    <a:pt x="240" y="888"/>
                  </a:lnTo>
                  <a:lnTo>
                    <a:pt x="248" y="999"/>
                  </a:lnTo>
                  <a:lnTo>
                    <a:pt x="248" y="48"/>
                  </a:lnTo>
                  <a:lnTo>
                    <a:pt x="248" y="1007"/>
                  </a:lnTo>
                  <a:lnTo>
                    <a:pt x="256" y="1231"/>
                  </a:lnTo>
                  <a:lnTo>
                    <a:pt x="256" y="1375"/>
                  </a:lnTo>
                  <a:lnTo>
                    <a:pt x="256" y="464"/>
                  </a:lnTo>
                  <a:lnTo>
                    <a:pt x="256" y="888"/>
                  </a:lnTo>
                  <a:lnTo>
                    <a:pt x="264" y="880"/>
                  </a:lnTo>
                  <a:lnTo>
                    <a:pt x="264" y="1183"/>
                  </a:lnTo>
                  <a:lnTo>
                    <a:pt x="264" y="35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8" name="Group 391">
            <a:extLst>
              <a:ext uri="{FF2B5EF4-FFF2-40B4-BE49-F238E27FC236}">
                <a16:creationId xmlns:a16="http://schemas.microsoft.com/office/drawing/2014/main" id="{4C1E5E64-55D4-B54B-B8AE-AD7DD6523B2E}"/>
              </a:ext>
            </a:extLst>
          </p:cNvPr>
          <p:cNvGrpSpPr>
            <a:grpSpLocks/>
          </p:cNvGrpSpPr>
          <p:nvPr/>
        </p:nvGrpSpPr>
        <p:grpSpPr bwMode="auto">
          <a:xfrm>
            <a:off x="5246232" y="1479342"/>
            <a:ext cx="1494186" cy="514808"/>
            <a:chOff x="8761" y="1171"/>
            <a:chExt cx="3475" cy="2214"/>
          </a:xfrm>
        </p:grpSpPr>
        <p:sp>
          <p:nvSpPr>
            <p:cNvPr id="29" name="Line 358">
              <a:extLst>
                <a:ext uri="{FF2B5EF4-FFF2-40B4-BE49-F238E27FC236}">
                  <a16:creationId xmlns:a16="http://schemas.microsoft.com/office/drawing/2014/main" id="{E7C91A7A-1285-EB40-A333-D470E213E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6" y="2841"/>
              <a:ext cx="4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361">
              <a:extLst>
                <a:ext uri="{FF2B5EF4-FFF2-40B4-BE49-F238E27FC236}">
                  <a16:creationId xmlns:a16="http://schemas.microsoft.com/office/drawing/2014/main" id="{7D3BC835-BB96-0147-B491-4D0591F2F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6" y="2449"/>
              <a:ext cx="4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78">
              <a:extLst>
                <a:ext uri="{FF2B5EF4-FFF2-40B4-BE49-F238E27FC236}">
                  <a16:creationId xmlns:a16="http://schemas.microsoft.com/office/drawing/2014/main" id="{AFE11E4D-1A99-9144-BC3B-E9613B98B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1" y="1842"/>
              <a:ext cx="272" cy="1231"/>
            </a:xfrm>
            <a:custGeom>
              <a:avLst/>
              <a:gdLst>
                <a:gd name="T0" fmla="*/ 0 w 272"/>
                <a:gd name="T1" fmla="*/ 344 h 1231"/>
                <a:gd name="T2" fmla="*/ 8 w 272"/>
                <a:gd name="T3" fmla="*/ 815 h 1231"/>
                <a:gd name="T4" fmla="*/ 16 w 272"/>
                <a:gd name="T5" fmla="*/ 479 h 1231"/>
                <a:gd name="T6" fmla="*/ 24 w 272"/>
                <a:gd name="T7" fmla="*/ 751 h 1231"/>
                <a:gd name="T8" fmla="*/ 24 w 272"/>
                <a:gd name="T9" fmla="*/ 791 h 1231"/>
                <a:gd name="T10" fmla="*/ 32 w 272"/>
                <a:gd name="T11" fmla="*/ 479 h 1231"/>
                <a:gd name="T12" fmla="*/ 40 w 272"/>
                <a:gd name="T13" fmla="*/ 799 h 1231"/>
                <a:gd name="T14" fmla="*/ 48 w 272"/>
                <a:gd name="T15" fmla="*/ 511 h 1231"/>
                <a:gd name="T16" fmla="*/ 48 w 272"/>
                <a:gd name="T17" fmla="*/ 400 h 1231"/>
                <a:gd name="T18" fmla="*/ 56 w 272"/>
                <a:gd name="T19" fmla="*/ 759 h 1231"/>
                <a:gd name="T20" fmla="*/ 64 w 272"/>
                <a:gd name="T21" fmla="*/ 551 h 1231"/>
                <a:gd name="T22" fmla="*/ 72 w 272"/>
                <a:gd name="T23" fmla="*/ 280 h 1231"/>
                <a:gd name="T24" fmla="*/ 80 w 272"/>
                <a:gd name="T25" fmla="*/ 791 h 1231"/>
                <a:gd name="T26" fmla="*/ 88 w 272"/>
                <a:gd name="T27" fmla="*/ 591 h 1231"/>
                <a:gd name="T28" fmla="*/ 96 w 272"/>
                <a:gd name="T29" fmla="*/ 599 h 1231"/>
                <a:gd name="T30" fmla="*/ 96 w 272"/>
                <a:gd name="T31" fmla="*/ 495 h 1231"/>
                <a:gd name="T32" fmla="*/ 104 w 272"/>
                <a:gd name="T33" fmla="*/ 368 h 1231"/>
                <a:gd name="T34" fmla="*/ 112 w 272"/>
                <a:gd name="T35" fmla="*/ 1095 h 1231"/>
                <a:gd name="T36" fmla="*/ 120 w 272"/>
                <a:gd name="T37" fmla="*/ 535 h 1231"/>
                <a:gd name="T38" fmla="*/ 120 w 272"/>
                <a:gd name="T39" fmla="*/ 503 h 1231"/>
                <a:gd name="T40" fmla="*/ 128 w 272"/>
                <a:gd name="T41" fmla="*/ 663 h 1231"/>
                <a:gd name="T42" fmla="*/ 136 w 272"/>
                <a:gd name="T43" fmla="*/ 392 h 1231"/>
                <a:gd name="T44" fmla="*/ 144 w 272"/>
                <a:gd name="T45" fmla="*/ 96 h 1231"/>
                <a:gd name="T46" fmla="*/ 152 w 272"/>
                <a:gd name="T47" fmla="*/ 743 h 1231"/>
                <a:gd name="T48" fmla="*/ 160 w 272"/>
                <a:gd name="T49" fmla="*/ 743 h 1231"/>
                <a:gd name="T50" fmla="*/ 160 w 272"/>
                <a:gd name="T51" fmla="*/ 855 h 1231"/>
                <a:gd name="T52" fmla="*/ 168 w 272"/>
                <a:gd name="T53" fmla="*/ 368 h 1231"/>
                <a:gd name="T54" fmla="*/ 176 w 272"/>
                <a:gd name="T55" fmla="*/ 807 h 1231"/>
                <a:gd name="T56" fmla="*/ 184 w 272"/>
                <a:gd name="T57" fmla="*/ 847 h 1231"/>
                <a:gd name="T58" fmla="*/ 184 w 272"/>
                <a:gd name="T59" fmla="*/ 623 h 1231"/>
                <a:gd name="T60" fmla="*/ 192 w 272"/>
                <a:gd name="T61" fmla="*/ 80 h 1231"/>
                <a:gd name="T62" fmla="*/ 200 w 272"/>
                <a:gd name="T63" fmla="*/ 272 h 1231"/>
                <a:gd name="T64" fmla="*/ 208 w 272"/>
                <a:gd name="T65" fmla="*/ 1215 h 1231"/>
                <a:gd name="T66" fmla="*/ 216 w 272"/>
                <a:gd name="T67" fmla="*/ 855 h 1231"/>
                <a:gd name="T68" fmla="*/ 216 w 272"/>
                <a:gd name="T69" fmla="*/ 495 h 1231"/>
                <a:gd name="T70" fmla="*/ 224 w 272"/>
                <a:gd name="T71" fmla="*/ 216 h 1231"/>
                <a:gd name="T72" fmla="*/ 232 w 272"/>
                <a:gd name="T73" fmla="*/ 823 h 1231"/>
                <a:gd name="T74" fmla="*/ 240 w 272"/>
                <a:gd name="T75" fmla="*/ 320 h 1231"/>
                <a:gd name="T76" fmla="*/ 248 w 272"/>
                <a:gd name="T77" fmla="*/ 400 h 1231"/>
                <a:gd name="T78" fmla="*/ 256 w 272"/>
                <a:gd name="T79" fmla="*/ 1007 h 1231"/>
                <a:gd name="T80" fmla="*/ 264 w 272"/>
                <a:gd name="T81" fmla="*/ 607 h 1231"/>
                <a:gd name="T82" fmla="*/ 264 w 272"/>
                <a:gd name="T83" fmla="*/ 631 h 12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231"/>
                <a:gd name="T128" fmla="*/ 272 w 272"/>
                <a:gd name="T129" fmla="*/ 1231 h 12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231">
                  <a:moveTo>
                    <a:pt x="0" y="448"/>
                  </a:moveTo>
                  <a:lnTo>
                    <a:pt x="0" y="735"/>
                  </a:lnTo>
                  <a:lnTo>
                    <a:pt x="0" y="344"/>
                  </a:lnTo>
                  <a:lnTo>
                    <a:pt x="0" y="511"/>
                  </a:lnTo>
                  <a:lnTo>
                    <a:pt x="8" y="432"/>
                  </a:lnTo>
                  <a:lnTo>
                    <a:pt x="8" y="815"/>
                  </a:lnTo>
                  <a:lnTo>
                    <a:pt x="8" y="272"/>
                  </a:lnTo>
                  <a:lnTo>
                    <a:pt x="8" y="352"/>
                  </a:lnTo>
                  <a:lnTo>
                    <a:pt x="16" y="479"/>
                  </a:lnTo>
                  <a:lnTo>
                    <a:pt x="16" y="799"/>
                  </a:lnTo>
                  <a:lnTo>
                    <a:pt x="16" y="687"/>
                  </a:lnTo>
                  <a:lnTo>
                    <a:pt x="24" y="751"/>
                  </a:lnTo>
                  <a:lnTo>
                    <a:pt x="24" y="959"/>
                  </a:lnTo>
                  <a:lnTo>
                    <a:pt x="24" y="559"/>
                  </a:lnTo>
                  <a:lnTo>
                    <a:pt x="24" y="791"/>
                  </a:lnTo>
                  <a:lnTo>
                    <a:pt x="32" y="735"/>
                  </a:lnTo>
                  <a:lnTo>
                    <a:pt x="32" y="895"/>
                  </a:lnTo>
                  <a:lnTo>
                    <a:pt x="32" y="479"/>
                  </a:lnTo>
                  <a:lnTo>
                    <a:pt x="32" y="551"/>
                  </a:lnTo>
                  <a:lnTo>
                    <a:pt x="40" y="743"/>
                  </a:lnTo>
                  <a:lnTo>
                    <a:pt x="40" y="799"/>
                  </a:lnTo>
                  <a:lnTo>
                    <a:pt x="40" y="424"/>
                  </a:lnTo>
                  <a:lnTo>
                    <a:pt x="40" y="559"/>
                  </a:lnTo>
                  <a:lnTo>
                    <a:pt x="48" y="511"/>
                  </a:lnTo>
                  <a:lnTo>
                    <a:pt x="48" y="687"/>
                  </a:lnTo>
                  <a:lnTo>
                    <a:pt x="48" y="144"/>
                  </a:lnTo>
                  <a:lnTo>
                    <a:pt x="48" y="400"/>
                  </a:lnTo>
                  <a:lnTo>
                    <a:pt x="56" y="400"/>
                  </a:lnTo>
                  <a:lnTo>
                    <a:pt x="56" y="368"/>
                  </a:lnTo>
                  <a:lnTo>
                    <a:pt x="56" y="759"/>
                  </a:lnTo>
                  <a:lnTo>
                    <a:pt x="64" y="943"/>
                  </a:lnTo>
                  <a:lnTo>
                    <a:pt x="64" y="1063"/>
                  </a:lnTo>
                  <a:lnTo>
                    <a:pt x="64" y="551"/>
                  </a:lnTo>
                  <a:lnTo>
                    <a:pt x="64" y="1015"/>
                  </a:lnTo>
                  <a:lnTo>
                    <a:pt x="72" y="839"/>
                  </a:lnTo>
                  <a:lnTo>
                    <a:pt x="72" y="280"/>
                  </a:lnTo>
                  <a:lnTo>
                    <a:pt x="72" y="591"/>
                  </a:lnTo>
                  <a:lnTo>
                    <a:pt x="80" y="775"/>
                  </a:lnTo>
                  <a:lnTo>
                    <a:pt x="80" y="791"/>
                  </a:lnTo>
                  <a:lnTo>
                    <a:pt x="80" y="432"/>
                  </a:lnTo>
                  <a:lnTo>
                    <a:pt x="80" y="623"/>
                  </a:lnTo>
                  <a:lnTo>
                    <a:pt x="88" y="591"/>
                  </a:lnTo>
                  <a:lnTo>
                    <a:pt x="88" y="424"/>
                  </a:lnTo>
                  <a:lnTo>
                    <a:pt x="88" y="823"/>
                  </a:lnTo>
                  <a:lnTo>
                    <a:pt x="96" y="599"/>
                  </a:lnTo>
                  <a:lnTo>
                    <a:pt x="96" y="671"/>
                  </a:lnTo>
                  <a:lnTo>
                    <a:pt x="96" y="360"/>
                  </a:lnTo>
                  <a:lnTo>
                    <a:pt x="96" y="495"/>
                  </a:lnTo>
                  <a:lnTo>
                    <a:pt x="104" y="583"/>
                  </a:lnTo>
                  <a:lnTo>
                    <a:pt x="104" y="1039"/>
                  </a:lnTo>
                  <a:lnTo>
                    <a:pt x="104" y="368"/>
                  </a:lnTo>
                  <a:lnTo>
                    <a:pt x="104" y="1007"/>
                  </a:lnTo>
                  <a:lnTo>
                    <a:pt x="112" y="1015"/>
                  </a:lnTo>
                  <a:lnTo>
                    <a:pt x="112" y="1095"/>
                  </a:lnTo>
                  <a:lnTo>
                    <a:pt x="112" y="687"/>
                  </a:lnTo>
                  <a:lnTo>
                    <a:pt x="112" y="695"/>
                  </a:lnTo>
                  <a:lnTo>
                    <a:pt x="120" y="535"/>
                  </a:lnTo>
                  <a:lnTo>
                    <a:pt x="120" y="871"/>
                  </a:lnTo>
                  <a:lnTo>
                    <a:pt x="120" y="272"/>
                  </a:lnTo>
                  <a:lnTo>
                    <a:pt x="120" y="503"/>
                  </a:lnTo>
                  <a:lnTo>
                    <a:pt x="128" y="551"/>
                  </a:lnTo>
                  <a:lnTo>
                    <a:pt x="128" y="304"/>
                  </a:lnTo>
                  <a:lnTo>
                    <a:pt x="128" y="663"/>
                  </a:lnTo>
                  <a:lnTo>
                    <a:pt x="136" y="687"/>
                  </a:lnTo>
                  <a:lnTo>
                    <a:pt x="136" y="1007"/>
                  </a:lnTo>
                  <a:lnTo>
                    <a:pt x="136" y="392"/>
                  </a:lnTo>
                  <a:lnTo>
                    <a:pt x="144" y="416"/>
                  </a:lnTo>
                  <a:lnTo>
                    <a:pt x="144" y="711"/>
                  </a:lnTo>
                  <a:lnTo>
                    <a:pt x="144" y="96"/>
                  </a:lnTo>
                  <a:lnTo>
                    <a:pt x="144" y="631"/>
                  </a:lnTo>
                  <a:lnTo>
                    <a:pt x="152" y="719"/>
                  </a:lnTo>
                  <a:lnTo>
                    <a:pt x="152" y="743"/>
                  </a:lnTo>
                  <a:lnTo>
                    <a:pt x="152" y="304"/>
                  </a:lnTo>
                  <a:lnTo>
                    <a:pt x="152" y="503"/>
                  </a:lnTo>
                  <a:lnTo>
                    <a:pt x="160" y="743"/>
                  </a:lnTo>
                  <a:lnTo>
                    <a:pt x="160" y="975"/>
                  </a:lnTo>
                  <a:lnTo>
                    <a:pt x="160" y="472"/>
                  </a:lnTo>
                  <a:lnTo>
                    <a:pt x="160" y="855"/>
                  </a:lnTo>
                  <a:lnTo>
                    <a:pt x="168" y="839"/>
                  </a:lnTo>
                  <a:lnTo>
                    <a:pt x="168" y="1135"/>
                  </a:lnTo>
                  <a:lnTo>
                    <a:pt x="168" y="368"/>
                  </a:lnTo>
                  <a:lnTo>
                    <a:pt x="168" y="519"/>
                  </a:lnTo>
                  <a:lnTo>
                    <a:pt x="176" y="344"/>
                  </a:lnTo>
                  <a:lnTo>
                    <a:pt x="176" y="807"/>
                  </a:lnTo>
                  <a:lnTo>
                    <a:pt x="176" y="0"/>
                  </a:lnTo>
                  <a:lnTo>
                    <a:pt x="176" y="519"/>
                  </a:lnTo>
                  <a:lnTo>
                    <a:pt x="184" y="847"/>
                  </a:lnTo>
                  <a:lnTo>
                    <a:pt x="184" y="1039"/>
                  </a:lnTo>
                  <a:lnTo>
                    <a:pt x="184" y="312"/>
                  </a:lnTo>
                  <a:lnTo>
                    <a:pt x="184" y="623"/>
                  </a:lnTo>
                  <a:lnTo>
                    <a:pt x="192" y="527"/>
                  </a:lnTo>
                  <a:lnTo>
                    <a:pt x="192" y="703"/>
                  </a:lnTo>
                  <a:lnTo>
                    <a:pt x="192" y="80"/>
                  </a:lnTo>
                  <a:lnTo>
                    <a:pt x="192" y="567"/>
                  </a:lnTo>
                  <a:lnTo>
                    <a:pt x="200" y="567"/>
                  </a:lnTo>
                  <a:lnTo>
                    <a:pt x="200" y="272"/>
                  </a:lnTo>
                  <a:lnTo>
                    <a:pt x="200" y="1159"/>
                  </a:lnTo>
                  <a:lnTo>
                    <a:pt x="208" y="1111"/>
                  </a:lnTo>
                  <a:lnTo>
                    <a:pt x="208" y="1215"/>
                  </a:lnTo>
                  <a:lnTo>
                    <a:pt x="208" y="607"/>
                  </a:lnTo>
                  <a:lnTo>
                    <a:pt x="208" y="1039"/>
                  </a:lnTo>
                  <a:lnTo>
                    <a:pt x="216" y="855"/>
                  </a:lnTo>
                  <a:lnTo>
                    <a:pt x="216" y="1207"/>
                  </a:lnTo>
                  <a:lnTo>
                    <a:pt x="216" y="272"/>
                  </a:lnTo>
                  <a:lnTo>
                    <a:pt x="216" y="495"/>
                  </a:lnTo>
                  <a:lnTo>
                    <a:pt x="224" y="224"/>
                  </a:lnTo>
                  <a:lnTo>
                    <a:pt x="224" y="1159"/>
                  </a:lnTo>
                  <a:lnTo>
                    <a:pt x="224" y="216"/>
                  </a:lnTo>
                  <a:lnTo>
                    <a:pt x="224" y="815"/>
                  </a:lnTo>
                  <a:lnTo>
                    <a:pt x="232" y="647"/>
                  </a:lnTo>
                  <a:lnTo>
                    <a:pt x="232" y="823"/>
                  </a:lnTo>
                  <a:lnTo>
                    <a:pt x="232" y="176"/>
                  </a:lnTo>
                  <a:lnTo>
                    <a:pt x="232" y="304"/>
                  </a:lnTo>
                  <a:lnTo>
                    <a:pt x="240" y="320"/>
                  </a:lnTo>
                  <a:lnTo>
                    <a:pt x="240" y="863"/>
                  </a:lnTo>
                  <a:lnTo>
                    <a:pt x="240" y="328"/>
                  </a:lnTo>
                  <a:lnTo>
                    <a:pt x="248" y="400"/>
                  </a:lnTo>
                  <a:lnTo>
                    <a:pt x="248" y="224"/>
                  </a:lnTo>
                  <a:lnTo>
                    <a:pt x="248" y="671"/>
                  </a:lnTo>
                  <a:lnTo>
                    <a:pt x="256" y="1007"/>
                  </a:lnTo>
                  <a:lnTo>
                    <a:pt x="256" y="1231"/>
                  </a:lnTo>
                  <a:lnTo>
                    <a:pt x="256" y="503"/>
                  </a:lnTo>
                  <a:lnTo>
                    <a:pt x="264" y="607"/>
                  </a:lnTo>
                  <a:lnTo>
                    <a:pt x="264" y="927"/>
                  </a:lnTo>
                  <a:lnTo>
                    <a:pt x="264" y="376"/>
                  </a:lnTo>
                  <a:lnTo>
                    <a:pt x="264" y="631"/>
                  </a:lnTo>
                  <a:lnTo>
                    <a:pt x="272" y="671"/>
                  </a:lnTo>
                  <a:lnTo>
                    <a:pt x="272" y="8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79">
              <a:extLst>
                <a:ext uri="{FF2B5EF4-FFF2-40B4-BE49-F238E27FC236}">
                  <a16:creationId xmlns:a16="http://schemas.microsoft.com/office/drawing/2014/main" id="{0DCA6AE5-A604-BB40-ABC5-53F52070B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" y="1810"/>
              <a:ext cx="264" cy="1223"/>
            </a:xfrm>
            <a:custGeom>
              <a:avLst/>
              <a:gdLst>
                <a:gd name="T0" fmla="*/ 0 w 264"/>
                <a:gd name="T1" fmla="*/ 496 h 1223"/>
                <a:gd name="T2" fmla="*/ 8 w 264"/>
                <a:gd name="T3" fmla="*/ 679 h 1223"/>
                <a:gd name="T4" fmla="*/ 8 w 264"/>
                <a:gd name="T5" fmla="*/ 448 h 1223"/>
                <a:gd name="T6" fmla="*/ 16 w 264"/>
                <a:gd name="T7" fmla="*/ 639 h 1223"/>
                <a:gd name="T8" fmla="*/ 16 w 264"/>
                <a:gd name="T9" fmla="*/ 104 h 1223"/>
                <a:gd name="T10" fmla="*/ 24 w 264"/>
                <a:gd name="T11" fmla="*/ 480 h 1223"/>
                <a:gd name="T12" fmla="*/ 24 w 264"/>
                <a:gd name="T13" fmla="*/ 104 h 1223"/>
                <a:gd name="T14" fmla="*/ 32 w 264"/>
                <a:gd name="T15" fmla="*/ 783 h 1223"/>
                <a:gd name="T16" fmla="*/ 32 w 264"/>
                <a:gd name="T17" fmla="*/ 464 h 1223"/>
                <a:gd name="T18" fmla="*/ 40 w 264"/>
                <a:gd name="T19" fmla="*/ 967 h 1223"/>
                <a:gd name="T20" fmla="*/ 40 w 264"/>
                <a:gd name="T21" fmla="*/ 919 h 1223"/>
                <a:gd name="T22" fmla="*/ 48 w 264"/>
                <a:gd name="T23" fmla="*/ 0 h 1223"/>
                <a:gd name="T24" fmla="*/ 56 w 264"/>
                <a:gd name="T25" fmla="*/ 871 h 1223"/>
                <a:gd name="T26" fmla="*/ 56 w 264"/>
                <a:gd name="T27" fmla="*/ 591 h 1223"/>
                <a:gd name="T28" fmla="*/ 64 w 264"/>
                <a:gd name="T29" fmla="*/ 711 h 1223"/>
                <a:gd name="T30" fmla="*/ 64 w 264"/>
                <a:gd name="T31" fmla="*/ 368 h 1223"/>
                <a:gd name="T32" fmla="*/ 72 w 264"/>
                <a:gd name="T33" fmla="*/ 1223 h 1223"/>
                <a:gd name="T34" fmla="*/ 72 w 264"/>
                <a:gd name="T35" fmla="*/ 1055 h 1223"/>
                <a:gd name="T36" fmla="*/ 80 w 264"/>
                <a:gd name="T37" fmla="*/ 527 h 1223"/>
                <a:gd name="T38" fmla="*/ 88 w 264"/>
                <a:gd name="T39" fmla="*/ 855 h 1223"/>
                <a:gd name="T40" fmla="*/ 88 w 264"/>
                <a:gd name="T41" fmla="*/ 511 h 1223"/>
                <a:gd name="T42" fmla="*/ 96 w 264"/>
                <a:gd name="T43" fmla="*/ 567 h 1223"/>
                <a:gd name="T44" fmla="*/ 96 w 264"/>
                <a:gd name="T45" fmla="*/ 336 h 1223"/>
                <a:gd name="T46" fmla="*/ 104 w 264"/>
                <a:gd name="T47" fmla="*/ 831 h 1223"/>
                <a:gd name="T48" fmla="*/ 104 w 264"/>
                <a:gd name="T49" fmla="*/ 392 h 1223"/>
                <a:gd name="T50" fmla="*/ 112 w 264"/>
                <a:gd name="T51" fmla="*/ 863 h 1223"/>
                <a:gd name="T52" fmla="*/ 112 w 264"/>
                <a:gd name="T53" fmla="*/ 751 h 1223"/>
                <a:gd name="T54" fmla="*/ 120 w 264"/>
                <a:gd name="T55" fmla="*/ 983 h 1223"/>
                <a:gd name="T56" fmla="*/ 120 w 264"/>
                <a:gd name="T57" fmla="*/ 823 h 1223"/>
                <a:gd name="T58" fmla="*/ 128 w 264"/>
                <a:gd name="T59" fmla="*/ 975 h 1223"/>
                <a:gd name="T60" fmla="*/ 128 w 264"/>
                <a:gd name="T61" fmla="*/ 639 h 1223"/>
                <a:gd name="T62" fmla="*/ 136 w 264"/>
                <a:gd name="T63" fmla="*/ 903 h 1223"/>
                <a:gd name="T64" fmla="*/ 136 w 264"/>
                <a:gd name="T65" fmla="*/ 695 h 1223"/>
                <a:gd name="T66" fmla="*/ 144 w 264"/>
                <a:gd name="T67" fmla="*/ 791 h 1223"/>
                <a:gd name="T68" fmla="*/ 144 w 264"/>
                <a:gd name="T69" fmla="*/ 727 h 1223"/>
                <a:gd name="T70" fmla="*/ 152 w 264"/>
                <a:gd name="T71" fmla="*/ 863 h 1223"/>
                <a:gd name="T72" fmla="*/ 152 w 264"/>
                <a:gd name="T73" fmla="*/ 432 h 1223"/>
                <a:gd name="T74" fmla="*/ 160 w 264"/>
                <a:gd name="T75" fmla="*/ 767 h 1223"/>
                <a:gd name="T76" fmla="*/ 160 w 264"/>
                <a:gd name="T77" fmla="*/ 735 h 1223"/>
                <a:gd name="T78" fmla="*/ 168 w 264"/>
                <a:gd name="T79" fmla="*/ 975 h 1223"/>
                <a:gd name="T80" fmla="*/ 168 w 264"/>
                <a:gd name="T81" fmla="*/ 695 h 1223"/>
                <a:gd name="T82" fmla="*/ 176 w 264"/>
                <a:gd name="T83" fmla="*/ 1055 h 1223"/>
                <a:gd name="T84" fmla="*/ 176 w 264"/>
                <a:gd name="T85" fmla="*/ 895 h 1223"/>
                <a:gd name="T86" fmla="*/ 184 w 264"/>
                <a:gd name="T87" fmla="*/ 352 h 1223"/>
                <a:gd name="T88" fmla="*/ 192 w 264"/>
                <a:gd name="T89" fmla="*/ 671 h 1223"/>
                <a:gd name="T90" fmla="*/ 192 w 264"/>
                <a:gd name="T91" fmla="*/ 400 h 1223"/>
                <a:gd name="T92" fmla="*/ 200 w 264"/>
                <a:gd name="T93" fmla="*/ 871 h 1223"/>
                <a:gd name="T94" fmla="*/ 200 w 264"/>
                <a:gd name="T95" fmla="*/ 328 h 1223"/>
                <a:gd name="T96" fmla="*/ 208 w 264"/>
                <a:gd name="T97" fmla="*/ 480 h 1223"/>
                <a:gd name="T98" fmla="*/ 208 w 264"/>
                <a:gd name="T99" fmla="*/ 384 h 1223"/>
                <a:gd name="T100" fmla="*/ 216 w 264"/>
                <a:gd name="T101" fmla="*/ 480 h 1223"/>
                <a:gd name="T102" fmla="*/ 216 w 264"/>
                <a:gd name="T103" fmla="*/ 336 h 1223"/>
                <a:gd name="T104" fmla="*/ 224 w 264"/>
                <a:gd name="T105" fmla="*/ 759 h 1223"/>
                <a:gd name="T106" fmla="*/ 224 w 264"/>
                <a:gd name="T107" fmla="*/ 320 h 1223"/>
                <a:gd name="T108" fmla="*/ 232 w 264"/>
                <a:gd name="T109" fmla="*/ 384 h 1223"/>
                <a:gd name="T110" fmla="*/ 232 w 264"/>
                <a:gd name="T111" fmla="*/ 424 h 1223"/>
                <a:gd name="T112" fmla="*/ 240 w 264"/>
                <a:gd name="T113" fmla="*/ 751 h 1223"/>
                <a:gd name="T114" fmla="*/ 240 w 264"/>
                <a:gd name="T115" fmla="*/ 599 h 1223"/>
                <a:gd name="T116" fmla="*/ 248 w 264"/>
                <a:gd name="T117" fmla="*/ 759 h 1223"/>
                <a:gd name="T118" fmla="*/ 248 w 264"/>
                <a:gd name="T119" fmla="*/ 464 h 1223"/>
                <a:gd name="T120" fmla="*/ 256 w 264"/>
                <a:gd name="T121" fmla="*/ 855 h 1223"/>
                <a:gd name="T122" fmla="*/ 256 w 264"/>
                <a:gd name="T123" fmla="*/ 759 h 1223"/>
                <a:gd name="T124" fmla="*/ 264 w 264"/>
                <a:gd name="T125" fmla="*/ 911 h 12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1223"/>
                <a:gd name="T191" fmla="*/ 264 w 264"/>
                <a:gd name="T192" fmla="*/ 1223 h 12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1223">
                  <a:moveTo>
                    <a:pt x="0" y="927"/>
                  </a:moveTo>
                  <a:lnTo>
                    <a:pt x="0" y="496"/>
                  </a:lnTo>
                  <a:lnTo>
                    <a:pt x="0" y="823"/>
                  </a:lnTo>
                  <a:lnTo>
                    <a:pt x="8" y="679"/>
                  </a:lnTo>
                  <a:lnTo>
                    <a:pt x="8" y="815"/>
                  </a:lnTo>
                  <a:lnTo>
                    <a:pt x="8" y="448"/>
                  </a:lnTo>
                  <a:lnTo>
                    <a:pt x="8" y="488"/>
                  </a:lnTo>
                  <a:lnTo>
                    <a:pt x="16" y="639"/>
                  </a:lnTo>
                  <a:lnTo>
                    <a:pt x="16" y="831"/>
                  </a:lnTo>
                  <a:lnTo>
                    <a:pt x="16" y="104"/>
                  </a:lnTo>
                  <a:lnTo>
                    <a:pt x="16" y="543"/>
                  </a:lnTo>
                  <a:lnTo>
                    <a:pt x="24" y="480"/>
                  </a:lnTo>
                  <a:lnTo>
                    <a:pt x="24" y="855"/>
                  </a:lnTo>
                  <a:lnTo>
                    <a:pt x="24" y="104"/>
                  </a:lnTo>
                  <a:lnTo>
                    <a:pt x="24" y="695"/>
                  </a:lnTo>
                  <a:lnTo>
                    <a:pt x="32" y="783"/>
                  </a:lnTo>
                  <a:lnTo>
                    <a:pt x="32" y="1063"/>
                  </a:lnTo>
                  <a:lnTo>
                    <a:pt x="32" y="464"/>
                  </a:lnTo>
                  <a:lnTo>
                    <a:pt x="32" y="815"/>
                  </a:lnTo>
                  <a:lnTo>
                    <a:pt x="40" y="967"/>
                  </a:lnTo>
                  <a:lnTo>
                    <a:pt x="40" y="376"/>
                  </a:lnTo>
                  <a:lnTo>
                    <a:pt x="40" y="919"/>
                  </a:lnTo>
                  <a:lnTo>
                    <a:pt x="48" y="775"/>
                  </a:lnTo>
                  <a:lnTo>
                    <a:pt x="48" y="0"/>
                  </a:lnTo>
                  <a:lnTo>
                    <a:pt x="48" y="991"/>
                  </a:lnTo>
                  <a:lnTo>
                    <a:pt x="56" y="871"/>
                  </a:lnTo>
                  <a:lnTo>
                    <a:pt x="56" y="919"/>
                  </a:lnTo>
                  <a:lnTo>
                    <a:pt x="56" y="591"/>
                  </a:lnTo>
                  <a:lnTo>
                    <a:pt x="56" y="751"/>
                  </a:lnTo>
                  <a:lnTo>
                    <a:pt x="64" y="711"/>
                  </a:lnTo>
                  <a:lnTo>
                    <a:pt x="64" y="232"/>
                  </a:lnTo>
                  <a:lnTo>
                    <a:pt x="64" y="368"/>
                  </a:lnTo>
                  <a:lnTo>
                    <a:pt x="72" y="488"/>
                  </a:lnTo>
                  <a:lnTo>
                    <a:pt x="72" y="1223"/>
                  </a:lnTo>
                  <a:lnTo>
                    <a:pt x="72" y="424"/>
                  </a:lnTo>
                  <a:lnTo>
                    <a:pt x="72" y="1055"/>
                  </a:lnTo>
                  <a:lnTo>
                    <a:pt x="80" y="1087"/>
                  </a:lnTo>
                  <a:lnTo>
                    <a:pt x="80" y="527"/>
                  </a:lnTo>
                  <a:lnTo>
                    <a:pt x="80" y="783"/>
                  </a:lnTo>
                  <a:lnTo>
                    <a:pt x="88" y="855"/>
                  </a:lnTo>
                  <a:lnTo>
                    <a:pt x="88" y="943"/>
                  </a:lnTo>
                  <a:lnTo>
                    <a:pt x="88" y="511"/>
                  </a:lnTo>
                  <a:lnTo>
                    <a:pt x="96" y="416"/>
                  </a:lnTo>
                  <a:lnTo>
                    <a:pt x="96" y="567"/>
                  </a:lnTo>
                  <a:lnTo>
                    <a:pt x="96" y="168"/>
                  </a:lnTo>
                  <a:lnTo>
                    <a:pt x="96" y="336"/>
                  </a:lnTo>
                  <a:lnTo>
                    <a:pt x="104" y="519"/>
                  </a:lnTo>
                  <a:lnTo>
                    <a:pt x="104" y="831"/>
                  </a:lnTo>
                  <a:lnTo>
                    <a:pt x="104" y="368"/>
                  </a:lnTo>
                  <a:lnTo>
                    <a:pt x="104" y="392"/>
                  </a:lnTo>
                  <a:lnTo>
                    <a:pt x="112" y="480"/>
                  </a:lnTo>
                  <a:lnTo>
                    <a:pt x="112" y="863"/>
                  </a:lnTo>
                  <a:lnTo>
                    <a:pt x="112" y="424"/>
                  </a:lnTo>
                  <a:lnTo>
                    <a:pt x="112" y="751"/>
                  </a:lnTo>
                  <a:lnTo>
                    <a:pt x="120" y="783"/>
                  </a:lnTo>
                  <a:lnTo>
                    <a:pt x="120" y="983"/>
                  </a:lnTo>
                  <a:lnTo>
                    <a:pt x="120" y="623"/>
                  </a:lnTo>
                  <a:lnTo>
                    <a:pt x="120" y="823"/>
                  </a:lnTo>
                  <a:lnTo>
                    <a:pt x="128" y="879"/>
                  </a:lnTo>
                  <a:lnTo>
                    <a:pt x="128" y="975"/>
                  </a:lnTo>
                  <a:lnTo>
                    <a:pt x="128" y="543"/>
                  </a:lnTo>
                  <a:lnTo>
                    <a:pt x="128" y="639"/>
                  </a:lnTo>
                  <a:lnTo>
                    <a:pt x="136" y="631"/>
                  </a:lnTo>
                  <a:lnTo>
                    <a:pt x="136" y="903"/>
                  </a:lnTo>
                  <a:lnTo>
                    <a:pt x="136" y="352"/>
                  </a:lnTo>
                  <a:lnTo>
                    <a:pt x="136" y="695"/>
                  </a:lnTo>
                  <a:lnTo>
                    <a:pt x="144" y="607"/>
                  </a:lnTo>
                  <a:lnTo>
                    <a:pt x="144" y="791"/>
                  </a:lnTo>
                  <a:lnTo>
                    <a:pt x="144" y="392"/>
                  </a:lnTo>
                  <a:lnTo>
                    <a:pt x="144" y="727"/>
                  </a:lnTo>
                  <a:lnTo>
                    <a:pt x="152" y="751"/>
                  </a:lnTo>
                  <a:lnTo>
                    <a:pt x="152" y="863"/>
                  </a:lnTo>
                  <a:lnTo>
                    <a:pt x="152" y="328"/>
                  </a:lnTo>
                  <a:lnTo>
                    <a:pt x="152" y="432"/>
                  </a:lnTo>
                  <a:lnTo>
                    <a:pt x="160" y="376"/>
                  </a:lnTo>
                  <a:lnTo>
                    <a:pt x="160" y="767"/>
                  </a:lnTo>
                  <a:lnTo>
                    <a:pt x="160" y="224"/>
                  </a:lnTo>
                  <a:lnTo>
                    <a:pt x="160" y="735"/>
                  </a:lnTo>
                  <a:lnTo>
                    <a:pt x="168" y="679"/>
                  </a:lnTo>
                  <a:lnTo>
                    <a:pt x="168" y="975"/>
                  </a:lnTo>
                  <a:lnTo>
                    <a:pt x="168" y="288"/>
                  </a:lnTo>
                  <a:lnTo>
                    <a:pt x="168" y="695"/>
                  </a:lnTo>
                  <a:lnTo>
                    <a:pt x="176" y="751"/>
                  </a:lnTo>
                  <a:lnTo>
                    <a:pt x="176" y="1055"/>
                  </a:lnTo>
                  <a:lnTo>
                    <a:pt x="176" y="647"/>
                  </a:lnTo>
                  <a:lnTo>
                    <a:pt x="176" y="895"/>
                  </a:lnTo>
                  <a:lnTo>
                    <a:pt x="184" y="847"/>
                  </a:lnTo>
                  <a:lnTo>
                    <a:pt x="184" y="352"/>
                  </a:lnTo>
                  <a:lnTo>
                    <a:pt x="184" y="567"/>
                  </a:lnTo>
                  <a:lnTo>
                    <a:pt x="192" y="671"/>
                  </a:lnTo>
                  <a:lnTo>
                    <a:pt x="192" y="943"/>
                  </a:lnTo>
                  <a:lnTo>
                    <a:pt x="192" y="400"/>
                  </a:lnTo>
                  <a:lnTo>
                    <a:pt x="192" y="759"/>
                  </a:lnTo>
                  <a:lnTo>
                    <a:pt x="200" y="871"/>
                  </a:lnTo>
                  <a:lnTo>
                    <a:pt x="200" y="895"/>
                  </a:lnTo>
                  <a:lnTo>
                    <a:pt x="200" y="328"/>
                  </a:lnTo>
                  <a:lnTo>
                    <a:pt x="200" y="472"/>
                  </a:lnTo>
                  <a:lnTo>
                    <a:pt x="208" y="480"/>
                  </a:lnTo>
                  <a:lnTo>
                    <a:pt x="208" y="863"/>
                  </a:lnTo>
                  <a:lnTo>
                    <a:pt x="208" y="384"/>
                  </a:lnTo>
                  <a:lnTo>
                    <a:pt x="208" y="607"/>
                  </a:lnTo>
                  <a:lnTo>
                    <a:pt x="216" y="480"/>
                  </a:lnTo>
                  <a:lnTo>
                    <a:pt x="216" y="967"/>
                  </a:lnTo>
                  <a:lnTo>
                    <a:pt x="216" y="336"/>
                  </a:lnTo>
                  <a:lnTo>
                    <a:pt x="216" y="695"/>
                  </a:lnTo>
                  <a:lnTo>
                    <a:pt x="224" y="759"/>
                  </a:lnTo>
                  <a:lnTo>
                    <a:pt x="224" y="1207"/>
                  </a:lnTo>
                  <a:lnTo>
                    <a:pt x="224" y="320"/>
                  </a:lnTo>
                  <a:lnTo>
                    <a:pt x="224" y="352"/>
                  </a:lnTo>
                  <a:lnTo>
                    <a:pt x="232" y="384"/>
                  </a:lnTo>
                  <a:lnTo>
                    <a:pt x="232" y="863"/>
                  </a:lnTo>
                  <a:lnTo>
                    <a:pt x="232" y="424"/>
                  </a:lnTo>
                  <a:lnTo>
                    <a:pt x="240" y="432"/>
                  </a:lnTo>
                  <a:lnTo>
                    <a:pt x="240" y="751"/>
                  </a:lnTo>
                  <a:lnTo>
                    <a:pt x="240" y="240"/>
                  </a:lnTo>
                  <a:lnTo>
                    <a:pt x="240" y="599"/>
                  </a:lnTo>
                  <a:lnTo>
                    <a:pt x="248" y="615"/>
                  </a:lnTo>
                  <a:lnTo>
                    <a:pt x="248" y="759"/>
                  </a:lnTo>
                  <a:lnTo>
                    <a:pt x="248" y="328"/>
                  </a:lnTo>
                  <a:lnTo>
                    <a:pt x="248" y="464"/>
                  </a:lnTo>
                  <a:lnTo>
                    <a:pt x="256" y="416"/>
                  </a:lnTo>
                  <a:lnTo>
                    <a:pt x="256" y="855"/>
                  </a:lnTo>
                  <a:lnTo>
                    <a:pt x="256" y="368"/>
                  </a:lnTo>
                  <a:lnTo>
                    <a:pt x="256" y="759"/>
                  </a:lnTo>
                  <a:lnTo>
                    <a:pt x="264" y="623"/>
                  </a:lnTo>
                  <a:lnTo>
                    <a:pt x="264" y="911"/>
                  </a:lnTo>
                  <a:lnTo>
                    <a:pt x="264" y="519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80">
              <a:extLst>
                <a:ext uri="{FF2B5EF4-FFF2-40B4-BE49-F238E27FC236}">
                  <a16:creationId xmlns:a16="http://schemas.microsoft.com/office/drawing/2014/main" id="{D1D8156A-2FFE-1748-9F5D-191C6F960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" y="1978"/>
              <a:ext cx="280" cy="975"/>
            </a:xfrm>
            <a:custGeom>
              <a:avLst/>
              <a:gdLst>
                <a:gd name="T0" fmla="*/ 8 w 280"/>
                <a:gd name="T1" fmla="*/ 815 h 975"/>
                <a:gd name="T2" fmla="*/ 8 w 280"/>
                <a:gd name="T3" fmla="*/ 359 h 975"/>
                <a:gd name="T4" fmla="*/ 16 w 280"/>
                <a:gd name="T5" fmla="*/ 511 h 975"/>
                <a:gd name="T6" fmla="*/ 24 w 280"/>
                <a:gd name="T7" fmla="*/ 144 h 975"/>
                <a:gd name="T8" fmla="*/ 32 w 280"/>
                <a:gd name="T9" fmla="*/ 687 h 975"/>
                <a:gd name="T10" fmla="*/ 40 w 280"/>
                <a:gd name="T11" fmla="*/ 487 h 975"/>
                <a:gd name="T12" fmla="*/ 40 w 280"/>
                <a:gd name="T13" fmla="*/ 399 h 975"/>
                <a:gd name="T14" fmla="*/ 48 w 280"/>
                <a:gd name="T15" fmla="*/ 711 h 975"/>
                <a:gd name="T16" fmla="*/ 56 w 280"/>
                <a:gd name="T17" fmla="*/ 264 h 975"/>
                <a:gd name="T18" fmla="*/ 64 w 280"/>
                <a:gd name="T19" fmla="*/ 663 h 975"/>
                <a:gd name="T20" fmla="*/ 72 w 280"/>
                <a:gd name="T21" fmla="*/ 559 h 975"/>
                <a:gd name="T22" fmla="*/ 80 w 280"/>
                <a:gd name="T23" fmla="*/ 647 h 975"/>
                <a:gd name="T24" fmla="*/ 88 w 280"/>
                <a:gd name="T25" fmla="*/ 391 h 975"/>
                <a:gd name="T26" fmla="*/ 88 w 280"/>
                <a:gd name="T27" fmla="*/ 471 h 975"/>
                <a:gd name="T28" fmla="*/ 96 w 280"/>
                <a:gd name="T29" fmla="*/ 320 h 975"/>
                <a:gd name="T30" fmla="*/ 104 w 280"/>
                <a:gd name="T31" fmla="*/ 807 h 975"/>
                <a:gd name="T32" fmla="*/ 112 w 280"/>
                <a:gd name="T33" fmla="*/ 599 h 975"/>
                <a:gd name="T34" fmla="*/ 112 w 280"/>
                <a:gd name="T35" fmla="*/ 375 h 975"/>
                <a:gd name="T36" fmla="*/ 120 w 280"/>
                <a:gd name="T37" fmla="*/ 631 h 975"/>
                <a:gd name="T38" fmla="*/ 128 w 280"/>
                <a:gd name="T39" fmla="*/ 128 h 975"/>
                <a:gd name="T40" fmla="*/ 136 w 280"/>
                <a:gd name="T41" fmla="*/ 136 h 975"/>
                <a:gd name="T42" fmla="*/ 144 w 280"/>
                <a:gd name="T43" fmla="*/ 807 h 975"/>
                <a:gd name="T44" fmla="*/ 152 w 280"/>
                <a:gd name="T45" fmla="*/ 935 h 975"/>
                <a:gd name="T46" fmla="*/ 160 w 280"/>
                <a:gd name="T47" fmla="*/ 487 h 975"/>
                <a:gd name="T48" fmla="*/ 168 w 280"/>
                <a:gd name="T49" fmla="*/ 575 h 975"/>
                <a:gd name="T50" fmla="*/ 168 w 280"/>
                <a:gd name="T51" fmla="*/ 415 h 975"/>
                <a:gd name="T52" fmla="*/ 176 w 280"/>
                <a:gd name="T53" fmla="*/ 136 h 975"/>
                <a:gd name="T54" fmla="*/ 184 w 280"/>
                <a:gd name="T55" fmla="*/ 639 h 975"/>
                <a:gd name="T56" fmla="*/ 192 w 280"/>
                <a:gd name="T57" fmla="*/ 160 h 975"/>
                <a:gd name="T58" fmla="*/ 200 w 280"/>
                <a:gd name="T59" fmla="*/ 296 h 975"/>
                <a:gd name="T60" fmla="*/ 200 w 280"/>
                <a:gd name="T61" fmla="*/ 375 h 975"/>
                <a:gd name="T62" fmla="*/ 208 w 280"/>
                <a:gd name="T63" fmla="*/ 343 h 975"/>
                <a:gd name="T64" fmla="*/ 216 w 280"/>
                <a:gd name="T65" fmla="*/ 807 h 975"/>
                <a:gd name="T66" fmla="*/ 224 w 280"/>
                <a:gd name="T67" fmla="*/ 407 h 975"/>
                <a:gd name="T68" fmla="*/ 224 w 280"/>
                <a:gd name="T69" fmla="*/ 232 h 975"/>
                <a:gd name="T70" fmla="*/ 232 w 280"/>
                <a:gd name="T71" fmla="*/ 567 h 975"/>
                <a:gd name="T72" fmla="*/ 240 w 280"/>
                <a:gd name="T73" fmla="*/ 511 h 975"/>
                <a:gd name="T74" fmla="*/ 248 w 280"/>
                <a:gd name="T75" fmla="*/ 895 h 975"/>
                <a:gd name="T76" fmla="*/ 256 w 280"/>
                <a:gd name="T77" fmla="*/ 623 h 975"/>
                <a:gd name="T78" fmla="*/ 256 w 280"/>
                <a:gd name="T79" fmla="*/ 471 h 975"/>
                <a:gd name="T80" fmla="*/ 264 w 280"/>
                <a:gd name="T81" fmla="*/ 647 h 975"/>
                <a:gd name="T82" fmla="*/ 272 w 280"/>
                <a:gd name="T83" fmla="*/ 519 h 9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975"/>
                <a:gd name="T128" fmla="*/ 280 w 280"/>
                <a:gd name="T129" fmla="*/ 975 h 9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975">
                  <a:moveTo>
                    <a:pt x="0" y="351"/>
                  </a:moveTo>
                  <a:lnTo>
                    <a:pt x="0" y="687"/>
                  </a:lnTo>
                  <a:lnTo>
                    <a:pt x="8" y="815"/>
                  </a:lnTo>
                  <a:lnTo>
                    <a:pt x="8" y="975"/>
                  </a:lnTo>
                  <a:lnTo>
                    <a:pt x="8" y="224"/>
                  </a:lnTo>
                  <a:lnTo>
                    <a:pt x="8" y="359"/>
                  </a:lnTo>
                  <a:lnTo>
                    <a:pt x="16" y="543"/>
                  </a:lnTo>
                  <a:lnTo>
                    <a:pt x="16" y="200"/>
                  </a:lnTo>
                  <a:lnTo>
                    <a:pt x="16" y="511"/>
                  </a:lnTo>
                  <a:lnTo>
                    <a:pt x="24" y="511"/>
                  </a:lnTo>
                  <a:lnTo>
                    <a:pt x="24" y="639"/>
                  </a:lnTo>
                  <a:lnTo>
                    <a:pt x="24" y="144"/>
                  </a:lnTo>
                  <a:lnTo>
                    <a:pt x="24" y="527"/>
                  </a:lnTo>
                  <a:lnTo>
                    <a:pt x="32" y="679"/>
                  </a:lnTo>
                  <a:lnTo>
                    <a:pt x="32" y="687"/>
                  </a:lnTo>
                  <a:lnTo>
                    <a:pt x="32" y="320"/>
                  </a:lnTo>
                  <a:lnTo>
                    <a:pt x="32" y="551"/>
                  </a:lnTo>
                  <a:lnTo>
                    <a:pt x="40" y="487"/>
                  </a:lnTo>
                  <a:lnTo>
                    <a:pt x="40" y="623"/>
                  </a:lnTo>
                  <a:lnTo>
                    <a:pt x="40" y="24"/>
                  </a:lnTo>
                  <a:lnTo>
                    <a:pt x="40" y="399"/>
                  </a:lnTo>
                  <a:lnTo>
                    <a:pt x="48" y="415"/>
                  </a:lnTo>
                  <a:lnTo>
                    <a:pt x="48" y="160"/>
                  </a:lnTo>
                  <a:lnTo>
                    <a:pt x="48" y="711"/>
                  </a:lnTo>
                  <a:lnTo>
                    <a:pt x="56" y="591"/>
                  </a:lnTo>
                  <a:lnTo>
                    <a:pt x="56" y="759"/>
                  </a:lnTo>
                  <a:lnTo>
                    <a:pt x="56" y="264"/>
                  </a:lnTo>
                  <a:lnTo>
                    <a:pt x="56" y="559"/>
                  </a:lnTo>
                  <a:lnTo>
                    <a:pt x="64" y="367"/>
                  </a:lnTo>
                  <a:lnTo>
                    <a:pt x="64" y="663"/>
                  </a:lnTo>
                  <a:lnTo>
                    <a:pt x="64" y="80"/>
                  </a:lnTo>
                  <a:lnTo>
                    <a:pt x="72" y="56"/>
                  </a:lnTo>
                  <a:lnTo>
                    <a:pt x="72" y="559"/>
                  </a:lnTo>
                  <a:lnTo>
                    <a:pt x="72" y="304"/>
                  </a:lnTo>
                  <a:lnTo>
                    <a:pt x="80" y="288"/>
                  </a:lnTo>
                  <a:lnTo>
                    <a:pt x="80" y="647"/>
                  </a:lnTo>
                  <a:lnTo>
                    <a:pt x="80" y="0"/>
                  </a:lnTo>
                  <a:lnTo>
                    <a:pt x="80" y="304"/>
                  </a:lnTo>
                  <a:lnTo>
                    <a:pt x="88" y="391"/>
                  </a:lnTo>
                  <a:lnTo>
                    <a:pt x="88" y="711"/>
                  </a:lnTo>
                  <a:lnTo>
                    <a:pt x="88" y="320"/>
                  </a:lnTo>
                  <a:lnTo>
                    <a:pt x="88" y="471"/>
                  </a:lnTo>
                  <a:lnTo>
                    <a:pt x="96" y="535"/>
                  </a:lnTo>
                  <a:lnTo>
                    <a:pt x="96" y="879"/>
                  </a:lnTo>
                  <a:lnTo>
                    <a:pt x="96" y="320"/>
                  </a:lnTo>
                  <a:lnTo>
                    <a:pt x="96" y="631"/>
                  </a:lnTo>
                  <a:lnTo>
                    <a:pt x="104" y="623"/>
                  </a:lnTo>
                  <a:lnTo>
                    <a:pt x="104" y="807"/>
                  </a:lnTo>
                  <a:lnTo>
                    <a:pt x="104" y="280"/>
                  </a:lnTo>
                  <a:lnTo>
                    <a:pt x="104" y="543"/>
                  </a:lnTo>
                  <a:lnTo>
                    <a:pt x="112" y="599"/>
                  </a:lnTo>
                  <a:lnTo>
                    <a:pt x="112" y="679"/>
                  </a:lnTo>
                  <a:lnTo>
                    <a:pt x="112" y="304"/>
                  </a:lnTo>
                  <a:lnTo>
                    <a:pt x="112" y="375"/>
                  </a:lnTo>
                  <a:lnTo>
                    <a:pt x="120" y="463"/>
                  </a:lnTo>
                  <a:lnTo>
                    <a:pt x="120" y="224"/>
                  </a:lnTo>
                  <a:lnTo>
                    <a:pt x="120" y="631"/>
                  </a:lnTo>
                  <a:lnTo>
                    <a:pt x="128" y="583"/>
                  </a:lnTo>
                  <a:lnTo>
                    <a:pt x="128" y="647"/>
                  </a:lnTo>
                  <a:lnTo>
                    <a:pt x="128" y="128"/>
                  </a:lnTo>
                  <a:lnTo>
                    <a:pt x="128" y="343"/>
                  </a:lnTo>
                  <a:lnTo>
                    <a:pt x="136" y="367"/>
                  </a:lnTo>
                  <a:lnTo>
                    <a:pt x="136" y="136"/>
                  </a:lnTo>
                  <a:lnTo>
                    <a:pt x="136" y="631"/>
                  </a:lnTo>
                  <a:lnTo>
                    <a:pt x="144" y="607"/>
                  </a:lnTo>
                  <a:lnTo>
                    <a:pt x="144" y="807"/>
                  </a:lnTo>
                  <a:lnTo>
                    <a:pt x="144" y="399"/>
                  </a:lnTo>
                  <a:lnTo>
                    <a:pt x="144" y="783"/>
                  </a:lnTo>
                  <a:lnTo>
                    <a:pt x="152" y="935"/>
                  </a:lnTo>
                  <a:lnTo>
                    <a:pt x="152" y="503"/>
                  </a:lnTo>
                  <a:lnTo>
                    <a:pt x="152" y="631"/>
                  </a:lnTo>
                  <a:lnTo>
                    <a:pt x="160" y="487"/>
                  </a:lnTo>
                  <a:lnTo>
                    <a:pt x="160" y="240"/>
                  </a:lnTo>
                  <a:lnTo>
                    <a:pt x="160" y="567"/>
                  </a:lnTo>
                  <a:lnTo>
                    <a:pt x="168" y="575"/>
                  </a:lnTo>
                  <a:lnTo>
                    <a:pt x="168" y="727"/>
                  </a:lnTo>
                  <a:lnTo>
                    <a:pt x="168" y="256"/>
                  </a:lnTo>
                  <a:lnTo>
                    <a:pt x="168" y="415"/>
                  </a:lnTo>
                  <a:lnTo>
                    <a:pt x="176" y="423"/>
                  </a:lnTo>
                  <a:lnTo>
                    <a:pt x="176" y="479"/>
                  </a:lnTo>
                  <a:lnTo>
                    <a:pt x="176" y="136"/>
                  </a:lnTo>
                  <a:lnTo>
                    <a:pt x="176" y="343"/>
                  </a:lnTo>
                  <a:lnTo>
                    <a:pt x="184" y="240"/>
                  </a:lnTo>
                  <a:lnTo>
                    <a:pt x="184" y="639"/>
                  </a:lnTo>
                  <a:lnTo>
                    <a:pt x="184" y="232"/>
                  </a:lnTo>
                  <a:lnTo>
                    <a:pt x="184" y="264"/>
                  </a:lnTo>
                  <a:lnTo>
                    <a:pt x="192" y="160"/>
                  </a:lnTo>
                  <a:lnTo>
                    <a:pt x="192" y="567"/>
                  </a:lnTo>
                  <a:lnTo>
                    <a:pt x="192" y="375"/>
                  </a:lnTo>
                  <a:lnTo>
                    <a:pt x="200" y="296"/>
                  </a:lnTo>
                  <a:lnTo>
                    <a:pt x="200" y="727"/>
                  </a:lnTo>
                  <a:lnTo>
                    <a:pt x="200" y="272"/>
                  </a:lnTo>
                  <a:lnTo>
                    <a:pt x="200" y="375"/>
                  </a:lnTo>
                  <a:lnTo>
                    <a:pt x="208" y="407"/>
                  </a:lnTo>
                  <a:lnTo>
                    <a:pt x="208" y="767"/>
                  </a:lnTo>
                  <a:lnTo>
                    <a:pt x="208" y="343"/>
                  </a:lnTo>
                  <a:lnTo>
                    <a:pt x="208" y="495"/>
                  </a:lnTo>
                  <a:lnTo>
                    <a:pt x="216" y="519"/>
                  </a:lnTo>
                  <a:lnTo>
                    <a:pt x="216" y="807"/>
                  </a:lnTo>
                  <a:lnTo>
                    <a:pt x="216" y="320"/>
                  </a:lnTo>
                  <a:lnTo>
                    <a:pt x="216" y="367"/>
                  </a:lnTo>
                  <a:lnTo>
                    <a:pt x="224" y="407"/>
                  </a:lnTo>
                  <a:lnTo>
                    <a:pt x="224" y="607"/>
                  </a:lnTo>
                  <a:lnTo>
                    <a:pt x="224" y="160"/>
                  </a:lnTo>
                  <a:lnTo>
                    <a:pt x="224" y="232"/>
                  </a:lnTo>
                  <a:lnTo>
                    <a:pt x="232" y="280"/>
                  </a:lnTo>
                  <a:lnTo>
                    <a:pt x="232" y="663"/>
                  </a:lnTo>
                  <a:lnTo>
                    <a:pt x="232" y="567"/>
                  </a:lnTo>
                  <a:lnTo>
                    <a:pt x="240" y="615"/>
                  </a:lnTo>
                  <a:lnTo>
                    <a:pt x="240" y="847"/>
                  </a:lnTo>
                  <a:lnTo>
                    <a:pt x="240" y="511"/>
                  </a:lnTo>
                  <a:lnTo>
                    <a:pt x="240" y="743"/>
                  </a:lnTo>
                  <a:lnTo>
                    <a:pt x="248" y="815"/>
                  </a:lnTo>
                  <a:lnTo>
                    <a:pt x="248" y="895"/>
                  </a:lnTo>
                  <a:lnTo>
                    <a:pt x="248" y="304"/>
                  </a:lnTo>
                  <a:lnTo>
                    <a:pt x="248" y="567"/>
                  </a:lnTo>
                  <a:lnTo>
                    <a:pt x="256" y="623"/>
                  </a:lnTo>
                  <a:lnTo>
                    <a:pt x="256" y="711"/>
                  </a:lnTo>
                  <a:lnTo>
                    <a:pt x="256" y="208"/>
                  </a:lnTo>
                  <a:lnTo>
                    <a:pt x="256" y="471"/>
                  </a:lnTo>
                  <a:lnTo>
                    <a:pt x="264" y="423"/>
                  </a:lnTo>
                  <a:lnTo>
                    <a:pt x="264" y="296"/>
                  </a:lnTo>
                  <a:lnTo>
                    <a:pt x="264" y="647"/>
                  </a:lnTo>
                  <a:lnTo>
                    <a:pt x="272" y="759"/>
                  </a:lnTo>
                  <a:lnTo>
                    <a:pt x="272" y="224"/>
                  </a:lnTo>
                  <a:lnTo>
                    <a:pt x="272" y="519"/>
                  </a:lnTo>
                  <a:lnTo>
                    <a:pt x="280" y="471"/>
                  </a:lnTo>
                  <a:lnTo>
                    <a:pt x="280" y="74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81">
              <a:extLst>
                <a:ext uri="{FF2B5EF4-FFF2-40B4-BE49-F238E27FC236}">
                  <a16:creationId xmlns:a16="http://schemas.microsoft.com/office/drawing/2014/main" id="{2494DF7E-A562-F94F-BF02-393C14D6A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" y="2002"/>
              <a:ext cx="281" cy="823"/>
            </a:xfrm>
            <a:custGeom>
              <a:avLst/>
              <a:gdLst>
                <a:gd name="T0" fmla="*/ 0 w 281"/>
                <a:gd name="T1" fmla="*/ 511 h 823"/>
                <a:gd name="T2" fmla="*/ 8 w 281"/>
                <a:gd name="T3" fmla="*/ 455 h 823"/>
                <a:gd name="T4" fmla="*/ 16 w 281"/>
                <a:gd name="T5" fmla="*/ 343 h 823"/>
                <a:gd name="T6" fmla="*/ 24 w 281"/>
                <a:gd name="T7" fmla="*/ 687 h 823"/>
                <a:gd name="T8" fmla="*/ 32 w 281"/>
                <a:gd name="T9" fmla="*/ 559 h 823"/>
                <a:gd name="T10" fmla="*/ 40 w 281"/>
                <a:gd name="T11" fmla="*/ 327 h 823"/>
                <a:gd name="T12" fmla="*/ 40 w 281"/>
                <a:gd name="T13" fmla="*/ 296 h 823"/>
                <a:gd name="T14" fmla="*/ 48 w 281"/>
                <a:gd name="T15" fmla="*/ 359 h 823"/>
                <a:gd name="T16" fmla="*/ 56 w 281"/>
                <a:gd name="T17" fmla="*/ 623 h 823"/>
                <a:gd name="T18" fmla="*/ 64 w 281"/>
                <a:gd name="T19" fmla="*/ 327 h 823"/>
                <a:gd name="T20" fmla="*/ 64 w 281"/>
                <a:gd name="T21" fmla="*/ 447 h 823"/>
                <a:gd name="T22" fmla="*/ 72 w 281"/>
                <a:gd name="T23" fmla="*/ 240 h 823"/>
                <a:gd name="T24" fmla="*/ 80 w 281"/>
                <a:gd name="T25" fmla="*/ 639 h 823"/>
                <a:gd name="T26" fmla="*/ 88 w 281"/>
                <a:gd name="T27" fmla="*/ 543 h 823"/>
                <a:gd name="T28" fmla="*/ 96 w 281"/>
                <a:gd name="T29" fmla="*/ 423 h 823"/>
                <a:gd name="T30" fmla="*/ 96 w 281"/>
                <a:gd name="T31" fmla="*/ 575 h 823"/>
                <a:gd name="T32" fmla="*/ 104 w 281"/>
                <a:gd name="T33" fmla="*/ 767 h 823"/>
                <a:gd name="T34" fmla="*/ 112 w 281"/>
                <a:gd name="T35" fmla="*/ 383 h 823"/>
                <a:gd name="T36" fmla="*/ 120 w 281"/>
                <a:gd name="T37" fmla="*/ 280 h 823"/>
                <a:gd name="T38" fmla="*/ 128 w 281"/>
                <a:gd name="T39" fmla="*/ 575 h 823"/>
                <a:gd name="T40" fmla="*/ 136 w 281"/>
                <a:gd name="T41" fmla="*/ 343 h 823"/>
                <a:gd name="T42" fmla="*/ 136 w 281"/>
                <a:gd name="T43" fmla="*/ 431 h 823"/>
                <a:gd name="T44" fmla="*/ 144 w 281"/>
                <a:gd name="T45" fmla="*/ 304 h 823"/>
                <a:gd name="T46" fmla="*/ 152 w 281"/>
                <a:gd name="T47" fmla="*/ 615 h 823"/>
                <a:gd name="T48" fmla="*/ 160 w 281"/>
                <a:gd name="T49" fmla="*/ 383 h 823"/>
                <a:gd name="T50" fmla="*/ 168 w 281"/>
                <a:gd name="T51" fmla="*/ 503 h 823"/>
                <a:gd name="T52" fmla="*/ 176 w 281"/>
                <a:gd name="T53" fmla="*/ 391 h 823"/>
                <a:gd name="T54" fmla="*/ 184 w 281"/>
                <a:gd name="T55" fmla="*/ 351 h 823"/>
                <a:gd name="T56" fmla="*/ 184 w 281"/>
                <a:gd name="T57" fmla="*/ 487 h 823"/>
                <a:gd name="T58" fmla="*/ 192 w 281"/>
                <a:gd name="T59" fmla="*/ 575 h 823"/>
                <a:gd name="T60" fmla="*/ 200 w 281"/>
                <a:gd name="T61" fmla="*/ 240 h 823"/>
                <a:gd name="T62" fmla="*/ 208 w 281"/>
                <a:gd name="T63" fmla="*/ 479 h 823"/>
                <a:gd name="T64" fmla="*/ 216 w 281"/>
                <a:gd name="T65" fmla="*/ 128 h 823"/>
                <a:gd name="T66" fmla="*/ 224 w 281"/>
                <a:gd name="T67" fmla="*/ 767 h 823"/>
                <a:gd name="T68" fmla="*/ 232 w 281"/>
                <a:gd name="T69" fmla="*/ 631 h 823"/>
                <a:gd name="T70" fmla="*/ 240 w 281"/>
                <a:gd name="T71" fmla="*/ 455 h 823"/>
                <a:gd name="T72" fmla="*/ 240 w 281"/>
                <a:gd name="T73" fmla="*/ 711 h 823"/>
                <a:gd name="T74" fmla="*/ 248 w 281"/>
                <a:gd name="T75" fmla="*/ 312 h 823"/>
                <a:gd name="T76" fmla="*/ 256 w 281"/>
                <a:gd name="T77" fmla="*/ 639 h 823"/>
                <a:gd name="T78" fmla="*/ 264 w 281"/>
                <a:gd name="T79" fmla="*/ 351 h 823"/>
                <a:gd name="T80" fmla="*/ 264 w 281"/>
                <a:gd name="T81" fmla="*/ 319 h 823"/>
                <a:gd name="T82" fmla="*/ 272 w 281"/>
                <a:gd name="T83" fmla="*/ 104 h 8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823"/>
                <a:gd name="T128" fmla="*/ 281 w 281"/>
                <a:gd name="T129" fmla="*/ 823 h 8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823">
                  <a:moveTo>
                    <a:pt x="0" y="719"/>
                  </a:moveTo>
                  <a:lnTo>
                    <a:pt x="0" y="160"/>
                  </a:lnTo>
                  <a:lnTo>
                    <a:pt x="0" y="511"/>
                  </a:lnTo>
                  <a:lnTo>
                    <a:pt x="8" y="479"/>
                  </a:lnTo>
                  <a:lnTo>
                    <a:pt x="8" y="759"/>
                  </a:lnTo>
                  <a:lnTo>
                    <a:pt x="8" y="455"/>
                  </a:lnTo>
                  <a:lnTo>
                    <a:pt x="8" y="663"/>
                  </a:lnTo>
                  <a:lnTo>
                    <a:pt x="16" y="591"/>
                  </a:lnTo>
                  <a:lnTo>
                    <a:pt x="16" y="343"/>
                  </a:lnTo>
                  <a:lnTo>
                    <a:pt x="16" y="431"/>
                  </a:lnTo>
                  <a:lnTo>
                    <a:pt x="24" y="399"/>
                  </a:lnTo>
                  <a:lnTo>
                    <a:pt x="24" y="687"/>
                  </a:lnTo>
                  <a:lnTo>
                    <a:pt x="24" y="280"/>
                  </a:lnTo>
                  <a:lnTo>
                    <a:pt x="32" y="319"/>
                  </a:lnTo>
                  <a:lnTo>
                    <a:pt x="32" y="559"/>
                  </a:lnTo>
                  <a:lnTo>
                    <a:pt x="32" y="232"/>
                  </a:lnTo>
                  <a:lnTo>
                    <a:pt x="32" y="351"/>
                  </a:lnTo>
                  <a:lnTo>
                    <a:pt x="40" y="327"/>
                  </a:lnTo>
                  <a:lnTo>
                    <a:pt x="40" y="503"/>
                  </a:lnTo>
                  <a:lnTo>
                    <a:pt x="40" y="128"/>
                  </a:lnTo>
                  <a:lnTo>
                    <a:pt x="40" y="296"/>
                  </a:lnTo>
                  <a:lnTo>
                    <a:pt x="48" y="399"/>
                  </a:lnTo>
                  <a:lnTo>
                    <a:pt x="48" y="639"/>
                  </a:lnTo>
                  <a:lnTo>
                    <a:pt x="48" y="359"/>
                  </a:lnTo>
                  <a:lnTo>
                    <a:pt x="48" y="431"/>
                  </a:lnTo>
                  <a:lnTo>
                    <a:pt x="56" y="455"/>
                  </a:lnTo>
                  <a:lnTo>
                    <a:pt x="56" y="623"/>
                  </a:lnTo>
                  <a:lnTo>
                    <a:pt x="56" y="248"/>
                  </a:lnTo>
                  <a:lnTo>
                    <a:pt x="56" y="359"/>
                  </a:lnTo>
                  <a:lnTo>
                    <a:pt x="64" y="327"/>
                  </a:lnTo>
                  <a:lnTo>
                    <a:pt x="64" y="623"/>
                  </a:lnTo>
                  <a:lnTo>
                    <a:pt x="64" y="312"/>
                  </a:lnTo>
                  <a:lnTo>
                    <a:pt x="64" y="447"/>
                  </a:lnTo>
                  <a:lnTo>
                    <a:pt x="72" y="455"/>
                  </a:lnTo>
                  <a:lnTo>
                    <a:pt x="72" y="735"/>
                  </a:lnTo>
                  <a:lnTo>
                    <a:pt x="72" y="240"/>
                  </a:lnTo>
                  <a:lnTo>
                    <a:pt x="72" y="367"/>
                  </a:lnTo>
                  <a:lnTo>
                    <a:pt x="80" y="439"/>
                  </a:lnTo>
                  <a:lnTo>
                    <a:pt x="80" y="639"/>
                  </a:lnTo>
                  <a:lnTo>
                    <a:pt x="80" y="216"/>
                  </a:lnTo>
                  <a:lnTo>
                    <a:pt x="80" y="599"/>
                  </a:lnTo>
                  <a:lnTo>
                    <a:pt x="88" y="543"/>
                  </a:lnTo>
                  <a:lnTo>
                    <a:pt x="88" y="112"/>
                  </a:lnTo>
                  <a:lnTo>
                    <a:pt x="88" y="431"/>
                  </a:lnTo>
                  <a:lnTo>
                    <a:pt x="96" y="423"/>
                  </a:lnTo>
                  <a:lnTo>
                    <a:pt x="96" y="647"/>
                  </a:lnTo>
                  <a:lnTo>
                    <a:pt x="96" y="288"/>
                  </a:lnTo>
                  <a:lnTo>
                    <a:pt x="96" y="575"/>
                  </a:lnTo>
                  <a:lnTo>
                    <a:pt x="104" y="503"/>
                  </a:lnTo>
                  <a:lnTo>
                    <a:pt x="104" y="439"/>
                  </a:lnTo>
                  <a:lnTo>
                    <a:pt x="104" y="767"/>
                  </a:lnTo>
                  <a:lnTo>
                    <a:pt x="112" y="719"/>
                  </a:lnTo>
                  <a:lnTo>
                    <a:pt x="112" y="751"/>
                  </a:lnTo>
                  <a:lnTo>
                    <a:pt x="112" y="383"/>
                  </a:lnTo>
                  <a:lnTo>
                    <a:pt x="112" y="687"/>
                  </a:lnTo>
                  <a:lnTo>
                    <a:pt x="120" y="639"/>
                  </a:lnTo>
                  <a:lnTo>
                    <a:pt x="120" y="280"/>
                  </a:lnTo>
                  <a:lnTo>
                    <a:pt x="120" y="415"/>
                  </a:lnTo>
                  <a:lnTo>
                    <a:pt x="128" y="375"/>
                  </a:lnTo>
                  <a:lnTo>
                    <a:pt x="128" y="575"/>
                  </a:lnTo>
                  <a:lnTo>
                    <a:pt x="128" y="208"/>
                  </a:lnTo>
                  <a:lnTo>
                    <a:pt x="128" y="296"/>
                  </a:lnTo>
                  <a:lnTo>
                    <a:pt x="136" y="343"/>
                  </a:lnTo>
                  <a:lnTo>
                    <a:pt x="136" y="511"/>
                  </a:lnTo>
                  <a:lnTo>
                    <a:pt x="136" y="216"/>
                  </a:lnTo>
                  <a:lnTo>
                    <a:pt x="136" y="431"/>
                  </a:lnTo>
                  <a:lnTo>
                    <a:pt x="144" y="367"/>
                  </a:lnTo>
                  <a:lnTo>
                    <a:pt x="144" y="623"/>
                  </a:lnTo>
                  <a:lnTo>
                    <a:pt x="144" y="304"/>
                  </a:lnTo>
                  <a:lnTo>
                    <a:pt x="144" y="415"/>
                  </a:lnTo>
                  <a:lnTo>
                    <a:pt x="152" y="455"/>
                  </a:lnTo>
                  <a:lnTo>
                    <a:pt x="152" y="615"/>
                  </a:lnTo>
                  <a:lnTo>
                    <a:pt x="152" y="375"/>
                  </a:lnTo>
                  <a:lnTo>
                    <a:pt x="152" y="415"/>
                  </a:lnTo>
                  <a:lnTo>
                    <a:pt x="160" y="383"/>
                  </a:lnTo>
                  <a:lnTo>
                    <a:pt x="160" y="319"/>
                  </a:lnTo>
                  <a:lnTo>
                    <a:pt x="160" y="567"/>
                  </a:lnTo>
                  <a:lnTo>
                    <a:pt x="168" y="503"/>
                  </a:lnTo>
                  <a:lnTo>
                    <a:pt x="168" y="727"/>
                  </a:lnTo>
                  <a:lnTo>
                    <a:pt x="168" y="399"/>
                  </a:lnTo>
                  <a:lnTo>
                    <a:pt x="176" y="391"/>
                  </a:lnTo>
                  <a:lnTo>
                    <a:pt x="176" y="719"/>
                  </a:lnTo>
                  <a:lnTo>
                    <a:pt x="176" y="335"/>
                  </a:lnTo>
                  <a:lnTo>
                    <a:pt x="184" y="351"/>
                  </a:lnTo>
                  <a:lnTo>
                    <a:pt x="184" y="535"/>
                  </a:lnTo>
                  <a:lnTo>
                    <a:pt x="184" y="312"/>
                  </a:lnTo>
                  <a:lnTo>
                    <a:pt x="184" y="487"/>
                  </a:lnTo>
                  <a:lnTo>
                    <a:pt x="192" y="559"/>
                  </a:lnTo>
                  <a:lnTo>
                    <a:pt x="192" y="343"/>
                  </a:lnTo>
                  <a:lnTo>
                    <a:pt x="192" y="575"/>
                  </a:lnTo>
                  <a:lnTo>
                    <a:pt x="200" y="599"/>
                  </a:lnTo>
                  <a:lnTo>
                    <a:pt x="200" y="72"/>
                  </a:lnTo>
                  <a:lnTo>
                    <a:pt x="200" y="240"/>
                  </a:lnTo>
                  <a:lnTo>
                    <a:pt x="208" y="272"/>
                  </a:lnTo>
                  <a:lnTo>
                    <a:pt x="208" y="72"/>
                  </a:lnTo>
                  <a:lnTo>
                    <a:pt x="208" y="479"/>
                  </a:lnTo>
                  <a:lnTo>
                    <a:pt x="216" y="591"/>
                  </a:lnTo>
                  <a:lnTo>
                    <a:pt x="216" y="647"/>
                  </a:lnTo>
                  <a:lnTo>
                    <a:pt x="216" y="128"/>
                  </a:lnTo>
                  <a:lnTo>
                    <a:pt x="216" y="312"/>
                  </a:lnTo>
                  <a:lnTo>
                    <a:pt x="224" y="351"/>
                  </a:lnTo>
                  <a:lnTo>
                    <a:pt x="224" y="767"/>
                  </a:lnTo>
                  <a:lnTo>
                    <a:pt x="224" y="351"/>
                  </a:lnTo>
                  <a:lnTo>
                    <a:pt x="224" y="663"/>
                  </a:lnTo>
                  <a:lnTo>
                    <a:pt x="232" y="631"/>
                  </a:lnTo>
                  <a:lnTo>
                    <a:pt x="232" y="0"/>
                  </a:lnTo>
                  <a:lnTo>
                    <a:pt x="232" y="423"/>
                  </a:lnTo>
                  <a:lnTo>
                    <a:pt x="240" y="455"/>
                  </a:lnTo>
                  <a:lnTo>
                    <a:pt x="240" y="823"/>
                  </a:lnTo>
                  <a:lnTo>
                    <a:pt x="240" y="391"/>
                  </a:lnTo>
                  <a:lnTo>
                    <a:pt x="240" y="711"/>
                  </a:lnTo>
                  <a:lnTo>
                    <a:pt x="248" y="639"/>
                  </a:lnTo>
                  <a:lnTo>
                    <a:pt x="248" y="711"/>
                  </a:lnTo>
                  <a:lnTo>
                    <a:pt x="248" y="312"/>
                  </a:lnTo>
                  <a:lnTo>
                    <a:pt x="248" y="591"/>
                  </a:lnTo>
                  <a:lnTo>
                    <a:pt x="256" y="623"/>
                  </a:lnTo>
                  <a:lnTo>
                    <a:pt x="256" y="639"/>
                  </a:lnTo>
                  <a:lnTo>
                    <a:pt x="256" y="351"/>
                  </a:lnTo>
                  <a:lnTo>
                    <a:pt x="256" y="431"/>
                  </a:lnTo>
                  <a:lnTo>
                    <a:pt x="264" y="351"/>
                  </a:lnTo>
                  <a:lnTo>
                    <a:pt x="264" y="471"/>
                  </a:lnTo>
                  <a:lnTo>
                    <a:pt x="264" y="120"/>
                  </a:lnTo>
                  <a:lnTo>
                    <a:pt x="264" y="319"/>
                  </a:lnTo>
                  <a:lnTo>
                    <a:pt x="272" y="264"/>
                  </a:lnTo>
                  <a:lnTo>
                    <a:pt x="272" y="407"/>
                  </a:lnTo>
                  <a:lnTo>
                    <a:pt x="272" y="104"/>
                  </a:lnTo>
                  <a:lnTo>
                    <a:pt x="272" y="272"/>
                  </a:lnTo>
                  <a:lnTo>
                    <a:pt x="281" y="30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2">
              <a:extLst>
                <a:ext uri="{FF2B5EF4-FFF2-40B4-BE49-F238E27FC236}">
                  <a16:creationId xmlns:a16="http://schemas.microsoft.com/office/drawing/2014/main" id="{F185F6B2-6ED7-0D49-821C-984927C91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" y="1634"/>
              <a:ext cx="288" cy="1647"/>
            </a:xfrm>
            <a:custGeom>
              <a:avLst/>
              <a:gdLst>
                <a:gd name="T0" fmla="*/ 0 w 288"/>
                <a:gd name="T1" fmla="*/ 576 h 1647"/>
                <a:gd name="T2" fmla="*/ 8 w 288"/>
                <a:gd name="T3" fmla="*/ 1071 h 1647"/>
                <a:gd name="T4" fmla="*/ 16 w 288"/>
                <a:gd name="T5" fmla="*/ 1215 h 1647"/>
                <a:gd name="T6" fmla="*/ 24 w 288"/>
                <a:gd name="T7" fmla="*/ 903 h 1647"/>
                <a:gd name="T8" fmla="*/ 32 w 288"/>
                <a:gd name="T9" fmla="*/ 1079 h 1647"/>
                <a:gd name="T10" fmla="*/ 40 w 288"/>
                <a:gd name="T11" fmla="*/ 759 h 1647"/>
                <a:gd name="T12" fmla="*/ 48 w 288"/>
                <a:gd name="T13" fmla="*/ 927 h 1647"/>
                <a:gd name="T14" fmla="*/ 48 w 288"/>
                <a:gd name="T15" fmla="*/ 927 h 1647"/>
                <a:gd name="T16" fmla="*/ 56 w 288"/>
                <a:gd name="T17" fmla="*/ 56 h 1647"/>
                <a:gd name="T18" fmla="*/ 64 w 288"/>
                <a:gd name="T19" fmla="*/ 1407 h 1647"/>
                <a:gd name="T20" fmla="*/ 72 w 288"/>
                <a:gd name="T21" fmla="*/ 815 h 1647"/>
                <a:gd name="T22" fmla="*/ 80 w 288"/>
                <a:gd name="T23" fmla="*/ 775 h 1647"/>
                <a:gd name="T24" fmla="*/ 88 w 288"/>
                <a:gd name="T25" fmla="*/ 464 h 1647"/>
                <a:gd name="T26" fmla="*/ 96 w 288"/>
                <a:gd name="T27" fmla="*/ 1023 h 1647"/>
                <a:gd name="T28" fmla="*/ 104 w 288"/>
                <a:gd name="T29" fmla="*/ 727 h 1647"/>
                <a:gd name="T30" fmla="*/ 104 w 288"/>
                <a:gd name="T31" fmla="*/ 847 h 1647"/>
                <a:gd name="T32" fmla="*/ 112 w 288"/>
                <a:gd name="T33" fmla="*/ 672 h 1647"/>
                <a:gd name="T34" fmla="*/ 120 w 288"/>
                <a:gd name="T35" fmla="*/ 751 h 1647"/>
                <a:gd name="T36" fmla="*/ 128 w 288"/>
                <a:gd name="T37" fmla="*/ 648 h 1647"/>
                <a:gd name="T38" fmla="*/ 136 w 288"/>
                <a:gd name="T39" fmla="*/ 1031 h 1647"/>
                <a:gd name="T40" fmla="*/ 144 w 288"/>
                <a:gd name="T41" fmla="*/ 624 h 1647"/>
                <a:gd name="T42" fmla="*/ 144 w 288"/>
                <a:gd name="T43" fmla="*/ 1143 h 1647"/>
                <a:gd name="T44" fmla="*/ 160 w 288"/>
                <a:gd name="T45" fmla="*/ 743 h 1647"/>
                <a:gd name="T46" fmla="*/ 168 w 288"/>
                <a:gd name="T47" fmla="*/ 743 h 1647"/>
                <a:gd name="T48" fmla="*/ 168 w 288"/>
                <a:gd name="T49" fmla="*/ 999 h 1647"/>
                <a:gd name="T50" fmla="*/ 176 w 288"/>
                <a:gd name="T51" fmla="*/ 560 h 1647"/>
                <a:gd name="T52" fmla="*/ 184 w 288"/>
                <a:gd name="T53" fmla="*/ 416 h 1647"/>
                <a:gd name="T54" fmla="*/ 192 w 288"/>
                <a:gd name="T55" fmla="*/ 1047 h 1647"/>
                <a:gd name="T56" fmla="*/ 200 w 288"/>
                <a:gd name="T57" fmla="*/ 999 h 1647"/>
                <a:gd name="T58" fmla="*/ 200 w 288"/>
                <a:gd name="T59" fmla="*/ 815 h 1647"/>
                <a:gd name="T60" fmla="*/ 208 w 288"/>
                <a:gd name="T61" fmla="*/ 512 h 1647"/>
                <a:gd name="T62" fmla="*/ 216 w 288"/>
                <a:gd name="T63" fmla="*/ 400 h 1647"/>
                <a:gd name="T64" fmla="*/ 224 w 288"/>
                <a:gd name="T65" fmla="*/ 1415 h 1647"/>
                <a:gd name="T66" fmla="*/ 232 w 288"/>
                <a:gd name="T67" fmla="*/ 1007 h 1647"/>
                <a:gd name="T68" fmla="*/ 240 w 288"/>
                <a:gd name="T69" fmla="*/ 1231 h 1647"/>
                <a:gd name="T70" fmla="*/ 248 w 288"/>
                <a:gd name="T71" fmla="*/ 584 h 1647"/>
                <a:gd name="T72" fmla="*/ 248 w 288"/>
                <a:gd name="T73" fmla="*/ 1135 h 1647"/>
                <a:gd name="T74" fmla="*/ 256 w 288"/>
                <a:gd name="T75" fmla="*/ 168 h 1647"/>
                <a:gd name="T76" fmla="*/ 264 w 288"/>
                <a:gd name="T77" fmla="*/ 1647 h 1647"/>
                <a:gd name="T78" fmla="*/ 272 w 288"/>
                <a:gd name="T79" fmla="*/ 847 h 1647"/>
                <a:gd name="T80" fmla="*/ 280 w 288"/>
                <a:gd name="T81" fmla="*/ 943 h 1647"/>
                <a:gd name="T82" fmla="*/ 280 w 288"/>
                <a:gd name="T83" fmla="*/ 1127 h 16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647"/>
                <a:gd name="T128" fmla="*/ 288 w 288"/>
                <a:gd name="T129" fmla="*/ 1647 h 16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647">
                  <a:moveTo>
                    <a:pt x="0" y="672"/>
                  </a:moveTo>
                  <a:lnTo>
                    <a:pt x="0" y="935"/>
                  </a:lnTo>
                  <a:lnTo>
                    <a:pt x="0" y="576"/>
                  </a:lnTo>
                  <a:lnTo>
                    <a:pt x="0" y="895"/>
                  </a:lnTo>
                  <a:lnTo>
                    <a:pt x="8" y="879"/>
                  </a:lnTo>
                  <a:lnTo>
                    <a:pt x="8" y="1071"/>
                  </a:lnTo>
                  <a:lnTo>
                    <a:pt x="8" y="823"/>
                  </a:lnTo>
                  <a:lnTo>
                    <a:pt x="16" y="879"/>
                  </a:lnTo>
                  <a:lnTo>
                    <a:pt x="16" y="1215"/>
                  </a:lnTo>
                  <a:lnTo>
                    <a:pt x="16" y="799"/>
                  </a:lnTo>
                  <a:lnTo>
                    <a:pt x="16" y="935"/>
                  </a:lnTo>
                  <a:lnTo>
                    <a:pt x="24" y="903"/>
                  </a:lnTo>
                  <a:lnTo>
                    <a:pt x="24" y="695"/>
                  </a:lnTo>
                  <a:lnTo>
                    <a:pt x="24" y="1055"/>
                  </a:lnTo>
                  <a:lnTo>
                    <a:pt x="32" y="1079"/>
                  </a:lnTo>
                  <a:lnTo>
                    <a:pt x="32" y="648"/>
                  </a:lnTo>
                  <a:lnTo>
                    <a:pt x="32" y="751"/>
                  </a:lnTo>
                  <a:lnTo>
                    <a:pt x="40" y="759"/>
                  </a:lnTo>
                  <a:lnTo>
                    <a:pt x="40" y="1047"/>
                  </a:lnTo>
                  <a:lnTo>
                    <a:pt x="40" y="943"/>
                  </a:lnTo>
                  <a:lnTo>
                    <a:pt x="48" y="927"/>
                  </a:lnTo>
                  <a:lnTo>
                    <a:pt x="48" y="967"/>
                  </a:lnTo>
                  <a:lnTo>
                    <a:pt x="48" y="600"/>
                  </a:lnTo>
                  <a:lnTo>
                    <a:pt x="48" y="927"/>
                  </a:lnTo>
                  <a:lnTo>
                    <a:pt x="56" y="863"/>
                  </a:lnTo>
                  <a:lnTo>
                    <a:pt x="56" y="0"/>
                  </a:lnTo>
                  <a:lnTo>
                    <a:pt x="56" y="56"/>
                  </a:lnTo>
                  <a:lnTo>
                    <a:pt x="64" y="120"/>
                  </a:lnTo>
                  <a:lnTo>
                    <a:pt x="64" y="1519"/>
                  </a:lnTo>
                  <a:lnTo>
                    <a:pt x="64" y="1407"/>
                  </a:lnTo>
                  <a:lnTo>
                    <a:pt x="72" y="1311"/>
                  </a:lnTo>
                  <a:lnTo>
                    <a:pt x="72" y="632"/>
                  </a:lnTo>
                  <a:lnTo>
                    <a:pt x="72" y="815"/>
                  </a:lnTo>
                  <a:lnTo>
                    <a:pt x="80" y="911"/>
                  </a:lnTo>
                  <a:lnTo>
                    <a:pt x="80" y="1047"/>
                  </a:lnTo>
                  <a:lnTo>
                    <a:pt x="80" y="775"/>
                  </a:lnTo>
                  <a:lnTo>
                    <a:pt x="88" y="608"/>
                  </a:lnTo>
                  <a:lnTo>
                    <a:pt x="88" y="895"/>
                  </a:lnTo>
                  <a:lnTo>
                    <a:pt x="88" y="464"/>
                  </a:lnTo>
                  <a:lnTo>
                    <a:pt x="88" y="887"/>
                  </a:lnTo>
                  <a:lnTo>
                    <a:pt x="96" y="863"/>
                  </a:lnTo>
                  <a:lnTo>
                    <a:pt x="96" y="1023"/>
                  </a:lnTo>
                  <a:lnTo>
                    <a:pt x="96" y="727"/>
                  </a:lnTo>
                  <a:lnTo>
                    <a:pt x="96" y="735"/>
                  </a:lnTo>
                  <a:lnTo>
                    <a:pt x="104" y="727"/>
                  </a:lnTo>
                  <a:lnTo>
                    <a:pt x="104" y="1087"/>
                  </a:lnTo>
                  <a:lnTo>
                    <a:pt x="104" y="632"/>
                  </a:lnTo>
                  <a:lnTo>
                    <a:pt x="104" y="847"/>
                  </a:lnTo>
                  <a:lnTo>
                    <a:pt x="112" y="783"/>
                  </a:lnTo>
                  <a:lnTo>
                    <a:pt x="112" y="863"/>
                  </a:lnTo>
                  <a:lnTo>
                    <a:pt x="112" y="672"/>
                  </a:lnTo>
                  <a:lnTo>
                    <a:pt x="120" y="672"/>
                  </a:lnTo>
                  <a:lnTo>
                    <a:pt x="120" y="911"/>
                  </a:lnTo>
                  <a:lnTo>
                    <a:pt x="120" y="751"/>
                  </a:lnTo>
                  <a:lnTo>
                    <a:pt x="128" y="656"/>
                  </a:lnTo>
                  <a:lnTo>
                    <a:pt x="128" y="967"/>
                  </a:lnTo>
                  <a:lnTo>
                    <a:pt x="128" y="648"/>
                  </a:lnTo>
                  <a:lnTo>
                    <a:pt x="128" y="823"/>
                  </a:lnTo>
                  <a:lnTo>
                    <a:pt x="136" y="871"/>
                  </a:lnTo>
                  <a:lnTo>
                    <a:pt x="136" y="1031"/>
                  </a:lnTo>
                  <a:lnTo>
                    <a:pt x="136" y="512"/>
                  </a:lnTo>
                  <a:lnTo>
                    <a:pt x="136" y="568"/>
                  </a:lnTo>
                  <a:lnTo>
                    <a:pt x="144" y="624"/>
                  </a:lnTo>
                  <a:lnTo>
                    <a:pt x="144" y="1151"/>
                  </a:lnTo>
                  <a:lnTo>
                    <a:pt x="144" y="568"/>
                  </a:lnTo>
                  <a:lnTo>
                    <a:pt x="144" y="1143"/>
                  </a:lnTo>
                  <a:lnTo>
                    <a:pt x="152" y="1143"/>
                  </a:lnTo>
                  <a:lnTo>
                    <a:pt x="152" y="751"/>
                  </a:lnTo>
                  <a:lnTo>
                    <a:pt x="160" y="743"/>
                  </a:lnTo>
                  <a:lnTo>
                    <a:pt x="160" y="967"/>
                  </a:lnTo>
                  <a:lnTo>
                    <a:pt x="160" y="695"/>
                  </a:lnTo>
                  <a:lnTo>
                    <a:pt x="168" y="743"/>
                  </a:lnTo>
                  <a:lnTo>
                    <a:pt x="168" y="1135"/>
                  </a:lnTo>
                  <a:lnTo>
                    <a:pt x="168" y="727"/>
                  </a:lnTo>
                  <a:lnTo>
                    <a:pt x="168" y="999"/>
                  </a:lnTo>
                  <a:lnTo>
                    <a:pt x="176" y="967"/>
                  </a:lnTo>
                  <a:lnTo>
                    <a:pt x="176" y="1007"/>
                  </a:lnTo>
                  <a:lnTo>
                    <a:pt x="176" y="560"/>
                  </a:lnTo>
                  <a:lnTo>
                    <a:pt x="184" y="640"/>
                  </a:lnTo>
                  <a:lnTo>
                    <a:pt x="184" y="911"/>
                  </a:lnTo>
                  <a:lnTo>
                    <a:pt x="184" y="416"/>
                  </a:lnTo>
                  <a:lnTo>
                    <a:pt x="184" y="480"/>
                  </a:lnTo>
                  <a:lnTo>
                    <a:pt x="192" y="432"/>
                  </a:lnTo>
                  <a:lnTo>
                    <a:pt x="192" y="1047"/>
                  </a:lnTo>
                  <a:lnTo>
                    <a:pt x="192" y="56"/>
                  </a:lnTo>
                  <a:lnTo>
                    <a:pt x="192" y="919"/>
                  </a:lnTo>
                  <a:lnTo>
                    <a:pt x="200" y="999"/>
                  </a:lnTo>
                  <a:lnTo>
                    <a:pt x="200" y="1503"/>
                  </a:lnTo>
                  <a:lnTo>
                    <a:pt x="200" y="656"/>
                  </a:lnTo>
                  <a:lnTo>
                    <a:pt x="200" y="815"/>
                  </a:lnTo>
                  <a:lnTo>
                    <a:pt x="208" y="711"/>
                  </a:lnTo>
                  <a:lnTo>
                    <a:pt x="208" y="1215"/>
                  </a:lnTo>
                  <a:lnTo>
                    <a:pt x="208" y="512"/>
                  </a:lnTo>
                  <a:lnTo>
                    <a:pt x="216" y="895"/>
                  </a:lnTo>
                  <a:lnTo>
                    <a:pt x="216" y="919"/>
                  </a:lnTo>
                  <a:lnTo>
                    <a:pt x="216" y="400"/>
                  </a:lnTo>
                  <a:lnTo>
                    <a:pt x="216" y="743"/>
                  </a:lnTo>
                  <a:lnTo>
                    <a:pt x="224" y="624"/>
                  </a:lnTo>
                  <a:lnTo>
                    <a:pt x="224" y="1415"/>
                  </a:lnTo>
                  <a:lnTo>
                    <a:pt x="224" y="432"/>
                  </a:lnTo>
                  <a:lnTo>
                    <a:pt x="232" y="320"/>
                  </a:lnTo>
                  <a:lnTo>
                    <a:pt x="232" y="1007"/>
                  </a:lnTo>
                  <a:lnTo>
                    <a:pt x="232" y="496"/>
                  </a:lnTo>
                  <a:lnTo>
                    <a:pt x="240" y="959"/>
                  </a:lnTo>
                  <a:lnTo>
                    <a:pt x="240" y="1231"/>
                  </a:lnTo>
                  <a:lnTo>
                    <a:pt x="240" y="280"/>
                  </a:lnTo>
                  <a:lnTo>
                    <a:pt x="240" y="480"/>
                  </a:lnTo>
                  <a:lnTo>
                    <a:pt x="248" y="584"/>
                  </a:lnTo>
                  <a:lnTo>
                    <a:pt x="248" y="1591"/>
                  </a:lnTo>
                  <a:lnTo>
                    <a:pt x="248" y="512"/>
                  </a:lnTo>
                  <a:lnTo>
                    <a:pt x="248" y="1135"/>
                  </a:lnTo>
                  <a:lnTo>
                    <a:pt x="256" y="1023"/>
                  </a:lnTo>
                  <a:lnTo>
                    <a:pt x="256" y="1287"/>
                  </a:lnTo>
                  <a:lnTo>
                    <a:pt x="256" y="168"/>
                  </a:lnTo>
                  <a:lnTo>
                    <a:pt x="256" y="711"/>
                  </a:lnTo>
                  <a:lnTo>
                    <a:pt x="264" y="943"/>
                  </a:lnTo>
                  <a:lnTo>
                    <a:pt x="264" y="1647"/>
                  </a:lnTo>
                  <a:lnTo>
                    <a:pt x="264" y="416"/>
                  </a:lnTo>
                  <a:lnTo>
                    <a:pt x="272" y="807"/>
                  </a:lnTo>
                  <a:lnTo>
                    <a:pt x="272" y="847"/>
                  </a:lnTo>
                  <a:lnTo>
                    <a:pt x="272" y="176"/>
                  </a:lnTo>
                  <a:lnTo>
                    <a:pt x="272" y="743"/>
                  </a:lnTo>
                  <a:lnTo>
                    <a:pt x="280" y="943"/>
                  </a:lnTo>
                  <a:lnTo>
                    <a:pt x="280" y="1639"/>
                  </a:lnTo>
                  <a:lnTo>
                    <a:pt x="280" y="672"/>
                  </a:lnTo>
                  <a:lnTo>
                    <a:pt x="280" y="1127"/>
                  </a:lnTo>
                  <a:lnTo>
                    <a:pt x="288" y="919"/>
                  </a:lnTo>
                  <a:lnTo>
                    <a:pt x="288" y="31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83">
              <a:extLst>
                <a:ext uri="{FF2B5EF4-FFF2-40B4-BE49-F238E27FC236}">
                  <a16:creationId xmlns:a16="http://schemas.microsoft.com/office/drawing/2014/main" id="{9B15A176-0418-E14F-8BFE-A1C7D050E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" y="1171"/>
              <a:ext cx="288" cy="2214"/>
            </a:xfrm>
            <a:custGeom>
              <a:avLst/>
              <a:gdLst>
                <a:gd name="T0" fmla="*/ 8 w 288"/>
                <a:gd name="T1" fmla="*/ 1358 h 2214"/>
                <a:gd name="T2" fmla="*/ 16 w 288"/>
                <a:gd name="T3" fmla="*/ 1254 h 2214"/>
                <a:gd name="T4" fmla="*/ 16 w 288"/>
                <a:gd name="T5" fmla="*/ 1742 h 2214"/>
                <a:gd name="T6" fmla="*/ 24 w 288"/>
                <a:gd name="T7" fmla="*/ 759 h 2214"/>
                <a:gd name="T8" fmla="*/ 32 w 288"/>
                <a:gd name="T9" fmla="*/ 1558 h 2214"/>
                <a:gd name="T10" fmla="*/ 40 w 288"/>
                <a:gd name="T11" fmla="*/ 775 h 2214"/>
                <a:gd name="T12" fmla="*/ 48 w 288"/>
                <a:gd name="T13" fmla="*/ 1422 h 2214"/>
                <a:gd name="T14" fmla="*/ 56 w 288"/>
                <a:gd name="T15" fmla="*/ 447 h 2214"/>
                <a:gd name="T16" fmla="*/ 64 w 288"/>
                <a:gd name="T17" fmla="*/ 2070 h 2214"/>
                <a:gd name="T18" fmla="*/ 72 w 288"/>
                <a:gd name="T19" fmla="*/ 1494 h 2214"/>
                <a:gd name="T20" fmla="*/ 80 w 288"/>
                <a:gd name="T21" fmla="*/ 1087 h 2214"/>
                <a:gd name="T22" fmla="*/ 88 w 288"/>
                <a:gd name="T23" fmla="*/ 1182 h 2214"/>
                <a:gd name="T24" fmla="*/ 88 w 288"/>
                <a:gd name="T25" fmla="*/ 1182 h 2214"/>
                <a:gd name="T26" fmla="*/ 96 w 288"/>
                <a:gd name="T27" fmla="*/ 959 h 2214"/>
                <a:gd name="T28" fmla="*/ 104 w 288"/>
                <a:gd name="T29" fmla="*/ 1534 h 2214"/>
                <a:gd name="T30" fmla="*/ 112 w 288"/>
                <a:gd name="T31" fmla="*/ 1574 h 2214"/>
                <a:gd name="T32" fmla="*/ 120 w 288"/>
                <a:gd name="T33" fmla="*/ 1254 h 2214"/>
                <a:gd name="T34" fmla="*/ 120 w 288"/>
                <a:gd name="T35" fmla="*/ 1278 h 2214"/>
                <a:gd name="T36" fmla="*/ 128 w 288"/>
                <a:gd name="T37" fmla="*/ 903 h 2214"/>
                <a:gd name="T38" fmla="*/ 136 w 288"/>
                <a:gd name="T39" fmla="*/ 1534 h 2214"/>
                <a:gd name="T40" fmla="*/ 144 w 288"/>
                <a:gd name="T41" fmla="*/ 1566 h 2214"/>
                <a:gd name="T42" fmla="*/ 144 w 288"/>
                <a:gd name="T43" fmla="*/ 1390 h 2214"/>
                <a:gd name="T44" fmla="*/ 152 w 288"/>
                <a:gd name="T45" fmla="*/ 1015 h 2214"/>
                <a:gd name="T46" fmla="*/ 160 w 288"/>
                <a:gd name="T47" fmla="*/ 1678 h 2214"/>
                <a:gd name="T48" fmla="*/ 168 w 288"/>
                <a:gd name="T49" fmla="*/ 1446 h 2214"/>
                <a:gd name="T50" fmla="*/ 168 w 288"/>
                <a:gd name="T51" fmla="*/ 959 h 2214"/>
                <a:gd name="T52" fmla="*/ 176 w 288"/>
                <a:gd name="T53" fmla="*/ 1190 h 2214"/>
                <a:gd name="T54" fmla="*/ 184 w 288"/>
                <a:gd name="T55" fmla="*/ 1622 h 2214"/>
                <a:gd name="T56" fmla="*/ 192 w 288"/>
                <a:gd name="T57" fmla="*/ 791 h 2214"/>
                <a:gd name="T58" fmla="*/ 200 w 288"/>
                <a:gd name="T59" fmla="*/ 1950 h 2214"/>
                <a:gd name="T60" fmla="*/ 208 w 288"/>
                <a:gd name="T61" fmla="*/ 855 h 2214"/>
                <a:gd name="T62" fmla="*/ 216 w 288"/>
                <a:gd name="T63" fmla="*/ 1926 h 2214"/>
                <a:gd name="T64" fmla="*/ 224 w 288"/>
                <a:gd name="T65" fmla="*/ 1095 h 2214"/>
                <a:gd name="T66" fmla="*/ 232 w 288"/>
                <a:gd name="T67" fmla="*/ 1414 h 2214"/>
                <a:gd name="T68" fmla="*/ 232 w 288"/>
                <a:gd name="T69" fmla="*/ 1166 h 2214"/>
                <a:gd name="T70" fmla="*/ 240 w 288"/>
                <a:gd name="T71" fmla="*/ 1646 h 2214"/>
                <a:gd name="T72" fmla="*/ 248 w 288"/>
                <a:gd name="T73" fmla="*/ 863 h 2214"/>
                <a:gd name="T74" fmla="*/ 256 w 288"/>
                <a:gd name="T75" fmla="*/ 1790 h 2214"/>
                <a:gd name="T76" fmla="*/ 264 w 288"/>
                <a:gd name="T77" fmla="*/ 1726 h 2214"/>
                <a:gd name="T78" fmla="*/ 264 w 288"/>
                <a:gd name="T79" fmla="*/ 1135 h 2214"/>
                <a:gd name="T80" fmla="*/ 272 w 288"/>
                <a:gd name="T81" fmla="*/ 1007 h 2214"/>
                <a:gd name="T82" fmla="*/ 280 w 288"/>
                <a:gd name="T83" fmla="*/ 0 h 2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2214"/>
                <a:gd name="T128" fmla="*/ 288 w 288"/>
                <a:gd name="T129" fmla="*/ 2214 h 2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2214">
                  <a:moveTo>
                    <a:pt x="0" y="775"/>
                  </a:moveTo>
                  <a:lnTo>
                    <a:pt x="0" y="1422"/>
                  </a:lnTo>
                  <a:lnTo>
                    <a:pt x="8" y="1358"/>
                  </a:lnTo>
                  <a:lnTo>
                    <a:pt x="8" y="1894"/>
                  </a:lnTo>
                  <a:lnTo>
                    <a:pt x="8" y="1119"/>
                  </a:lnTo>
                  <a:lnTo>
                    <a:pt x="16" y="1254"/>
                  </a:lnTo>
                  <a:lnTo>
                    <a:pt x="16" y="1790"/>
                  </a:lnTo>
                  <a:lnTo>
                    <a:pt x="16" y="1023"/>
                  </a:lnTo>
                  <a:lnTo>
                    <a:pt x="16" y="1742"/>
                  </a:lnTo>
                  <a:lnTo>
                    <a:pt x="24" y="1774"/>
                  </a:lnTo>
                  <a:lnTo>
                    <a:pt x="24" y="1958"/>
                  </a:lnTo>
                  <a:lnTo>
                    <a:pt x="24" y="759"/>
                  </a:lnTo>
                  <a:lnTo>
                    <a:pt x="32" y="959"/>
                  </a:lnTo>
                  <a:lnTo>
                    <a:pt x="32" y="167"/>
                  </a:lnTo>
                  <a:lnTo>
                    <a:pt x="32" y="1558"/>
                  </a:lnTo>
                  <a:lnTo>
                    <a:pt x="40" y="1518"/>
                  </a:lnTo>
                  <a:lnTo>
                    <a:pt x="40" y="2214"/>
                  </a:lnTo>
                  <a:lnTo>
                    <a:pt x="40" y="775"/>
                  </a:lnTo>
                  <a:lnTo>
                    <a:pt x="48" y="463"/>
                  </a:lnTo>
                  <a:lnTo>
                    <a:pt x="48" y="1854"/>
                  </a:lnTo>
                  <a:lnTo>
                    <a:pt x="48" y="1422"/>
                  </a:lnTo>
                  <a:lnTo>
                    <a:pt x="56" y="1558"/>
                  </a:lnTo>
                  <a:lnTo>
                    <a:pt x="56" y="1758"/>
                  </a:lnTo>
                  <a:lnTo>
                    <a:pt x="56" y="447"/>
                  </a:lnTo>
                  <a:lnTo>
                    <a:pt x="56" y="679"/>
                  </a:lnTo>
                  <a:lnTo>
                    <a:pt x="64" y="671"/>
                  </a:lnTo>
                  <a:lnTo>
                    <a:pt x="64" y="2070"/>
                  </a:lnTo>
                  <a:lnTo>
                    <a:pt x="64" y="1494"/>
                  </a:lnTo>
                  <a:lnTo>
                    <a:pt x="72" y="1302"/>
                  </a:lnTo>
                  <a:lnTo>
                    <a:pt x="72" y="1494"/>
                  </a:lnTo>
                  <a:lnTo>
                    <a:pt x="72" y="783"/>
                  </a:lnTo>
                  <a:lnTo>
                    <a:pt x="72" y="1103"/>
                  </a:lnTo>
                  <a:lnTo>
                    <a:pt x="80" y="1087"/>
                  </a:lnTo>
                  <a:lnTo>
                    <a:pt x="80" y="1846"/>
                  </a:lnTo>
                  <a:lnTo>
                    <a:pt x="80" y="1462"/>
                  </a:lnTo>
                  <a:lnTo>
                    <a:pt x="88" y="1182"/>
                  </a:lnTo>
                  <a:lnTo>
                    <a:pt x="88" y="1390"/>
                  </a:lnTo>
                  <a:lnTo>
                    <a:pt x="88" y="887"/>
                  </a:lnTo>
                  <a:lnTo>
                    <a:pt x="88" y="1182"/>
                  </a:lnTo>
                  <a:lnTo>
                    <a:pt x="96" y="1214"/>
                  </a:lnTo>
                  <a:lnTo>
                    <a:pt x="96" y="1542"/>
                  </a:lnTo>
                  <a:lnTo>
                    <a:pt x="96" y="959"/>
                  </a:lnTo>
                  <a:lnTo>
                    <a:pt x="96" y="1382"/>
                  </a:lnTo>
                  <a:lnTo>
                    <a:pt x="104" y="1302"/>
                  </a:lnTo>
                  <a:lnTo>
                    <a:pt x="104" y="1534"/>
                  </a:lnTo>
                  <a:lnTo>
                    <a:pt x="104" y="1143"/>
                  </a:lnTo>
                  <a:lnTo>
                    <a:pt x="112" y="1390"/>
                  </a:lnTo>
                  <a:lnTo>
                    <a:pt x="112" y="1574"/>
                  </a:lnTo>
                  <a:lnTo>
                    <a:pt x="112" y="1071"/>
                  </a:lnTo>
                  <a:lnTo>
                    <a:pt x="112" y="1246"/>
                  </a:lnTo>
                  <a:lnTo>
                    <a:pt x="120" y="1254"/>
                  </a:lnTo>
                  <a:lnTo>
                    <a:pt x="120" y="1518"/>
                  </a:lnTo>
                  <a:lnTo>
                    <a:pt x="120" y="1015"/>
                  </a:lnTo>
                  <a:lnTo>
                    <a:pt x="120" y="1278"/>
                  </a:lnTo>
                  <a:lnTo>
                    <a:pt x="128" y="1238"/>
                  </a:lnTo>
                  <a:lnTo>
                    <a:pt x="128" y="1590"/>
                  </a:lnTo>
                  <a:lnTo>
                    <a:pt x="128" y="903"/>
                  </a:lnTo>
                  <a:lnTo>
                    <a:pt x="128" y="943"/>
                  </a:lnTo>
                  <a:lnTo>
                    <a:pt x="136" y="1119"/>
                  </a:lnTo>
                  <a:lnTo>
                    <a:pt x="136" y="1534"/>
                  </a:lnTo>
                  <a:lnTo>
                    <a:pt x="136" y="871"/>
                  </a:lnTo>
                  <a:lnTo>
                    <a:pt x="136" y="1446"/>
                  </a:lnTo>
                  <a:lnTo>
                    <a:pt x="144" y="1566"/>
                  </a:lnTo>
                  <a:lnTo>
                    <a:pt x="144" y="1878"/>
                  </a:lnTo>
                  <a:lnTo>
                    <a:pt x="144" y="1158"/>
                  </a:lnTo>
                  <a:lnTo>
                    <a:pt x="144" y="1390"/>
                  </a:lnTo>
                  <a:lnTo>
                    <a:pt x="152" y="1246"/>
                  </a:lnTo>
                  <a:lnTo>
                    <a:pt x="152" y="1670"/>
                  </a:lnTo>
                  <a:lnTo>
                    <a:pt x="152" y="1015"/>
                  </a:lnTo>
                  <a:lnTo>
                    <a:pt x="152" y="1039"/>
                  </a:lnTo>
                  <a:lnTo>
                    <a:pt x="160" y="687"/>
                  </a:lnTo>
                  <a:lnTo>
                    <a:pt x="160" y="1678"/>
                  </a:lnTo>
                  <a:lnTo>
                    <a:pt x="160" y="471"/>
                  </a:lnTo>
                  <a:lnTo>
                    <a:pt x="160" y="1486"/>
                  </a:lnTo>
                  <a:lnTo>
                    <a:pt x="168" y="1446"/>
                  </a:lnTo>
                  <a:lnTo>
                    <a:pt x="168" y="1686"/>
                  </a:lnTo>
                  <a:lnTo>
                    <a:pt x="168" y="935"/>
                  </a:lnTo>
                  <a:lnTo>
                    <a:pt x="168" y="959"/>
                  </a:lnTo>
                  <a:lnTo>
                    <a:pt x="176" y="919"/>
                  </a:lnTo>
                  <a:lnTo>
                    <a:pt x="176" y="1558"/>
                  </a:lnTo>
                  <a:lnTo>
                    <a:pt x="176" y="1190"/>
                  </a:lnTo>
                  <a:lnTo>
                    <a:pt x="184" y="1143"/>
                  </a:lnTo>
                  <a:lnTo>
                    <a:pt x="184" y="807"/>
                  </a:lnTo>
                  <a:lnTo>
                    <a:pt x="184" y="1622"/>
                  </a:lnTo>
                  <a:lnTo>
                    <a:pt x="192" y="1662"/>
                  </a:lnTo>
                  <a:lnTo>
                    <a:pt x="192" y="1766"/>
                  </a:lnTo>
                  <a:lnTo>
                    <a:pt x="192" y="791"/>
                  </a:lnTo>
                  <a:lnTo>
                    <a:pt x="192" y="895"/>
                  </a:lnTo>
                  <a:lnTo>
                    <a:pt x="200" y="831"/>
                  </a:lnTo>
                  <a:lnTo>
                    <a:pt x="200" y="1950"/>
                  </a:lnTo>
                  <a:lnTo>
                    <a:pt x="200" y="1790"/>
                  </a:lnTo>
                  <a:lnTo>
                    <a:pt x="208" y="1558"/>
                  </a:lnTo>
                  <a:lnTo>
                    <a:pt x="208" y="855"/>
                  </a:lnTo>
                  <a:lnTo>
                    <a:pt x="208" y="1214"/>
                  </a:lnTo>
                  <a:lnTo>
                    <a:pt x="216" y="1334"/>
                  </a:lnTo>
                  <a:lnTo>
                    <a:pt x="216" y="1926"/>
                  </a:lnTo>
                  <a:lnTo>
                    <a:pt x="216" y="887"/>
                  </a:lnTo>
                  <a:lnTo>
                    <a:pt x="216" y="935"/>
                  </a:lnTo>
                  <a:lnTo>
                    <a:pt x="224" y="1095"/>
                  </a:lnTo>
                  <a:lnTo>
                    <a:pt x="224" y="887"/>
                  </a:lnTo>
                  <a:lnTo>
                    <a:pt x="224" y="1470"/>
                  </a:lnTo>
                  <a:lnTo>
                    <a:pt x="232" y="1414"/>
                  </a:lnTo>
                  <a:lnTo>
                    <a:pt x="232" y="1790"/>
                  </a:lnTo>
                  <a:lnTo>
                    <a:pt x="232" y="687"/>
                  </a:lnTo>
                  <a:lnTo>
                    <a:pt x="232" y="1166"/>
                  </a:lnTo>
                  <a:lnTo>
                    <a:pt x="240" y="1111"/>
                  </a:lnTo>
                  <a:lnTo>
                    <a:pt x="240" y="975"/>
                  </a:lnTo>
                  <a:lnTo>
                    <a:pt x="240" y="1646"/>
                  </a:lnTo>
                  <a:lnTo>
                    <a:pt x="248" y="1526"/>
                  </a:lnTo>
                  <a:lnTo>
                    <a:pt x="248" y="1774"/>
                  </a:lnTo>
                  <a:lnTo>
                    <a:pt x="248" y="863"/>
                  </a:lnTo>
                  <a:lnTo>
                    <a:pt x="248" y="1278"/>
                  </a:lnTo>
                  <a:lnTo>
                    <a:pt x="256" y="1206"/>
                  </a:lnTo>
                  <a:lnTo>
                    <a:pt x="256" y="1790"/>
                  </a:lnTo>
                  <a:lnTo>
                    <a:pt x="256" y="1063"/>
                  </a:lnTo>
                  <a:lnTo>
                    <a:pt x="256" y="1702"/>
                  </a:lnTo>
                  <a:lnTo>
                    <a:pt x="264" y="1726"/>
                  </a:lnTo>
                  <a:lnTo>
                    <a:pt x="264" y="1838"/>
                  </a:lnTo>
                  <a:lnTo>
                    <a:pt x="264" y="1071"/>
                  </a:lnTo>
                  <a:lnTo>
                    <a:pt x="264" y="1135"/>
                  </a:lnTo>
                  <a:lnTo>
                    <a:pt x="272" y="1007"/>
                  </a:lnTo>
                  <a:lnTo>
                    <a:pt x="272" y="1750"/>
                  </a:lnTo>
                  <a:lnTo>
                    <a:pt x="272" y="1007"/>
                  </a:lnTo>
                  <a:lnTo>
                    <a:pt x="280" y="847"/>
                  </a:lnTo>
                  <a:lnTo>
                    <a:pt x="280" y="1143"/>
                  </a:lnTo>
                  <a:lnTo>
                    <a:pt x="280" y="0"/>
                  </a:lnTo>
                  <a:lnTo>
                    <a:pt x="280" y="1135"/>
                  </a:lnTo>
                  <a:lnTo>
                    <a:pt x="288" y="133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384">
              <a:extLst>
                <a:ext uri="{FF2B5EF4-FFF2-40B4-BE49-F238E27FC236}">
                  <a16:creationId xmlns:a16="http://schemas.microsoft.com/office/drawing/2014/main" id="{CA303CFB-B936-F34A-AD2C-54C7378B7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" y="1498"/>
              <a:ext cx="256" cy="1703"/>
            </a:xfrm>
            <a:custGeom>
              <a:avLst/>
              <a:gdLst>
                <a:gd name="T0" fmla="*/ 0 w 256"/>
                <a:gd name="T1" fmla="*/ 520 h 1703"/>
                <a:gd name="T2" fmla="*/ 8 w 256"/>
                <a:gd name="T3" fmla="*/ 1215 h 1703"/>
                <a:gd name="T4" fmla="*/ 16 w 256"/>
                <a:gd name="T5" fmla="*/ 1223 h 1703"/>
                <a:gd name="T6" fmla="*/ 24 w 256"/>
                <a:gd name="T7" fmla="*/ 1055 h 1703"/>
                <a:gd name="T8" fmla="*/ 24 w 256"/>
                <a:gd name="T9" fmla="*/ 616 h 1703"/>
                <a:gd name="T10" fmla="*/ 32 w 256"/>
                <a:gd name="T11" fmla="*/ 496 h 1703"/>
                <a:gd name="T12" fmla="*/ 40 w 256"/>
                <a:gd name="T13" fmla="*/ 1391 h 1703"/>
                <a:gd name="T14" fmla="*/ 48 w 256"/>
                <a:gd name="T15" fmla="*/ 991 h 1703"/>
                <a:gd name="T16" fmla="*/ 48 w 256"/>
                <a:gd name="T17" fmla="*/ 792 h 1703"/>
                <a:gd name="T18" fmla="*/ 56 w 256"/>
                <a:gd name="T19" fmla="*/ 448 h 1703"/>
                <a:gd name="T20" fmla="*/ 64 w 256"/>
                <a:gd name="T21" fmla="*/ 1527 h 1703"/>
                <a:gd name="T22" fmla="*/ 72 w 256"/>
                <a:gd name="T23" fmla="*/ 823 h 1703"/>
                <a:gd name="T24" fmla="*/ 72 w 256"/>
                <a:gd name="T25" fmla="*/ 1135 h 1703"/>
                <a:gd name="T26" fmla="*/ 80 w 256"/>
                <a:gd name="T27" fmla="*/ 664 h 1703"/>
                <a:gd name="T28" fmla="*/ 88 w 256"/>
                <a:gd name="T29" fmla="*/ 1231 h 1703"/>
                <a:gd name="T30" fmla="*/ 96 w 256"/>
                <a:gd name="T31" fmla="*/ 895 h 1703"/>
                <a:gd name="T32" fmla="*/ 96 w 256"/>
                <a:gd name="T33" fmla="*/ 991 h 1703"/>
                <a:gd name="T34" fmla="*/ 104 w 256"/>
                <a:gd name="T35" fmla="*/ 424 h 1703"/>
                <a:gd name="T36" fmla="*/ 112 w 256"/>
                <a:gd name="T37" fmla="*/ 1439 h 1703"/>
                <a:gd name="T38" fmla="*/ 120 w 256"/>
                <a:gd name="T39" fmla="*/ 1479 h 1703"/>
                <a:gd name="T40" fmla="*/ 120 w 256"/>
                <a:gd name="T41" fmla="*/ 656 h 1703"/>
                <a:gd name="T42" fmla="*/ 128 w 256"/>
                <a:gd name="T43" fmla="*/ 648 h 1703"/>
                <a:gd name="T44" fmla="*/ 136 w 256"/>
                <a:gd name="T45" fmla="*/ 504 h 1703"/>
                <a:gd name="T46" fmla="*/ 144 w 256"/>
                <a:gd name="T47" fmla="*/ 480 h 1703"/>
                <a:gd name="T48" fmla="*/ 152 w 256"/>
                <a:gd name="T49" fmla="*/ 1495 h 1703"/>
                <a:gd name="T50" fmla="*/ 160 w 256"/>
                <a:gd name="T51" fmla="*/ 1055 h 1703"/>
                <a:gd name="T52" fmla="*/ 160 w 256"/>
                <a:gd name="T53" fmla="*/ 855 h 1703"/>
                <a:gd name="T54" fmla="*/ 168 w 256"/>
                <a:gd name="T55" fmla="*/ 736 h 1703"/>
                <a:gd name="T56" fmla="*/ 176 w 256"/>
                <a:gd name="T57" fmla="*/ 1119 h 1703"/>
                <a:gd name="T58" fmla="*/ 184 w 256"/>
                <a:gd name="T59" fmla="*/ 959 h 1703"/>
                <a:gd name="T60" fmla="*/ 184 w 256"/>
                <a:gd name="T61" fmla="*/ 959 h 1703"/>
                <a:gd name="T62" fmla="*/ 192 w 256"/>
                <a:gd name="T63" fmla="*/ 808 h 1703"/>
                <a:gd name="T64" fmla="*/ 200 w 256"/>
                <a:gd name="T65" fmla="*/ 1183 h 1703"/>
                <a:gd name="T66" fmla="*/ 208 w 256"/>
                <a:gd name="T67" fmla="*/ 927 h 1703"/>
                <a:gd name="T68" fmla="*/ 208 w 256"/>
                <a:gd name="T69" fmla="*/ 1495 h 1703"/>
                <a:gd name="T70" fmla="*/ 216 w 256"/>
                <a:gd name="T71" fmla="*/ 0 h 1703"/>
                <a:gd name="T72" fmla="*/ 224 w 256"/>
                <a:gd name="T73" fmla="*/ 32 h 1703"/>
                <a:gd name="T74" fmla="*/ 232 w 256"/>
                <a:gd name="T75" fmla="*/ 1391 h 1703"/>
                <a:gd name="T76" fmla="*/ 240 w 256"/>
                <a:gd name="T77" fmla="*/ 768 h 1703"/>
                <a:gd name="T78" fmla="*/ 240 w 256"/>
                <a:gd name="T79" fmla="*/ 1039 h 1703"/>
                <a:gd name="T80" fmla="*/ 248 w 256"/>
                <a:gd name="T81" fmla="*/ 784 h 1703"/>
                <a:gd name="T82" fmla="*/ 256 w 256"/>
                <a:gd name="T83" fmla="*/ 1319 h 17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1703"/>
                <a:gd name="T128" fmla="*/ 256 w 256"/>
                <a:gd name="T129" fmla="*/ 1703 h 17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1703">
                  <a:moveTo>
                    <a:pt x="0" y="1007"/>
                  </a:moveTo>
                  <a:lnTo>
                    <a:pt x="0" y="1703"/>
                  </a:lnTo>
                  <a:lnTo>
                    <a:pt x="0" y="520"/>
                  </a:lnTo>
                  <a:lnTo>
                    <a:pt x="0" y="616"/>
                  </a:lnTo>
                  <a:lnTo>
                    <a:pt x="8" y="752"/>
                  </a:lnTo>
                  <a:lnTo>
                    <a:pt x="8" y="1215"/>
                  </a:lnTo>
                  <a:lnTo>
                    <a:pt x="8" y="328"/>
                  </a:lnTo>
                  <a:lnTo>
                    <a:pt x="8" y="1063"/>
                  </a:lnTo>
                  <a:lnTo>
                    <a:pt x="16" y="1223"/>
                  </a:lnTo>
                  <a:lnTo>
                    <a:pt x="16" y="544"/>
                  </a:lnTo>
                  <a:lnTo>
                    <a:pt x="16" y="1191"/>
                  </a:lnTo>
                  <a:lnTo>
                    <a:pt x="24" y="1055"/>
                  </a:lnTo>
                  <a:lnTo>
                    <a:pt x="24" y="1455"/>
                  </a:lnTo>
                  <a:lnTo>
                    <a:pt x="24" y="576"/>
                  </a:lnTo>
                  <a:lnTo>
                    <a:pt x="24" y="616"/>
                  </a:lnTo>
                  <a:lnTo>
                    <a:pt x="32" y="696"/>
                  </a:lnTo>
                  <a:lnTo>
                    <a:pt x="32" y="1671"/>
                  </a:lnTo>
                  <a:lnTo>
                    <a:pt x="32" y="496"/>
                  </a:lnTo>
                  <a:lnTo>
                    <a:pt x="32" y="1127"/>
                  </a:lnTo>
                  <a:lnTo>
                    <a:pt x="40" y="1047"/>
                  </a:lnTo>
                  <a:lnTo>
                    <a:pt x="40" y="1391"/>
                  </a:lnTo>
                  <a:lnTo>
                    <a:pt x="40" y="608"/>
                  </a:lnTo>
                  <a:lnTo>
                    <a:pt x="40" y="855"/>
                  </a:lnTo>
                  <a:lnTo>
                    <a:pt x="48" y="991"/>
                  </a:lnTo>
                  <a:lnTo>
                    <a:pt x="48" y="1383"/>
                  </a:lnTo>
                  <a:lnTo>
                    <a:pt x="48" y="552"/>
                  </a:lnTo>
                  <a:lnTo>
                    <a:pt x="48" y="792"/>
                  </a:lnTo>
                  <a:lnTo>
                    <a:pt x="56" y="919"/>
                  </a:lnTo>
                  <a:lnTo>
                    <a:pt x="56" y="1383"/>
                  </a:lnTo>
                  <a:lnTo>
                    <a:pt x="56" y="448"/>
                  </a:lnTo>
                  <a:lnTo>
                    <a:pt x="56" y="1183"/>
                  </a:lnTo>
                  <a:lnTo>
                    <a:pt x="64" y="1207"/>
                  </a:lnTo>
                  <a:lnTo>
                    <a:pt x="64" y="1527"/>
                  </a:lnTo>
                  <a:lnTo>
                    <a:pt x="64" y="640"/>
                  </a:lnTo>
                  <a:lnTo>
                    <a:pt x="64" y="991"/>
                  </a:lnTo>
                  <a:lnTo>
                    <a:pt x="72" y="823"/>
                  </a:lnTo>
                  <a:lnTo>
                    <a:pt x="72" y="1255"/>
                  </a:lnTo>
                  <a:lnTo>
                    <a:pt x="72" y="800"/>
                  </a:lnTo>
                  <a:lnTo>
                    <a:pt x="72" y="1135"/>
                  </a:lnTo>
                  <a:lnTo>
                    <a:pt x="80" y="1175"/>
                  </a:lnTo>
                  <a:lnTo>
                    <a:pt x="80" y="1183"/>
                  </a:lnTo>
                  <a:lnTo>
                    <a:pt x="80" y="664"/>
                  </a:lnTo>
                  <a:lnTo>
                    <a:pt x="80" y="736"/>
                  </a:lnTo>
                  <a:lnTo>
                    <a:pt x="88" y="800"/>
                  </a:lnTo>
                  <a:lnTo>
                    <a:pt x="88" y="1231"/>
                  </a:lnTo>
                  <a:lnTo>
                    <a:pt x="88" y="640"/>
                  </a:lnTo>
                  <a:lnTo>
                    <a:pt x="88" y="1015"/>
                  </a:lnTo>
                  <a:lnTo>
                    <a:pt x="96" y="895"/>
                  </a:lnTo>
                  <a:lnTo>
                    <a:pt x="96" y="1455"/>
                  </a:lnTo>
                  <a:lnTo>
                    <a:pt x="96" y="847"/>
                  </a:lnTo>
                  <a:lnTo>
                    <a:pt x="96" y="991"/>
                  </a:lnTo>
                  <a:lnTo>
                    <a:pt x="104" y="879"/>
                  </a:lnTo>
                  <a:lnTo>
                    <a:pt x="104" y="1295"/>
                  </a:lnTo>
                  <a:lnTo>
                    <a:pt x="104" y="424"/>
                  </a:lnTo>
                  <a:lnTo>
                    <a:pt x="104" y="592"/>
                  </a:lnTo>
                  <a:lnTo>
                    <a:pt x="112" y="568"/>
                  </a:lnTo>
                  <a:lnTo>
                    <a:pt x="112" y="1439"/>
                  </a:lnTo>
                  <a:lnTo>
                    <a:pt x="112" y="312"/>
                  </a:lnTo>
                  <a:lnTo>
                    <a:pt x="112" y="1439"/>
                  </a:lnTo>
                  <a:lnTo>
                    <a:pt x="120" y="1479"/>
                  </a:lnTo>
                  <a:lnTo>
                    <a:pt x="120" y="1511"/>
                  </a:lnTo>
                  <a:lnTo>
                    <a:pt x="120" y="232"/>
                  </a:lnTo>
                  <a:lnTo>
                    <a:pt x="120" y="656"/>
                  </a:lnTo>
                  <a:lnTo>
                    <a:pt x="128" y="871"/>
                  </a:lnTo>
                  <a:lnTo>
                    <a:pt x="128" y="1007"/>
                  </a:lnTo>
                  <a:lnTo>
                    <a:pt x="128" y="648"/>
                  </a:lnTo>
                  <a:lnTo>
                    <a:pt x="128" y="784"/>
                  </a:lnTo>
                  <a:lnTo>
                    <a:pt x="136" y="704"/>
                  </a:lnTo>
                  <a:lnTo>
                    <a:pt x="136" y="504"/>
                  </a:lnTo>
                  <a:lnTo>
                    <a:pt x="136" y="1511"/>
                  </a:lnTo>
                  <a:lnTo>
                    <a:pt x="144" y="1295"/>
                  </a:lnTo>
                  <a:lnTo>
                    <a:pt x="144" y="480"/>
                  </a:lnTo>
                  <a:lnTo>
                    <a:pt x="144" y="792"/>
                  </a:lnTo>
                  <a:lnTo>
                    <a:pt x="152" y="975"/>
                  </a:lnTo>
                  <a:lnTo>
                    <a:pt x="152" y="1495"/>
                  </a:lnTo>
                  <a:lnTo>
                    <a:pt x="152" y="959"/>
                  </a:lnTo>
                  <a:lnTo>
                    <a:pt x="152" y="1015"/>
                  </a:lnTo>
                  <a:lnTo>
                    <a:pt x="160" y="1055"/>
                  </a:lnTo>
                  <a:lnTo>
                    <a:pt x="160" y="1151"/>
                  </a:lnTo>
                  <a:lnTo>
                    <a:pt x="160" y="672"/>
                  </a:lnTo>
                  <a:lnTo>
                    <a:pt x="160" y="855"/>
                  </a:lnTo>
                  <a:lnTo>
                    <a:pt x="168" y="839"/>
                  </a:lnTo>
                  <a:lnTo>
                    <a:pt x="168" y="1319"/>
                  </a:lnTo>
                  <a:lnTo>
                    <a:pt x="168" y="736"/>
                  </a:lnTo>
                  <a:lnTo>
                    <a:pt x="168" y="1007"/>
                  </a:lnTo>
                  <a:lnTo>
                    <a:pt x="176" y="991"/>
                  </a:lnTo>
                  <a:lnTo>
                    <a:pt x="176" y="1119"/>
                  </a:lnTo>
                  <a:lnTo>
                    <a:pt x="176" y="736"/>
                  </a:lnTo>
                  <a:lnTo>
                    <a:pt x="176" y="1047"/>
                  </a:lnTo>
                  <a:lnTo>
                    <a:pt x="184" y="959"/>
                  </a:lnTo>
                  <a:lnTo>
                    <a:pt x="184" y="1207"/>
                  </a:lnTo>
                  <a:lnTo>
                    <a:pt x="184" y="688"/>
                  </a:lnTo>
                  <a:lnTo>
                    <a:pt x="184" y="959"/>
                  </a:lnTo>
                  <a:lnTo>
                    <a:pt x="192" y="1047"/>
                  </a:lnTo>
                  <a:lnTo>
                    <a:pt x="192" y="1071"/>
                  </a:lnTo>
                  <a:lnTo>
                    <a:pt x="192" y="808"/>
                  </a:lnTo>
                  <a:lnTo>
                    <a:pt x="192" y="919"/>
                  </a:lnTo>
                  <a:lnTo>
                    <a:pt x="200" y="975"/>
                  </a:lnTo>
                  <a:lnTo>
                    <a:pt x="200" y="1183"/>
                  </a:lnTo>
                  <a:lnTo>
                    <a:pt x="200" y="816"/>
                  </a:lnTo>
                  <a:lnTo>
                    <a:pt x="200" y="951"/>
                  </a:lnTo>
                  <a:lnTo>
                    <a:pt x="208" y="927"/>
                  </a:lnTo>
                  <a:lnTo>
                    <a:pt x="208" y="1607"/>
                  </a:lnTo>
                  <a:lnTo>
                    <a:pt x="208" y="855"/>
                  </a:lnTo>
                  <a:lnTo>
                    <a:pt x="208" y="1495"/>
                  </a:lnTo>
                  <a:lnTo>
                    <a:pt x="216" y="1439"/>
                  </a:lnTo>
                  <a:lnTo>
                    <a:pt x="216" y="1663"/>
                  </a:lnTo>
                  <a:lnTo>
                    <a:pt x="216" y="0"/>
                  </a:lnTo>
                  <a:lnTo>
                    <a:pt x="224" y="192"/>
                  </a:lnTo>
                  <a:lnTo>
                    <a:pt x="224" y="1607"/>
                  </a:lnTo>
                  <a:lnTo>
                    <a:pt x="224" y="32"/>
                  </a:lnTo>
                  <a:lnTo>
                    <a:pt x="224" y="1255"/>
                  </a:lnTo>
                  <a:lnTo>
                    <a:pt x="232" y="1287"/>
                  </a:lnTo>
                  <a:lnTo>
                    <a:pt x="232" y="1391"/>
                  </a:lnTo>
                  <a:lnTo>
                    <a:pt x="232" y="264"/>
                  </a:lnTo>
                  <a:lnTo>
                    <a:pt x="232" y="688"/>
                  </a:lnTo>
                  <a:lnTo>
                    <a:pt x="240" y="768"/>
                  </a:lnTo>
                  <a:lnTo>
                    <a:pt x="240" y="1263"/>
                  </a:lnTo>
                  <a:lnTo>
                    <a:pt x="240" y="728"/>
                  </a:lnTo>
                  <a:lnTo>
                    <a:pt x="240" y="1039"/>
                  </a:lnTo>
                  <a:lnTo>
                    <a:pt x="248" y="1087"/>
                  </a:lnTo>
                  <a:lnTo>
                    <a:pt x="248" y="1263"/>
                  </a:lnTo>
                  <a:lnTo>
                    <a:pt x="248" y="784"/>
                  </a:lnTo>
                  <a:lnTo>
                    <a:pt x="248" y="1191"/>
                  </a:lnTo>
                  <a:lnTo>
                    <a:pt x="256" y="991"/>
                  </a:lnTo>
                  <a:lnTo>
                    <a:pt x="256" y="1319"/>
                  </a:lnTo>
                  <a:lnTo>
                    <a:pt x="256" y="680"/>
                  </a:lnTo>
                  <a:lnTo>
                    <a:pt x="256" y="106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385">
              <a:extLst>
                <a:ext uri="{FF2B5EF4-FFF2-40B4-BE49-F238E27FC236}">
                  <a16:creationId xmlns:a16="http://schemas.microsoft.com/office/drawing/2014/main" id="{0B3879C1-FC3A-9444-A55C-C1C55F05E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" y="1450"/>
              <a:ext cx="289" cy="1775"/>
            </a:xfrm>
            <a:custGeom>
              <a:avLst/>
              <a:gdLst>
                <a:gd name="T0" fmla="*/ 8 w 289"/>
                <a:gd name="T1" fmla="*/ 1119 h 1775"/>
                <a:gd name="T2" fmla="*/ 16 w 289"/>
                <a:gd name="T3" fmla="*/ 983 h 1775"/>
                <a:gd name="T4" fmla="*/ 16 w 289"/>
                <a:gd name="T5" fmla="*/ 864 h 1775"/>
                <a:gd name="T6" fmla="*/ 32 w 289"/>
                <a:gd name="T7" fmla="*/ 1311 h 1775"/>
                <a:gd name="T8" fmla="*/ 32 w 289"/>
                <a:gd name="T9" fmla="*/ 1015 h 1775"/>
                <a:gd name="T10" fmla="*/ 40 w 289"/>
                <a:gd name="T11" fmla="*/ 648 h 1775"/>
                <a:gd name="T12" fmla="*/ 48 w 289"/>
                <a:gd name="T13" fmla="*/ 1479 h 1775"/>
                <a:gd name="T14" fmla="*/ 56 w 289"/>
                <a:gd name="T15" fmla="*/ 1247 h 1775"/>
                <a:gd name="T16" fmla="*/ 64 w 289"/>
                <a:gd name="T17" fmla="*/ 1303 h 1775"/>
                <a:gd name="T18" fmla="*/ 64 w 289"/>
                <a:gd name="T19" fmla="*/ 96 h 1775"/>
                <a:gd name="T20" fmla="*/ 72 w 289"/>
                <a:gd name="T21" fmla="*/ 1775 h 1775"/>
                <a:gd name="T22" fmla="*/ 80 w 289"/>
                <a:gd name="T23" fmla="*/ 672 h 1775"/>
                <a:gd name="T24" fmla="*/ 88 w 289"/>
                <a:gd name="T25" fmla="*/ 520 h 1775"/>
                <a:gd name="T26" fmla="*/ 96 w 289"/>
                <a:gd name="T27" fmla="*/ 999 h 1775"/>
                <a:gd name="T28" fmla="*/ 104 w 289"/>
                <a:gd name="T29" fmla="*/ 1175 h 1775"/>
                <a:gd name="T30" fmla="*/ 112 w 289"/>
                <a:gd name="T31" fmla="*/ 983 h 1775"/>
                <a:gd name="T32" fmla="*/ 112 w 289"/>
                <a:gd name="T33" fmla="*/ 664 h 1775"/>
                <a:gd name="T34" fmla="*/ 120 w 289"/>
                <a:gd name="T35" fmla="*/ 975 h 1775"/>
                <a:gd name="T36" fmla="*/ 128 w 289"/>
                <a:gd name="T37" fmla="*/ 1103 h 1775"/>
                <a:gd name="T38" fmla="*/ 136 w 289"/>
                <a:gd name="T39" fmla="*/ 680 h 1775"/>
                <a:gd name="T40" fmla="*/ 144 w 289"/>
                <a:gd name="T41" fmla="*/ 1431 h 1775"/>
                <a:gd name="T42" fmla="*/ 152 w 289"/>
                <a:gd name="T43" fmla="*/ 1031 h 1775"/>
                <a:gd name="T44" fmla="*/ 160 w 289"/>
                <a:gd name="T45" fmla="*/ 1007 h 1775"/>
                <a:gd name="T46" fmla="*/ 160 w 289"/>
                <a:gd name="T47" fmla="*/ 991 h 1775"/>
                <a:gd name="T48" fmla="*/ 168 w 289"/>
                <a:gd name="T49" fmla="*/ 136 h 1775"/>
                <a:gd name="T50" fmla="*/ 176 w 289"/>
                <a:gd name="T51" fmla="*/ 1415 h 1775"/>
                <a:gd name="T52" fmla="*/ 184 w 289"/>
                <a:gd name="T53" fmla="*/ 1287 h 1775"/>
                <a:gd name="T54" fmla="*/ 192 w 289"/>
                <a:gd name="T55" fmla="*/ 1575 h 1775"/>
                <a:gd name="T56" fmla="*/ 200 w 289"/>
                <a:gd name="T57" fmla="*/ 744 h 1775"/>
                <a:gd name="T58" fmla="*/ 208 w 289"/>
                <a:gd name="T59" fmla="*/ 1367 h 1775"/>
                <a:gd name="T60" fmla="*/ 216 w 289"/>
                <a:gd name="T61" fmla="*/ 1279 h 1775"/>
                <a:gd name="T62" fmla="*/ 224 w 289"/>
                <a:gd name="T63" fmla="*/ 864 h 1775"/>
                <a:gd name="T64" fmla="*/ 224 w 289"/>
                <a:gd name="T65" fmla="*/ 1023 h 1775"/>
                <a:gd name="T66" fmla="*/ 232 w 289"/>
                <a:gd name="T67" fmla="*/ 808 h 1775"/>
                <a:gd name="T68" fmla="*/ 240 w 289"/>
                <a:gd name="T69" fmla="*/ 1495 h 1775"/>
                <a:gd name="T70" fmla="*/ 248 w 289"/>
                <a:gd name="T71" fmla="*/ 903 h 1775"/>
                <a:gd name="T72" fmla="*/ 248 w 289"/>
                <a:gd name="T73" fmla="*/ 967 h 1775"/>
                <a:gd name="T74" fmla="*/ 256 w 289"/>
                <a:gd name="T75" fmla="*/ 879 h 1775"/>
                <a:gd name="T76" fmla="*/ 264 w 289"/>
                <a:gd name="T77" fmla="*/ 999 h 1775"/>
                <a:gd name="T78" fmla="*/ 272 w 289"/>
                <a:gd name="T79" fmla="*/ 728 h 1775"/>
                <a:gd name="T80" fmla="*/ 280 w 289"/>
                <a:gd name="T81" fmla="*/ 1183 h 1775"/>
                <a:gd name="T82" fmla="*/ 289 w 289"/>
                <a:gd name="T83" fmla="*/ 864 h 17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1775"/>
                <a:gd name="T128" fmla="*/ 289 w 289"/>
                <a:gd name="T129" fmla="*/ 1775 h 17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1775">
                  <a:moveTo>
                    <a:pt x="0" y="1111"/>
                  </a:moveTo>
                  <a:lnTo>
                    <a:pt x="8" y="919"/>
                  </a:lnTo>
                  <a:lnTo>
                    <a:pt x="8" y="1119"/>
                  </a:lnTo>
                  <a:lnTo>
                    <a:pt x="8" y="624"/>
                  </a:lnTo>
                  <a:lnTo>
                    <a:pt x="8" y="776"/>
                  </a:lnTo>
                  <a:lnTo>
                    <a:pt x="16" y="983"/>
                  </a:lnTo>
                  <a:lnTo>
                    <a:pt x="16" y="1383"/>
                  </a:lnTo>
                  <a:lnTo>
                    <a:pt x="16" y="808"/>
                  </a:lnTo>
                  <a:lnTo>
                    <a:pt x="16" y="864"/>
                  </a:lnTo>
                  <a:lnTo>
                    <a:pt x="24" y="728"/>
                  </a:lnTo>
                  <a:lnTo>
                    <a:pt x="24" y="1335"/>
                  </a:lnTo>
                  <a:lnTo>
                    <a:pt x="32" y="1311"/>
                  </a:lnTo>
                  <a:lnTo>
                    <a:pt x="32" y="1335"/>
                  </a:lnTo>
                  <a:lnTo>
                    <a:pt x="32" y="856"/>
                  </a:lnTo>
                  <a:lnTo>
                    <a:pt x="32" y="1015"/>
                  </a:lnTo>
                  <a:lnTo>
                    <a:pt x="40" y="999"/>
                  </a:lnTo>
                  <a:lnTo>
                    <a:pt x="40" y="1263"/>
                  </a:lnTo>
                  <a:lnTo>
                    <a:pt x="40" y="648"/>
                  </a:lnTo>
                  <a:lnTo>
                    <a:pt x="40" y="824"/>
                  </a:lnTo>
                  <a:lnTo>
                    <a:pt x="48" y="864"/>
                  </a:lnTo>
                  <a:lnTo>
                    <a:pt x="48" y="1479"/>
                  </a:lnTo>
                  <a:lnTo>
                    <a:pt x="48" y="1231"/>
                  </a:lnTo>
                  <a:lnTo>
                    <a:pt x="56" y="1199"/>
                  </a:lnTo>
                  <a:lnTo>
                    <a:pt x="56" y="1247"/>
                  </a:lnTo>
                  <a:lnTo>
                    <a:pt x="56" y="632"/>
                  </a:lnTo>
                  <a:lnTo>
                    <a:pt x="56" y="1223"/>
                  </a:lnTo>
                  <a:lnTo>
                    <a:pt x="64" y="1303"/>
                  </a:lnTo>
                  <a:lnTo>
                    <a:pt x="64" y="1495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72" y="32"/>
                  </a:lnTo>
                  <a:lnTo>
                    <a:pt x="72" y="0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0" y="584"/>
                  </a:lnTo>
                  <a:lnTo>
                    <a:pt x="80" y="672"/>
                  </a:lnTo>
                  <a:lnTo>
                    <a:pt x="88" y="760"/>
                  </a:lnTo>
                  <a:lnTo>
                    <a:pt x="88" y="1303"/>
                  </a:lnTo>
                  <a:lnTo>
                    <a:pt x="88" y="520"/>
                  </a:lnTo>
                  <a:lnTo>
                    <a:pt x="88" y="1295"/>
                  </a:lnTo>
                  <a:lnTo>
                    <a:pt x="96" y="1287"/>
                  </a:lnTo>
                  <a:lnTo>
                    <a:pt x="96" y="999"/>
                  </a:lnTo>
                  <a:lnTo>
                    <a:pt x="96" y="1319"/>
                  </a:lnTo>
                  <a:lnTo>
                    <a:pt x="104" y="1095"/>
                  </a:lnTo>
                  <a:lnTo>
                    <a:pt x="104" y="1175"/>
                  </a:lnTo>
                  <a:lnTo>
                    <a:pt x="104" y="816"/>
                  </a:lnTo>
                  <a:lnTo>
                    <a:pt x="104" y="1127"/>
                  </a:lnTo>
                  <a:lnTo>
                    <a:pt x="112" y="983"/>
                  </a:lnTo>
                  <a:lnTo>
                    <a:pt x="112" y="1103"/>
                  </a:lnTo>
                  <a:lnTo>
                    <a:pt x="112" y="648"/>
                  </a:lnTo>
                  <a:lnTo>
                    <a:pt x="112" y="664"/>
                  </a:lnTo>
                  <a:lnTo>
                    <a:pt x="120" y="584"/>
                  </a:lnTo>
                  <a:lnTo>
                    <a:pt x="120" y="1359"/>
                  </a:lnTo>
                  <a:lnTo>
                    <a:pt x="120" y="975"/>
                  </a:lnTo>
                  <a:lnTo>
                    <a:pt x="128" y="887"/>
                  </a:lnTo>
                  <a:lnTo>
                    <a:pt x="128" y="696"/>
                  </a:lnTo>
                  <a:lnTo>
                    <a:pt x="128" y="1103"/>
                  </a:lnTo>
                  <a:lnTo>
                    <a:pt x="136" y="1119"/>
                  </a:lnTo>
                  <a:lnTo>
                    <a:pt x="136" y="1463"/>
                  </a:lnTo>
                  <a:lnTo>
                    <a:pt x="136" y="680"/>
                  </a:lnTo>
                  <a:lnTo>
                    <a:pt x="136" y="1159"/>
                  </a:lnTo>
                  <a:lnTo>
                    <a:pt x="144" y="1143"/>
                  </a:lnTo>
                  <a:lnTo>
                    <a:pt x="144" y="1431"/>
                  </a:lnTo>
                  <a:lnTo>
                    <a:pt x="144" y="967"/>
                  </a:lnTo>
                  <a:lnTo>
                    <a:pt x="144" y="999"/>
                  </a:lnTo>
                  <a:lnTo>
                    <a:pt x="152" y="1031"/>
                  </a:lnTo>
                  <a:lnTo>
                    <a:pt x="152" y="1479"/>
                  </a:lnTo>
                  <a:lnTo>
                    <a:pt x="152" y="864"/>
                  </a:lnTo>
                  <a:lnTo>
                    <a:pt x="160" y="1007"/>
                  </a:lnTo>
                  <a:lnTo>
                    <a:pt x="160" y="1391"/>
                  </a:lnTo>
                  <a:lnTo>
                    <a:pt x="160" y="728"/>
                  </a:lnTo>
                  <a:lnTo>
                    <a:pt x="160" y="991"/>
                  </a:lnTo>
                  <a:lnTo>
                    <a:pt x="168" y="887"/>
                  </a:lnTo>
                  <a:lnTo>
                    <a:pt x="168" y="999"/>
                  </a:lnTo>
                  <a:lnTo>
                    <a:pt x="168" y="136"/>
                  </a:lnTo>
                  <a:lnTo>
                    <a:pt x="168" y="472"/>
                  </a:lnTo>
                  <a:lnTo>
                    <a:pt x="176" y="600"/>
                  </a:lnTo>
                  <a:lnTo>
                    <a:pt x="176" y="1415"/>
                  </a:lnTo>
                  <a:lnTo>
                    <a:pt x="176" y="919"/>
                  </a:lnTo>
                  <a:lnTo>
                    <a:pt x="184" y="903"/>
                  </a:lnTo>
                  <a:lnTo>
                    <a:pt x="184" y="1287"/>
                  </a:lnTo>
                  <a:lnTo>
                    <a:pt x="184" y="512"/>
                  </a:lnTo>
                  <a:lnTo>
                    <a:pt x="192" y="536"/>
                  </a:lnTo>
                  <a:lnTo>
                    <a:pt x="192" y="1575"/>
                  </a:lnTo>
                  <a:lnTo>
                    <a:pt x="200" y="1367"/>
                  </a:lnTo>
                  <a:lnTo>
                    <a:pt x="200" y="1391"/>
                  </a:lnTo>
                  <a:lnTo>
                    <a:pt x="200" y="744"/>
                  </a:lnTo>
                  <a:lnTo>
                    <a:pt x="200" y="991"/>
                  </a:lnTo>
                  <a:lnTo>
                    <a:pt x="208" y="999"/>
                  </a:lnTo>
                  <a:lnTo>
                    <a:pt x="208" y="1367"/>
                  </a:lnTo>
                  <a:lnTo>
                    <a:pt x="208" y="608"/>
                  </a:lnTo>
                  <a:lnTo>
                    <a:pt x="208" y="1303"/>
                  </a:lnTo>
                  <a:lnTo>
                    <a:pt x="216" y="1279"/>
                  </a:lnTo>
                  <a:lnTo>
                    <a:pt x="216" y="840"/>
                  </a:lnTo>
                  <a:lnTo>
                    <a:pt x="216" y="864"/>
                  </a:lnTo>
                  <a:lnTo>
                    <a:pt x="224" y="864"/>
                  </a:lnTo>
                  <a:lnTo>
                    <a:pt x="224" y="1223"/>
                  </a:lnTo>
                  <a:lnTo>
                    <a:pt x="224" y="608"/>
                  </a:lnTo>
                  <a:lnTo>
                    <a:pt x="224" y="1023"/>
                  </a:lnTo>
                  <a:lnTo>
                    <a:pt x="232" y="1015"/>
                  </a:lnTo>
                  <a:lnTo>
                    <a:pt x="232" y="1271"/>
                  </a:lnTo>
                  <a:lnTo>
                    <a:pt x="232" y="808"/>
                  </a:lnTo>
                  <a:lnTo>
                    <a:pt x="232" y="1199"/>
                  </a:lnTo>
                  <a:lnTo>
                    <a:pt x="240" y="983"/>
                  </a:lnTo>
                  <a:lnTo>
                    <a:pt x="240" y="1495"/>
                  </a:lnTo>
                  <a:lnTo>
                    <a:pt x="240" y="824"/>
                  </a:lnTo>
                  <a:lnTo>
                    <a:pt x="240" y="935"/>
                  </a:lnTo>
                  <a:lnTo>
                    <a:pt x="248" y="903"/>
                  </a:lnTo>
                  <a:lnTo>
                    <a:pt x="248" y="1191"/>
                  </a:lnTo>
                  <a:lnTo>
                    <a:pt x="248" y="672"/>
                  </a:lnTo>
                  <a:lnTo>
                    <a:pt x="248" y="967"/>
                  </a:lnTo>
                  <a:lnTo>
                    <a:pt x="256" y="1087"/>
                  </a:lnTo>
                  <a:lnTo>
                    <a:pt x="256" y="1703"/>
                  </a:lnTo>
                  <a:lnTo>
                    <a:pt x="256" y="879"/>
                  </a:lnTo>
                  <a:lnTo>
                    <a:pt x="264" y="688"/>
                  </a:lnTo>
                  <a:lnTo>
                    <a:pt x="264" y="152"/>
                  </a:lnTo>
                  <a:lnTo>
                    <a:pt x="264" y="999"/>
                  </a:lnTo>
                  <a:lnTo>
                    <a:pt x="272" y="824"/>
                  </a:lnTo>
                  <a:lnTo>
                    <a:pt x="272" y="1423"/>
                  </a:lnTo>
                  <a:lnTo>
                    <a:pt x="272" y="728"/>
                  </a:lnTo>
                  <a:lnTo>
                    <a:pt x="272" y="784"/>
                  </a:lnTo>
                  <a:lnTo>
                    <a:pt x="280" y="999"/>
                  </a:lnTo>
                  <a:lnTo>
                    <a:pt x="280" y="1183"/>
                  </a:lnTo>
                  <a:lnTo>
                    <a:pt x="280" y="760"/>
                  </a:lnTo>
                  <a:lnTo>
                    <a:pt x="280" y="816"/>
                  </a:lnTo>
                  <a:lnTo>
                    <a:pt x="289" y="864"/>
                  </a:lnTo>
                  <a:lnTo>
                    <a:pt x="289" y="1559"/>
                  </a:lnTo>
                  <a:lnTo>
                    <a:pt x="289" y="79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Freeform 386">
              <a:extLst>
                <a:ext uri="{FF2B5EF4-FFF2-40B4-BE49-F238E27FC236}">
                  <a16:creationId xmlns:a16="http://schemas.microsoft.com/office/drawing/2014/main" id="{5128A403-F4C2-1844-9F80-689F7855B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" y="1642"/>
              <a:ext cx="288" cy="1535"/>
            </a:xfrm>
            <a:custGeom>
              <a:avLst/>
              <a:gdLst>
                <a:gd name="T0" fmla="*/ 8 w 288"/>
                <a:gd name="T1" fmla="*/ 759 h 1535"/>
                <a:gd name="T2" fmla="*/ 16 w 288"/>
                <a:gd name="T3" fmla="*/ 743 h 1535"/>
                <a:gd name="T4" fmla="*/ 16 w 288"/>
                <a:gd name="T5" fmla="*/ 464 h 1535"/>
                <a:gd name="T6" fmla="*/ 24 w 288"/>
                <a:gd name="T7" fmla="*/ 400 h 1535"/>
                <a:gd name="T8" fmla="*/ 32 w 288"/>
                <a:gd name="T9" fmla="*/ 1431 h 1535"/>
                <a:gd name="T10" fmla="*/ 40 w 288"/>
                <a:gd name="T11" fmla="*/ 751 h 1535"/>
                <a:gd name="T12" fmla="*/ 40 w 288"/>
                <a:gd name="T13" fmla="*/ 1271 h 1535"/>
                <a:gd name="T14" fmla="*/ 48 w 288"/>
                <a:gd name="T15" fmla="*/ 871 h 1535"/>
                <a:gd name="T16" fmla="*/ 56 w 288"/>
                <a:gd name="T17" fmla="*/ 656 h 1535"/>
                <a:gd name="T18" fmla="*/ 64 w 288"/>
                <a:gd name="T19" fmla="*/ 0 h 1535"/>
                <a:gd name="T20" fmla="*/ 72 w 288"/>
                <a:gd name="T21" fmla="*/ 1159 h 1535"/>
                <a:gd name="T22" fmla="*/ 80 w 288"/>
                <a:gd name="T23" fmla="*/ 1063 h 1535"/>
                <a:gd name="T24" fmla="*/ 88 w 288"/>
                <a:gd name="T25" fmla="*/ 648 h 1535"/>
                <a:gd name="T26" fmla="*/ 88 w 288"/>
                <a:gd name="T27" fmla="*/ 815 h 1535"/>
                <a:gd name="T28" fmla="*/ 96 w 288"/>
                <a:gd name="T29" fmla="*/ 560 h 1535"/>
                <a:gd name="T30" fmla="*/ 104 w 288"/>
                <a:gd name="T31" fmla="*/ 1255 h 1535"/>
                <a:gd name="T32" fmla="*/ 112 w 288"/>
                <a:gd name="T33" fmla="*/ 815 h 1535"/>
                <a:gd name="T34" fmla="*/ 120 w 288"/>
                <a:gd name="T35" fmla="*/ 959 h 1535"/>
                <a:gd name="T36" fmla="*/ 120 w 288"/>
                <a:gd name="T37" fmla="*/ 879 h 1535"/>
                <a:gd name="T38" fmla="*/ 128 w 288"/>
                <a:gd name="T39" fmla="*/ 1287 h 1535"/>
                <a:gd name="T40" fmla="*/ 136 w 288"/>
                <a:gd name="T41" fmla="*/ 719 h 1535"/>
                <a:gd name="T42" fmla="*/ 144 w 288"/>
                <a:gd name="T43" fmla="*/ 656 h 1535"/>
                <a:gd name="T44" fmla="*/ 152 w 288"/>
                <a:gd name="T45" fmla="*/ 1463 h 1535"/>
                <a:gd name="T46" fmla="*/ 160 w 288"/>
                <a:gd name="T47" fmla="*/ 448 h 1535"/>
                <a:gd name="T48" fmla="*/ 168 w 288"/>
                <a:gd name="T49" fmla="*/ 1047 h 1535"/>
                <a:gd name="T50" fmla="*/ 176 w 288"/>
                <a:gd name="T51" fmla="*/ 807 h 1535"/>
                <a:gd name="T52" fmla="*/ 176 w 288"/>
                <a:gd name="T53" fmla="*/ 983 h 1535"/>
                <a:gd name="T54" fmla="*/ 184 w 288"/>
                <a:gd name="T55" fmla="*/ 687 h 1535"/>
                <a:gd name="T56" fmla="*/ 192 w 288"/>
                <a:gd name="T57" fmla="*/ 440 h 1535"/>
                <a:gd name="T58" fmla="*/ 200 w 288"/>
                <a:gd name="T59" fmla="*/ 496 h 1535"/>
                <a:gd name="T60" fmla="*/ 208 w 288"/>
                <a:gd name="T61" fmla="*/ 1263 h 1535"/>
                <a:gd name="T62" fmla="*/ 216 w 288"/>
                <a:gd name="T63" fmla="*/ 791 h 1535"/>
                <a:gd name="T64" fmla="*/ 216 w 288"/>
                <a:gd name="T65" fmla="*/ 823 h 1535"/>
                <a:gd name="T66" fmla="*/ 224 w 288"/>
                <a:gd name="T67" fmla="*/ 1023 h 1535"/>
                <a:gd name="T68" fmla="*/ 232 w 288"/>
                <a:gd name="T69" fmla="*/ 424 h 1535"/>
                <a:gd name="T70" fmla="*/ 240 w 288"/>
                <a:gd name="T71" fmla="*/ 1039 h 1535"/>
                <a:gd name="T72" fmla="*/ 248 w 288"/>
                <a:gd name="T73" fmla="*/ 360 h 1535"/>
                <a:gd name="T74" fmla="*/ 256 w 288"/>
                <a:gd name="T75" fmla="*/ 408 h 1535"/>
                <a:gd name="T76" fmla="*/ 264 w 288"/>
                <a:gd name="T77" fmla="*/ 1295 h 1535"/>
                <a:gd name="T78" fmla="*/ 272 w 288"/>
                <a:gd name="T79" fmla="*/ 1143 h 1535"/>
                <a:gd name="T80" fmla="*/ 280 w 288"/>
                <a:gd name="T81" fmla="*/ 719 h 1535"/>
                <a:gd name="T82" fmla="*/ 288 w 288"/>
                <a:gd name="T83" fmla="*/ 1335 h 15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535"/>
                <a:gd name="T128" fmla="*/ 288 w 288"/>
                <a:gd name="T129" fmla="*/ 1535 h 15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535">
                  <a:moveTo>
                    <a:pt x="0" y="600"/>
                  </a:moveTo>
                  <a:lnTo>
                    <a:pt x="0" y="695"/>
                  </a:lnTo>
                  <a:lnTo>
                    <a:pt x="8" y="759"/>
                  </a:lnTo>
                  <a:lnTo>
                    <a:pt x="8" y="903"/>
                  </a:lnTo>
                  <a:lnTo>
                    <a:pt x="8" y="472"/>
                  </a:lnTo>
                  <a:lnTo>
                    <a:pt x="16" y="743"/>
                  </a:lnTo>
                  <a:lnTo>
                    <a:pt x="16" y="1047"/>
                  </a:lnTo>
                  <a:lnTo>
                    <a:pt x="16" y="328"/>
                  </a:lnTo>
                  <a:lnTo>
                    <a:pt x="16" y="464"/>
                  </a:lnTo>
                  <a:lnTo>
                    <a:pt x="24" y="408"/>
                  </a:lnTo>
                  <a:lnTo>
                    <a:pt x="24" y="1391"/>
                  </a:lnTo>
                  <a:lnTo>
                    <a:pt x="24" y="400"/>
                  </a:lnTo>
                  <a:lnTo>
                    <a:pt x="24" y="1319"/>
                  </a:lnTo>
                  <a:lnTo>
                    <a:pt x="32" y="1215"/>
                  </a:lnTo>
                  <a:lnTo>
                    <a:pt x="32" y="1431"/>
                  </a:lnTo>
                  <a:lnTo>
                    <a:pt x="32" y="472"/>
                  </a:lnTo>
                  <a:lnTo>
                    <a:pt x="32" y="743"/>
                  </a:lnTo>
                  <a:lnTo>
                    <a:pt x="40" y="751"/>
                  </a:lnTo>
                  <a:lnTo>
                    <a:pt x="40" y="1407"/>
                  </a:lnTo>
                  <a:lnTo>
                    <a:pt x="40" y="703"/>
                  </a:lnTo>
                  <a:lnTo>
                    <a:pt x="40" y="1271"/>
                  </a:lnTo>
                  <a:lnTo>
                    <a:pt x="48" y="1247"/>
                  </a:lnTo>
                  <a:lnTo>
                    <a:pt x="48" y="640"/>
                  </a:lnTo>
                  <a:lnTo>
                    <a:pt x="48" y="871"/>
                  </a:lnTo>
                  <a:lnTo>
                    <a:pt x="56" y="831"/>
                  </a:lnTo>
                  <a:lnTo>
                    <a:pt x="56" y="1391"/>
                  </a:lnTo>
                  <a:lnTo>
                    <a:pt x="56" y="656"/>
                  </a:lnTo>
                  <a:lnTo>
                    <a:pt x="56" y="1079"/>
                  </a:lnTo>
                  <a:lnTo>
                    <a:pt x="64" y="1207"/>
                  </a:lnTo>
                  <a:lnTo>
                    <a:pt x="64" y="0"/>
                  </a:lnTo>
                  <a:lnTo>
                    <a:pt x="64" y="192"/>
                  </a:lnTo>
                  <a:lnTo>
                    <a:pt x="72" y="152"/>
                  </a:lnTo>
                  <a:lnTo>
                    <a:pt x="72" y="1159"/>
                  </a:lnTo>
                  <a:lnTo>
                    <a:pt x="72" y="616"/>
                  </a:lnTo>
                  <a:lnTo>
                    <a:pt x="80" y="624"/>
                  </a:lnTo>
                  <a:lnTo>
                    <a:pt x="80" y="1063"/>
                  </a:lnTo>
                  <a:lnTo>
                    <a:pt x="80" y="360"/>
                  </a:lnTo>
                  <a:lnTo>
                    <a:pt x="80" y="464"/>
                  </a:lnTo>
                  <a:lnTo>
                    <a:pt x="88" y="648"/>
                  </a:lnTo>
                  <a:lnTo>
                    <a:pt x="88" y="1271"/>
                  </a:lnTo>
                  <a:lnTo>
                    <a:pt x="88" y="432"/>
                  </a:lnTo>
                  <a:lnTo>
                    <a:pt x="88" y="815"/>
                  </a:lnTo>
                  <a:lnTo>
                    <a:pt x="96" y="592"/>
                  </a:lnTo>
                  <a:lnTo>
                    <a:pt x="96" y="1015"/>
                  </a:lnTo>
                  <a:lnTo>
                    <a:pt x="96" y="560"/>
                  </a:lnTo>
                  <a:lnTo>
                    <a:pt x="96" y="624"/>
                  </a:lnTo>
                  <a:lnTo>
                    <a:pt x="104" y="448"/>
                  </a:lnTo>
                  <a:lnTo>
                    <a:pt x="104" y="1255"/>
                  </a:lnTo>
                  <a:lnTo>
                    <a:pt x="104" y="448"/>
                  </a:lnTo>
                  <a:lnTo>
                    <a:pt x="104" y="735"/>
                  </a:lnTo>
                  <a:lnTo>
                    <a:pt x="112" y="815"/>
                  </a:lnTo>
                  <a:lnTo>
                    <a:pt x="112" y="320"/>
                  </a:lnTo>
                  <a:lnTo>
                    <a:pt x="112" y="911"/>
                  </a:lnTo>
                  <a:lnTo>
                    <a:pt x="120" y="959"/>
                  </a:lnTo>
                  <a:lnTo>
                    <a:pt x="120" y="1295"/>
                  </a:lnTo>
                  <a:lnTo>
                    <a:pt x="120" y="648"/>
                  </a:lnTo>
                  <a:lnTo>
                    <a:pt x="120" y="879"/>
                  </a:lnTo>
                  <a:lnTo>
                    <a:pt x="128" y="592"/>
                  </a:lnTo>
                  <a:lnTo>
                    <a:pt x="128" y="528"/>
                  </a:lnTo>
                  <a:lnTo>
                    <a:pt x="128" y="1287"/>
                  </a:lnTo>
                  <a:lnTo>
                    <a:pt x="136" y="1487"/>
                  </a:lnTo>
                  <a:lnTo>
                    <a:pt x="136" y="648"/>
                  </a:lnTo>
                  <a:lnTo>
                    <a:pt x="136" y="719"/>
                  </a:lnTo>
                  <a:lnTo>
                    <a:pt x="144" y="799"/>
                  </a:lnTo>
                  <a:lnTo>
                    <a:pt x="144" y="1535"/>
                  </a:lnTo>
                  <a:lnTo>
                    <a:pt x="144" y="656"/>
                  </a:lnTo>
                  <a:lnTo>
                    <a:pt x="144" y="1303"/>
                  </a:lnTo>
                  <a:lnTo>
                    <a:pt x="152" y="1343"/>
                  </a:lnTo>
                  <a:lnTo>
                    <a:pt x="152" y="1463"/>
                  </a:lnTo>
                  <a:lnTo>
                    <a:pt x="152" y="16"/>
                  </a:lnTo>
                  <a:lnTo>
                    <a:pt x="152" y="280"/>
                  </a:lnTo>
                  <a:lnTo>
                    <a:pt x="160" y="448"/>
                  </a:lnTo>
                  <a:lnTo>
                    <a:pt x="160" y="280"/>
                  </a:lnTo>
                  <a:lnTo>
                    <a:pt x="160" y="1007"/>
                  </a:lnTo>
                  <a:lnTo>
                    <a:pt x="168" y="1047"/>
                  </a:lnTo>
                  <a:lnTo>
                    <a:pt x="168" y="608"/>
                  </a:lnTo>
                  <a:lnTo>
                    <a:pt x="168" y="775"/>
                  </a:lnTo>
                  <a:lnTo>
                    <a:pt x="176" y="807"/>
                  </a:lnTo>
                  <a:lnTo>
                    <a:pt x="176" y="1239"/>
                  </a:lnTo>
                  <a:lnTo>
                    <a:pt x="176" y="464"/>
                  </a:lnTo>
                  <a:lnTo>
                    <a:pt x="176" y="983"/>
                  </a:lnTo>
                  <a:lnTo>
                    <a:pt x="184" y="903"/>
                  </a:lnTo>
                  <a:lnTo>
                    <a:pt x="184" y="400"/>
                  </a:lnTo>
                  <a:lnTo>
                    <a:pt x="184" y="687"/>
                  </a:lnTo>
                  <a:lnTo>
                    <a:pt x="192" y="719"/>
                  </a:lnTo>
                  <a:lnTo>
                    <a:pt x="192" y="1295"/>
                  </a:lnTo>
                  <a:lnTo>
                    <a:pt x="192" y="440"/>
                  </a:lnTo>
                  <a:lnTo>
                    <a:pt x="200" y="520"/>
                  </a:lnTo>
                  <a:lnTo>
                    <a:pt x="200" y="839"/>
                  </a:lnTo>
                  <a:lnTo>
                    <a:pt x="200" y="496"/>
                  </a:lnTo>
                  <a:lnTo>
                    <a:pt x="200" y="711"/>
                  </a:lnTo>
                  <a:lnTo>
                    <a:pt x="208" y="815"/>
                  </a:lnTo>
                  <a:lnTo>
                    <a:pt x="208" y="1263"/>
                  </a:lnTo>
                  <a:lnTo>
                    <a:pt x="208" y="400"/>
                  </a:lnTo>
                  <a:lnTo>
                    <a:pt x="208" y="831"/>
                  </a:lnTo>
                  <a:lnTo>
                    <a:pt x="216" y="791"/>
                  </a:lnTo>
                  <a:lnTo>
                    <a:pt x="216" y="959"/>
                  </a:lnTo>
                  <a:lnTo>
                    <a:pt x="216" y="735"/>
                  </a:lnTo>
                  <a:lnTo>
                    <a:pt x="216" y="823"/>
                  </a:lnTo>
                  <a:lnTo>
                    <a:pt x="224" y="672"/>
                  </a:lnTo>
                  <a:lnTo>
                    <a:pt x="224" y="1375"/>
                  </a:lnTo>
                  <a:lnTo>
                    <a:pt x="224" y="1023"/>
                  </a:lnTo>
                  <a:lnTo>
                    <a:pt x="232" y="935"/>
                  </a:lnTo>
                  <a:lnTo>
                    <a:pt x="232" y="1111"/>
                  </a:lnTo>
                  <a:lnTo>
                    <a:pt x="232" y="424"/>
                  </a:lnTo>
                  <a:lnTo>
                    <a:pt x="232" y="512"/>
                  </a:lnTo>
                  <a:lnTo>
                    <a:pt x="240" y="496"/>
                  </a:lnTo>
                  <a:lnTo>
                    <a:pt x="240" y="1039"/>
                  </a:lnTo>
                  <a:lnTo>
                    <a:pt x="240" y="408"/>
                  </a:lnTo>
                  <a:lnTo>
                    <a:pt x="248" y="480"/>
                  </a:lnTo>
                  <a:lnTo>
                    <a:pt x="248" y="360"/>
                  </a:lnTo>
                  <a:lnTo>
                    <a:pt x="248" y="1087"/>
                  </a:lnTo>
                  <a:lnTo>
                    <a:pt x="256" y="999"/>
                  </a:lnTo>
                  <a:lnTo>
                    <a:pt x="256" y="408"/>
                  </a:lnTo>
                  <a:lnTo>
                    <a:pt x="256" y="536"/>
                  </a:lnTo>
                  <a:lnTo>
                    <a:pt x="264" y="544"/>
                  </a:lnTo>
                  <a:lnTo>
                    <a:pt x="264" y="1295"/>
                  </a:lnTo>
                  <a:lnTo>
                    <a:pt x="264" y="1007"/>
                  </a:lnTo>
                  <a:lnTo>
                    <a:pt x="272" y="983"/>
                  </a:lnTo>
                  <a:lnTo>
                    <a:pt x="272" y="1143"/>
                  </a:lnTo>
                  <a:lnTo>
                    <a:pt x="272" y="504"/>
                  </a:lnTo>
                  <a:lnTo>
                    <a:pt x="272" y="727"/>
                  </a:lnTo>
                  <a:lnTo>
                    <a:pt x="280" y="719"/>
                  </a:lnTo>
                  <a:lnTo>
                    <a:pt x="280" y="672"/>
                  </a:lnTo>
                  <a:lnTo>
                    <a:pt x="280" y="1391"/>
                  </a:lnTo>
                  <a:lnTo>
                    <a:pt x="288" y="1335"/>
                  </a:lnTo>
                  <a:lnTo>
                    <a:pt x="288" y="592"/>
                  </a:lnTo>
                  <a:lnTo>
                    <a:pt x="288" y="78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387">
              <a:extLst>
                <a:ext uri="{FF2B5EF4-FFF2-40B4-BE49-F238E27FC236}">
                  <a16:creationId xmlns:a16="http://schemas.microsoft.com/office/drawing/2014/main" id="{9E82A26E-E390-354B-A9B1-C330A6345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" y="1778"/>
              <a:ext cx="288" cy="1327"/>
            </a:xfrm>
            <a:custGeom>
              <a:avLst/>
              <a:gdLst>
                <a:gd name="T0" fmla="*/ 8 w 288"/>
                <a:gd name="T1" fmla="*/ 927 h 1327"/>
                <a:gd name="T2" fmla="*/ 16 w 288"/>
                <a:gd name="T3" fmla="*/ 839 h 1327"/>
                <a:gd name="T4" fmla="*/ 16 w 288"/>
                <a:gd name="T5" fmla="*/ 520 h 1327"/>
                <a:gd name="T6" fmla="*/ 24 w 288"/>
                <a:gd name="T7" fmla="*/ 863 h 1327"/>
                <a:gd name="T8" fmla="*/ 32 w 288"/>
                <a:gd name="T9" fmla="*/ 288 h 1327"/>
                <a:gd name="T10" fmla="*/ 40 w 288"/>
                <a:gd name="T11" fmla="*/ 8 h 1327"/>
                <a:gd name="T12" fmla="*/ 48 w 288"/>
                <a:gd name="T13" fmla="*/ 679 h 1327"/>
                <a:gd name="T14" fmla="*/ 56 w 288"/>
                <a:gd name="T15" fmla="*/ 520 h 1327"/>
                <a:gd name="T16" fmla="*/ 64 w 288"/>
                <a:gd name="T17" fmla="*/ 679 h 1327"/>
                <a:gd name="T18" fmla="*/ 64 w 288"/>
                <a:gd name="T19" fmla="*/ 448 h 1327"/>
                <a:gd name="T20" fmla="*/ 72 w 288"/>
                <a:gd name="T21" fmla="*/ 464 h 1327"/>
                <a:gd name="T22" fmla="*/ 80 w 288"/>
                <a:gd name="T23" fmla="*/ 1063 h 1327"/>
                <a:gd name="T24" fmla="*/ 88 w 288"/>
                <a:gd name="T25" fmla="*/ 520 h 1327"/>
                <a:gd name="T26" fmla="*/ 96 w 288"/>
                <a:gd name="T27" fmla="*/ 368 h 1327"/>
                <a:gd name="T28" fmla="*/ 104 w 288"/>
                <a:gd name="T29" fmla="*/ 991 h 1327"/>
                <a:gd name="T30" fmla="*/ 112 w 288"/>
                <a:gd name="T31" fmla="*/ 911 h 1327"/>
                <a:gd name="T32" fmla="*/ 112 w 288"/>
                <a:gd name="T33" fmla="*/ 975 h 1327"/>
                <a:gd name="T34" fmla="*/ 120 w 288"/>
                <a:gd name="T35" fmla="*/ 432 h 1327"/>
                <a:gd name="T36" fmla="*/ 128 w 288"/>
                <a:gd name="T37" fmla="*/ 0 h 1327"/>
                <a:gd name="T38" fmla="*/ 136 w 288"/>
                <a:gd name="T39" fmla="*/ 464 h 1327"/>
                <a:gd name="T40" fmla="*/ 144 w 288"/>
                <a:gd name="T41" fmla="*/ 935 h 1327"/>
                <a:gd name="T42" fmla="*/ 152 w 288"/>
                <a:gd name="T43" fmla="*/ 695 h 1327"/>
                <a:gd name="T44" fmla="*/ 160 w 288"/>
                <a:gd name="T45" fmla="*/ 551 h 1327"/>
                <a:gd name="T46" fmla="*/ 160 w 288"/>
                <a:gd name="T47" fmla="*/ 855 h 1327"/>
                <a:gd name="T48" fmla="*/ 168 w 288"/>
                <a:gd name="T49" fmla="*/ 528 h 1327"/>
                <a:gd name="T50" fmla="*/ 176 w 288"/>
                <a:gd name="T51" fmla="*/ 1327 h 1327"/>
                <a:gd name="T52" fmla="*/ 184 w 288"/>
                <a:gd name="T53" fmla="*/ 903 h 1327"/>
                <a:gd name="T54" fmla="*/ 184 w 288"/>
                <a:gd name="T55" fmla="*/ 496 h 1327"/>
                <a:gd name="T56" fmla="*/ 192 w 288"/>
                <a:gd name="T57" fmla="*/ 248 h 1327"/>
                <a:gd name="T58" fmla="*/ 200 w 288"/>
                <a:gd name="T59" fmla="*/ 647 h 1327"/>
                <a:gd name="T60" fmla="*/ 208 w 288"/>
                <a:gd name="T61" fmla="*/ 248 h 1327"/>
                <a:gd name="T62" fmla="*/ 216 w 288"/>
                <a:gd name="T63" fmla="*/ 943 h 1327"/>
                <a:gd name="T64" fmla="*/ 224 w 288"/>
                <a:gd name="T65" fmla="*/ 791 h 1327"/>
                <a:gd name="T66" fmla="*/ 224 w 288"/>
                <a:gd name="T67" fmla="*/ 647 h 1327"/>
                <a:gd name="T68" fmla="*/ 232 w 288"/>
                <a:gd name="T69" fmla="*/ 528 h 1327"/>
                <a:gd name="T70" fmla="*/ 240 w 288"/>
                <a:gd name="T71" fmla="*/ 384 h 1327"/>
                <a:gd name="T72" fmla="*/ 248 w 288"/>
                <a:gd name="T73" fmla="*/ 264 h 1327"/>
                <a:gd name="T74" fmla="*/ 256 w 288"/>
                <a:gd name="T75" fmla="*/ 1047 h 1327"/>
                <a:gd name="T76" fmla="*/ 264 w 288"/>
                <a:gd name="T77" fmla="*/ 903 h 1327"/>
                <a:gd name="T78" fmla="*/ 272 w 288"/>
                <a:gd name="T79" fmla="*/ 807 h 1327"/>
                <a:gd name="T80" fmla="*/ 280 w 288"/>
                <a:gd name="T81" fmla="*/ 392 h 1327"/>
                <a:gd name="T82" fmla="*/ 288 w 288"/>
                <a:gd name="T83" fmla="*/ 464 h 13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327"/>
                <a:gd name="T128" fmla="*/ 288 w 288"/>
                <a:gd name="T129" fmla="*/ 1327 h 13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327">
                  <a:moveTo>
                    <a:pt x="0" y="647"/>
                  </a:moveTo>
                  <a:lnTo>
                    <a:pt x="8" y="687"/>
                  </a:lnTo>
                  <a:lnTo>
                    <a:pt x="8" y="927"/>
                  </a:lnTo>
                  <a:lnTo>
                    <a:pt x="8" y="304"/>
                  </a:lnTo>
                  <a:lnTo>
                    <a:pt x="8" y="871"/>
                  </a:lnTo>
                  <a:lnTo>
                    <a:pt x="16" y="839"/>
                  </a:lnTo>
                  <a:lnTo>
                    <a:pt x="16" y="855"/>
                  </a:lnTo>
                  <a:lnTo>
                    <a:pt x="16" y="336"/>
                  </a:lnTo>
                  <a:lnTo>
                    <a:pt x="16" y="520"/>
                  </a:lnTo>
                  <a:lnTo>
                    <a:pt x="24" y="631"/>
                  </a:lnTo>
                  <a:lnTo>
                    <a:pt x="24" y="1215"/>
                  </a:lnTo>
                  <a:lnTo>
                    <a:pt x="24" y="863"/>
                  </a:lnTo>
                  <a:lnTo>
                    <a:pt x="32" y="799"/>
                  </a:lnTo>
                  <a:lnTo>
                    <a:pt x="32" y="248"/>
                  </a:lnTo>
                  <a:lnTo>
                    <a:pt x="32" y="288"/>
                  </a:lnTo>
                  <a:lnTo>
                    <a:pt x="40" y="200"/>
                  </a:lnTo>
                  <a:lnTo>
                    <a:pt x="40" y="767"/>
                  </a:lnTo>
                  <a:lnTo>
                    <a:pt x="40" y="8"/>
                  </a:lnTo>
                  <a:lnTo>
                    <a:pt x="40" y="647"/>
                  </a:lnTo>
                  <a:lnTo>
                    <a:pt x="48" y="512"/>
                  </a:lnTo>
                  <a:lnTo>
                    <a:pt x="48" y="679"/>
                  </a:lnTo>
                  <a:lnTo>
                    <a:pt x="48" y="232"/>
                  </a:lnTo>
                  <a:lnTo>
                    <a:pt x="48" y="655"/>
                  </a:lnTo>
                  <a:lnTo>
                    <a:pt x="56" y="520"/>
                  </a:lnTo>
                  <a:lnTo>
                    <a:pt x="56" y="1159"/>
                  </a:lnTo>
                  <a:lnTo>
                    <a:pt x="56" y="655"/>
                  </a:lnTo>
                  <a:lnTo>
                    <a:pt x="64" y="679"/>
                  </a:lnTo>
                  <a:lnTo>
                    <a:pt x="64" y="799"/>
                  </a:lnTo>
                  <a:lnTo>
                    <a:pt x="64" y="112"/>
                  </a:lnTo>
                  <a:lnTo>
                    <a:pt x="64" y="448"/>
                  </a:lnTo>
                  <a:lnTo>
                    <a:pt x="72" y="536"/>
                  </a:lnTo>
                  <a:lnTo>
                    <a:pt x="72" y="911"/>
                  </a:lnTo>
                  <a:lnTo>
                    <a:pt x="72" y="464"/>
                  </a:lnTo>
                  <a:lnTo>
                    <a:pt x="80" y="575"/>
                  </a:lnTo>
                  <a:lnTo>
                    <a:pt x="80" y="112"/>
                  </a:lnTo>
                  <a:lnTo>
                    <a:pt x="80" y="1063"/>
                  </a:lnTo>
                  <a:lnTo>
                    <a:pt x="88" y="951"/>
                  </a:lnTo>
                  <a:lnTo>
                    <a:pt x="88" y="1271"/>
                  </a:lnTo>
                  <a:lnTo>
                    <a:pt x="88" y="520"/>
                  </a:lnTo>
                  <a:lnTo>
                    <a:pt x="96" y="703"/>
                  </a:lnTo>
                  <a:lnTo>
                    <a:pt x="96" y="1119"/>
                  </a:lnTo>
                  <a:lnTo>
                    <a:pt x="96" y="368"/>
                  </a:lnTo>
                  <a:lnTo>
                    <a:pt x="96" y="903"/>
                  </a:lnTo>
                  <a:lnTo>
                    <a:pt x="104" y="855"/>
                  </a:lnTo>
                  <a:lnTo>
                    <a:pt x="104" y="991"/>
                  </a:lnTo>
                  <a:lnTo>
                    <a:pt x="104" y="504"/>
                  </a:lnTo>
                  <a:lnTo>
                    <a:pt x="104" y="775"/>
                  </a:lnTo>
                  <a:lnTo>
                    <a:pt x="112" y="911"/>
                  </a:lnTo>
                  <a:lnTo>
                    <a:pt x="112" y="999"/>
                  </a:lnTo>
                  <a:lnTo>
                    <a:pt x="112" y="432"/>
                  </a:lnTo>
                  <a:lnTo>
                    <a:pt x="112" y="975"/>
                  </a:lnTo>
                  <a:lnTo>
                    <a:pt x="120" y="831"/>
                  </a:lnTo>
                  <a:lnTo>
                    <a:pt x="120" y="264"/>
                  </a:lnTo>
                  <a:lnTo>
                    <a:pt x="120" y="432"/>
                  </a:lnTo>
                  <a:lnTo>
                    <a:pt x="128" y="256"/>
                  </a:lnTo>
                  <a:lnTo>
                    <a:pt x="128" y="959"/>
                  </a:lnTo>
                  <a:lnTo>
                    <a:pt x="128" y="0"/>
                  </a:lnTo>
                  <a:lnTo>
                    <a:pt x="128" y="815"/>
                  </a:lnTo>
                  <a:lnTo>
                    <a:pt x="136" y="975"/>
                  </a:lnTo>
                  <a:lnTo>
                    <a:pt x="136" y="464"/>
                  </a:lnTo>
                  <a:lnTo>
                    <a:pt x="136" y="520"/>
                  </a:lnTo>
                  <a:lnTo>
                    <a:pt x="144" y="623"/>
                  </a:lnTo>
                  <a:lnTo>
                    <a:pt x="144" y="935"/>
                  </a:lnTo>
                  <a:lnTo>
                    <a:pt x="144" y="400"/>
                  </a:lnTo>
                  <a:lnTo>
                    <a:pt x="152" y="480"/>
                  </a:lnTo>
                  <a:lnTo>
                    <a:pt x="152" y="695"/>
                  </a:lnTo>
                  <a:lnTo>
                    <a:pt x="152" y="184"/>
                  </a:lnTo>
                  <a:lnTo>
                    <a:pt x="152" y="400"/>
                  </a:lnTo>
                  <a:lnTo>
                    <a:pt x="160" y="551"/>
                  </a:lnTo>
                  <a:lnTo>
                    <a:pt x="160" y="1095"/>
                  </a:lnTo>
                  <a:lnTo>
                    <a:pt x="160" y="312"/>
                  </a:lnTo>
                  <a:lnTo>
                    <a:pt x="160" y="855"/>
                  </a:lnTo>
                  <a:lnTo>
                    <a:pt x="168" y="799"/>
                  </a:lnTo>
                  <a:lnTo>
                    <a:pt x="168" y="951"/>
                  </a:lnTo>
                  <a:lnTo>
                    <a:pt x="168" y="528"/>
                  </a:lnTo>
                  <a:lnTo>
                    <a:pt x="168" y="935"/>
                  </a:lnTo>
                  <a:lnTo>
                    <a:pt x="176" y="903"/>
                  </a:lnTo>
                  <a:lnTo>
                    <a:pt x="176" y="1327"/>
                  </a:lnTo>
                  <a:lnTo>
                    <a:pt x="176" y="775"/>
                  </a:lnTo>
                  <a:lnTo>
                    <a:pt x="176" y="879"/>
                  </a:lnTo>
                  <a:lnTo>
                    <a:pt x="184" y="903"/>
                  </a:lnTo>
                  <a:lnTo>
                    <a:pt x="184" y="935"/>
                  </a:lnTo>
                  <a:lnTo>
                    <a:pt x="184" y="224"/>
                  </a:lnTo>
                  <a:lnTo>
                    <a:pt x="184" y="496"/>
                  </a:lnTo>
                  <a:lnTo>
                    <a:pt x="192" y="727"/>
                  </a:lnTo>
                  <a:lnTo>
                    <a:pt x="192" y="1127"/>
                  </a:lnTo>
                  <a:lnTo>
                    <a:pt x="192" y="248"/>
                  </a:lnTo>
                  <a:lnTo>
                    <a:pt x="200" y="256"/>
                  </a:lnTo>
                  <a:lnTo>
                    <a:pt x="200" y="152"/>
                  </a:lnTo>
                  <a:lnTo>
                    <a:pt x="200" y="647"/>
                  </a:lnTo>
                  <a:lnTo>
                    <a:pt x="208" y="655"/>
                  </a:lnTo>
                  <a:lnTo>
                    <a:pt x="208" y="775"/>
                  </a:lnTo>
                  <a:lnTo>
                    <a:pt x="208" y="248"/>
                  </a:lnTo>
                  <a:lnTo>
                    <a:pt x="208" y="496"/>
                  </a:lnTo>
                  <a:lnTo>
                    <a:pt x="216" y="599"/>
                  </a:lnTo>
                  <a:lnTo>
                    <a:pt x="216" y="943"/>
                  </a:lnTo>
                  <a:lnTo>
                    <a:pt x="216" y="232"/>
                  </a:lnTo>
                  <a:lnTo>
                    <a:pt x="216" y="711"/>
                  </a:lnTo>
                  <a:lnTo>
                    <a:pt x="224" y="791"/>
                  </a:lnTo>
                  <a:lnTo>
                    <a:pt x="224" y="935"/>
                  </a:lnTo>
                  <a:lnTo>
                    <a:pt x="224" y="567"/>
                  </a:lnTo>
                  <a:lnTo>
                    <a:pt x="224" y="647"/>
                  </a:lnTo>
                  <a:lnTo>
                    <a:pt x="232" y="575"/>
                  </a:lnTo>
                  <a:lnTo>
                    <a:pt x="232" y="1047"/>
                  </a:lnTo>
                  <a:lnTo>
                    <a:pt x="232" y="528"/>
                  </a:lnTo>
                  <a:lnTo>
                    <a:pt x="232" y="1015"/>
                  </a:lnTo>
                  <a:lnTo>
                    <a:pt x="240" y="1015"/>
                  </a:lnTo>
                  <a:lnTo>
                    <a:pt x="240" y="384"/>
                  </a:lnTo>
                  <a:lnTo>
                    <a:pt x="248" y="360"/>
                  </a:lnTo>
                  <a:lnTo>
                    <a:pt x="248" y="983"/>
                  </a:lnTo>
                  <a:lnTo>
                    <a:pt x="248" y="264"/>
                  </a:lnTo>
                  <a:lnTo>
                    <a:pt x="248" y="959"/>
                  </a:lnTo>
                  <a:lnTo>
                    <a:pt x="256" y="919"/>
                  </a:lnTo>
                  <a:lnTo>
                    <a:pt x="256" y="1047"/>
                  </a:lnTo>
                  <a:lnTo>
                    <a:pt x="256" y="392"/>
                  </a:lnTo>
                  <a:lnTo>
                    <a:pt x="264" y="575"/>
                  </a:lnTo>
                  <a:lnTo>
                    <a:pt x="264" y="903"/>
                  </a:lnTo>
                  <a:lnTo>
                    <a:pt x="264" y="591"/>
                  </a:lnTo>
                  <a:lnTo>
                    <a:pt x="272" y="639"/>
                  </a:lnTo>
                  <a:lnTo>
                    <a:pt x="272" y="807"/>
                  </a:lnTo>
                  <a:lnTo>
                    <a:pt x="272" y="200"/>
                  </a:lnTo>
                  <a:lnTo>
                    <a:pt x="272" y="512"/>
                  </a:lnTo>
                  <a:lnTo>
                    <a:pt x="280" y="392"/>
                  </a:lnTo>
                  <a:lnTo>
                    <a:pt x="280" y="767"/>
                  </a:lnTo>
                  <a:lnTo>
                    <a:pt x="280" y="687"/>
                  </a:lnTo>
                  <a:lnTo>
                    <a:pt x="288" y="464"/>
                  </a:lnTo>
                  <a:lnTo>
                    <a:pt x="288" y="160"/>
                  </a:lnTo>
                  <a:lnTo>
                    <a:pt x="288" y="6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388">
              <a:extLst>
                <a:ext uri="{FF2B5EF4-FFF2-40B4-BE49-F238E27FC236}">
                  <a16:creationId xmlns:a16="http://schemas.microsoft.com/office/drawing/2014/main" id="{26FE1885-25AA-F347-805C-AC453A472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5" y="1786"/>
              <a:ext cx="280" cy="1183"/>
            </a:xfrm>
            <a:custGeom>
              <a:avLst/>
              <a:gdLst>
                <a:gd name="T0" fmla="*/ 8 w 280"/>
                <a:gd name="T1" fmla="*/ 951 h 1183"/>
                <a:gd name="T2" fmla="*/ 16 w 280"/>
                <a:gd name="T3" fmla="*/ 783 h 1183"/>
                <a:gd name="T4" fmla="*/ 24 w 280"/>
                <a:gd name="T5" fmla="*/ 911 h 1183"/>
                <a:gd name="T6" fmla="*/ 24 w 280"/>
                <a:gd name="T7" fmla="*/ 703 h 1183"/>
                <a:gd name="T8" fmla="*/ 32 w 280"/>
                <a:gd name="T9" fmla="*/ 264 h 1183"/>
                <a:gd name="T10" fmla="*/ 40 w 280"/>
                <a:gd name="T11" fmla="*/ 975 h 1183"/>
                <a:gd name="T12" fmla="*/ 48 w 280"/>
                <a:gd name="T13" fmla="*/ 799 h 1183"/>
                <a:gd name="T14" fmla="*/ 48 w 280"/>
                <a:gd name="T15" fmla="*/ 647 h 1183"/>
                <a:gd name="T16" fmla="*/ 56 w 280"/>
                <a:gd name="T17" fmla="*/ 344 h 1183"/>
                <a:gd name="T18" fmla="*/ 64 w 280"/>
                <a:gd name="T19" fmla="*/ 248 h 1183"/>
                <a:gd name="T20" fmla="*/ 72 w 280"/>
                <a:gd name="T21" fmla="*/ 304 h 1183"/>
                <a:gd name="T22" fmla="*/ 80 w 280"/>
                <a:gd name="T23" fmla="*/ 823 h 1183"/>
                <a:gd name="T24" fmla="*/ 88 w 280"/>
                <a:gd name="T25" fmla="*/ 895 h 1183"/>
                <a:gd name="T26" fmla="*/ 88 w 280"/>
                <a:gd name="T27" fmla="*/ 639 h 1183"/>
                <a:gd name="T28" fmla="*/ 96 w 280"/>
                <a:gd name="T29" fmla="*/ 535 h 1183"/>
                <a:gd name="T30" fmla="*/ 104 w 280"/>
                <a:gd name="T31" fmla="*/ 751 h 1183"/>
                <a:gd name="T32" fmla="*/ 112 w 280"/>
                <a:gd name="T33" fmla="*/ 703 h 1183"/>
                <a:gd name="T34" fmla="*/ 112 w 280"/>
                <a:gd name="T35" fmla="*/ 815 h 1183"/>
                <a:gd name="T36" fmla="*/ 120 w 280"/>
                <a:gd name="T37" fmla="*/ 895 h 1183"/>
                <a:gd name="T38" fmla="*/ 128 w 280"/>
                <a:gd name="T39" fmla="*/ 727 h 1183"/>
                <a:gd name="T40" fmla="*/ 136 w 280"/>
                <a:gd name="T41" fmla="*/ 368 h 1183"/>
                <a:gd name="T42" fmla="*/ 144 w 280"/>
                <a:gd name="T43" fmla="*/ 847 h 1183"/>
                <a:gd name="T44" fmla="*/ 152 w 280"/>
                <a:gd name="T45" fmla="*/ 0 h 1183"/>
                <a:gd name="T46" fmla="*/ 160 w 280"/>
                <a:gd name="T47" fmla="*/ 791 h 1183"/>
                <a:gd name="T48" fmla="*/ 168 w 280"/>
                <a:gd name="T49" fmla="*/ 703 h 1183"/>
                <a:gd name="T50" fmla="*/ 168 w 280"/>
                <a:gd name="T51" fmla="*/ 695 h 1183"/>
                <a:gd name="T52" fmla="*/ 176 w 280"/>
                <a:gd name="T53" fmla="*/ 551 h 1183"/>
                <a:gd name="T54" fmla="*/ 184 w 280"/>
                <a:gd name="T55" fmla="*/ 1095 h 1183"/>
                <a:gd name="T56" fmla="*/ 192 w 280"/>
                <a:gd name="T57" fmla="*/ 903 h 1183"/>
                <a:gd name="T58" fmla="*/ 200 w 280"/>
                <a:gd name="T59" fmla="*/ 512 h 1183"/>
                <a:gd name="T60" fmla="*/ 208 w 280"/>
                <a:gd name="T61" fmla="*/ 1007 h 1183"/>
                <a:gd name="T62" fmla="*/ 216 w 280"/>
                <a:gd name="T63" fmla="*/ 480 h 1183"/>
                <a:gd name="T64" fmla="*/ 216 w 280"/>
                <a:gd name="T65" fmla="*/ 512 h 1183"/>
                <a:gd name="T66" fmla="*/ 224 w 280"/>
                <a:gd name="T67" fmla="*/ 264 h 1183"/>
                <a:gd name="T68" fmla="*/ 232 w 280"/>
                <a:gd name="T69" fmla="*/ 759 h 1183"/>
                <a:gd name="T70" fmla="*/ 240 w 280"/>
                <a:gd name="T71" fmla="*/ 775 h 1183"/>
                <a:gd name="T72" fmla="*/ 248 w 280"/>
                <a:gd name="T73" fmla="*/ 751 h 1183"/>
                <a:gd name="T74" fmla="*/ 248 w 280"/>
                <a:gd name="T75" fmla="*/ 743 h 1183"/>
                <a:gd name="T76" fmla="*/ 256 w 280"/>
                <a:gd name="T77" fmla="*/ 799 h 1183"/>
                <a:gd name="T78" fmla="*/ 264 w 280"/>
                <a:gd name="T79" fmla="*/ 615 h 1183"/>
                <a:gd name="T80" fmla="*/ 272 w 280"/>
                <a:gd name="T81" fmla="*/ 1031 h 1183"/>
                <a:gd name="T82" fmla="*/ 280 w 280"/>
                <a:gd name="T83" fmla="*/ 751 h 11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183"/>
                <a:gd name="T128" fmla="*/ 280 w 280"/>
                <a:gd name="T129" fmla="*/ 1183 h 118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183">
                  <a:moveTo>
                    <a:pt x="0" y="687"/>
                  </a:moveTo>
                  <a:lnTo>
                    <a:pt x="8" y="663"/>
                  </a:lnTo>
                  <a:lnTo>
                    <a:pt x="8" y="951"/>
                  </a:lnTo>
                  <a:lnTo>
                    <a:pt x="8" y="583"/>
                  </a:lnTo>
                  <a:lnTo>
                    <a:pt x="8" y="671"/>
                  </a:lnTo>
                  <a:lnTo>
                    <a:pt x="16" y="783"/>
                  </a:lnTo>
                  <a:lnTo>
                    <a:pt x="16" y="192"/>
                  </a:lnTo>
                  <a:lnTo>
                    <a:pt x="16" y="855"/>
                  </a:lnTo>
                  <a:lnTo>
                    <a:pt x="24" y="911"/>
                  </a:lnTo>
                  <a:lnTo>
                    <a:pt x="24" y="1079"/>
                  </a:lnTo>
                  <a:lnTo>
                    <a:pt x="24" y="599"/>
                  </a:lnTo>
                  <a:lnTo>
                    <a:pt x="24" y="703"/>
                  </a:lnTo>
                  <a:lnTo>
                    <a:pt x="32" y="663"/>
                  </a:lnTo>
                  <a:lnTo>
                    <a:pt x="32" y="775"/>
                  </a:lnTo>
                  <a:lnTo>
                    <a:pt x="32" y="264"/>
                  </a:lnTo>
                  <a:lnTo>
                    <a:pt x="32" y="743"/>
                  </a:lnTo>
                  <a:lnTo>
                    <a:pt x="40" y="871"/>
                  </a:lnTo>
                  <a:lnTo>
                    <a:pt x="40" y="975"/>
                  </a:lnTo>
                  <a:lnTo>
                    <a:pt x="40" y="695"/>
                  </a:lnTo>
                  <a:lnTo>
                    <a:pt x="40" y="935"/>
                  </a:lnTo>
                  <a:lnTo>
                    <a:pt x="48" y="799"/>
                  </a:lnTo>
                  <a:lnTo>
                    <a:pt x="48" y="983"/>
                  </a:lnTo>
                  <a:lnTo>
                    <a:pt x="48" y="376"/>
                  </a:lnTo>
                  <a:lnTo>
                    <a:pt x="48" y="647"/>
                  </a:lnTo>
                  <a:lnTo>
                    <a:pt x="56" y="775"/>
                  </a:lnTo>
                  <a:lnTo>
                    <a:pt x="56" y="983"/>
                  </a:lnTo>
                  <a:lnTo>
                    <a:pt x="56" y="344"/>
                  </a:lnTo>
                  <a:lnTo>
                    <a:pt x="56" y="551"/>
                  </a:lnTo>
                  <a:lnTo>
                    <a:pt x="64" y="591"/>
                  </a:lnTo>
                  <a:lnTo>
                    <a:pt x="64" y="248"/>
                  </a:lnTo>
                  <a:lnTo>
                    <a:pt x="64" y="807"/>
                  </a:lnTo>
                  <a:lnTo>
                    <a:pt x="72" y="719"/>
                  </a:lnTo>
                  <a:lnTo>
                    <a:pt x="72" y="304"/>
                  </a:lnTo>
                  <a:lnTo>
                    <a:pt x="72" y="320"/>
                  </a:lnTo>
                  <a:lnTo>
                    <a:pt x="80" y="80"/>
                  </a:lnTo>
                  <a:lnTo>
                    <a:pt x="80" y="823"/>
                  </a:lnTo>
                  <a:lnTo>
                    <a:pt x="80" y="0"/>
                  </a:lnTo>
                  <a:lnTo>
                    <a:pt x="80" y="759"/>
                  </a:lnTo>
                  <a:lnTo>
                    <a:pt x="88" y="895"/>
                  </a:lnTo>
                  <a:lnTo>
                    <a:pt x="88" y="999"/>
                  </a:lnTo>
                  <a:lnTo>
                    <a:pt x="88" y="368"/>
                  </a:lnTo>
                  <a:lnTo>
                    <a:pt x="88" y="639"/>
                  </a:lnTo>
                  <a:lnTo>
                    <a:pt x="96" y="711"/>
                  </a:lnTo>
                  <a:lnTo>
                    <a:pt x="96" y="839"/>
                  </a:lnTo>
                  <a:lnTo>
                    <a:pt x="96" y="535"/>
                  </a:lnTo>
                  <a:lnTo>
                    <a:pt x="96" y="719"/>
                  </a:lnTo>
                  <a:lnTo>
                    <a:pt x="104" y="559"/>
                  </a:lnTo>
                  <a:lnTo>
                    <a:pt x="104" y="751"/>
                  </a:lnTo>
                  <a:lnTo>
                    <a:pt x="104" y="304"/>
                  </a:lnTo>
                  <a:lnTo>
                    <a:pt x="104" y="599"/>
                  </a:lnTo>
                  <a:lnTo>
                    <a:pt x="112" y="703"/>
                  </a:lnTo>
                  <a:lnTo>
                    <a:pt x="112" y="1055"/>
                  </a:lnTo>
                  <a:lnTo>
                    <a:pt x="112" y="591"/>
                  </a:lnTo>
                  <a:lnTo>
                    <a:pt x="112" y="815"/>
                  </a:lnTo>
                  <a:lnTo>
                    <a:pt x="120" y="863"/>
                  </a:lnTo>
                  <a:lnTo>
                    <a:pt x="120" y="512"/>
                  </a:lnTo>
                  <a:lnTo>
                    <a:pt x="120" y="895"/>
                  </a:lnTo>
                  <a:lnTo>
                    <a:pt x="128" y="751"/>
                  </a:lnTo>
                  <a:lnTo>
                    <a:pt x="128" y="1183"/>
                  </a:lnTo>
                  <a:lnTo>
                    <a:pt x="128" y="727"/>
                  </a:lnTo>
                  <a:lnTo>
                    <a:pt x="128" y="927"/>
                  </a:lnTo>
                  <a:lnTo>
                    <a:pt x="136" y="951"/>
                  </a:lnTo>
                  <a:lnTo>
                    <a:pt x="136" y="368"/>
                  </a:lnTo>
                  <a:lnTo>
                    <a:pt x="136" y="575"/>
                  </a:lnTo>
                  <a:lnTo>
                    <a:pt x="144" y="679"/>
                  </a:lnTo>
                  <a:lnTo>
                    <a:pt x="144" y="847"/>
                  </a:lnTo>
                  <a:lnTo>
                    <a:pt x="144" y="264"/>
                  </a:lnTo>
                  <a:lnTo>
                    <a:pt x="152" y="224"/>
                  </a:lnTo>
                  <a:lnTo>
                    <a:pt x="152" y="0"/>
                  </a:lnTo>
                  <a:lnTo>
                    <a:pt x="152" y="535"/>
                  </a:lnTo>
                  <a:lnTo>
                    <a:pt x="160" y="551"/>
                  </a:lnTo>
                  <a:lnTo>
                    <a:pt x="160" y="791"/>
                  </a:lnTo>
                  <a:lnTo>
                    <a:pt x="160" y="464"/>
                  </a:lnTo>
                  <a:lnTo>
                    <a:pt x="160" y="743"/>
                  </a:lnTo>
                  <a:lnTo>
                    <a:pt x="168" y="703"/>
                  </a:lnTo>
                  <a:lnTo>
                    <a:pt x="168" y="919"/>
                  </a:lnTo>
                  <a:lnTo>
                    <a:pt x="168" y="528"/>
                  </a:lnTo>
                  <a:lnTo>
                    <a:pt x="168" y="695"/>
                  </a:lnTo>
                  <a:lnTo>
                    <a:pt x="176" y="687"/>
                  </a:lnTo>
                  <a:lnTo>
                    <a:pt x="176" y="975"/>
                  </a:lnTo>
                  <a:lnTo>
                    <a:pt x="176" y="551"/>
                  </a:lnTo>
                  <a:lnTo>
                    <a:pt x="176" y="655"/>
                  </a:lnTo>
                  <a:lnTo>
                    <a:pt x="184" y="583"/>
                  </a:lnTo>
                  <a:lnTo>
                    <a:pt x="184" y="1095"/>
                  </a:lnTo>
                  <a:lnTo>
                    <a:pt x="184" y="472"/>
                  </a:lnTo>
                  <a:lnTo>
                    <a:pt x="184" y="1087"/>
                  </a:lnTo>
                  <a:lnTo>
                    <a:pt x="192" y="903"/>
                  </a:lnTo>
                  <a:lnTo>
                    <a:pt x="192" y="1063"/>
                  </a:lnTo>
                  <a:lnTo>
                    <a:pt x="192" y="551"/>
                  </a:lnTo>
                  <a:lnTo>
                    <a:pt x="200" y="512"/>
                  </a:lnTo>
                  <a:lnTo>
                    <a:pt x="200" y="999"/>
                  </a:lnTo>
                  <a:lnTo>
                    <a:pt x="208" y="903"/>
                  </a:lnTo>
                  <a:lnTo>
                    <a:pt x="208" y="1007"/>
                  </a:lnTo>
                  <a:lnTo>
                    <a:pt x="208" y="360"/>
                  </a:lnTo>
                  <a:lnTo>
                    <a:pt x="208" y="520"/>
                  </a:lnTo>
                  <a:lnTo>
                    <a:pt x="216" y="480"/>
                  </a:lnTo>
                  <a:lnTo>
                    <a:pt x="216" y="583"/>
                  </a:lnTo>
                  <a:lnTo>
                    <a:pt x="216" y="264"/>
                  </a:lnTo>
                  <a:lnTo>
                    <a:pt x="216" y="512"/>
                  </a:lnTo>
                  <a:lnTo>
                    <a:pt x="224" y="424"/>
                  </a:lnTo>
                  <a:lnTo>
                    <a:pt x="224" y="791"/>
                  </a:lnTo>
                  <a:lnTo>
                    <a:pt x="224" y="264"/>
                  </a:lnTo>
                  <a:lnTo>
                    <a:pt x="224" y="336"/>
                  </a:lnTo>
                  <a:lnTo>
                    <a:pt x="232" y="376"/>
                  </a:lnTo>
                  <a:lnTo>
                    <a:pt x="232" y="759"/>
                  </a:lnTo>
                  <a:lnTo>
                    <a:pt x="232" y="320"/>
                  </a:lnTo>
                  <a:lnTo>
                    <a:pt x="240" y="496"/>
                  </a:lnTo>
                  <a:lnTo>
                    <a:pt x="240" y="775"/>
                  </a:lnTo>
                  <a:lnTo>
                    <a:pt x="240" y="368"/>
                  </a:lnTo>
                  <a:lnTo>
                    <a:pt x="240" y="631"/>
                  </a:lnTo>
                  <a:lnTo>
                    <a:pt x="248" y="751"/>
                  </a:lnTo>
                  <a:lnTo>
                    <a:pt x="248" y="1039"/>
                  </a:lnTo>
                  <a:lnTo>
                    <a:pt x="248" y="735"/>
                  </a:lnTo>
                  <a:lnTo>
                    <a:pt x="248" y="743"/>
                  </a:lnTo>
                  <a:lnTo>
                    <a:pt x="256" y="727"/>
                  </a:lnTo>
                  <a:lnTo>
                    <a:pt x="256" y="456"/>
                  </a:lnTo>
                  <a:lnTo>
                    <a:pt x="256" y="799"/>
                  </a:lnTo>
                  <a:lnTo>
                    <a:pt x="264" y="759"/>
                  </a:lnTo>
                  <a:lnTo>
                    <a:pt x="264" y="1007"/>
                  </a:lnTo>
                  <a:lnTo>
                    <a:pt x="264" y="615"/>
                  </a:lnTo>
                  <a:lnTo>
                    <a:pt x="264" y="823"/>
                  </a:lnTo>
                  <a:lnTo>
                    <a:pt x="272" y="767"/>
                  </a:lnTo>
                  <a:lnTo>
                    <a:pt x="272" y="1031"/>
                  </a:lnTo>
                  <a:lnTo>
                    <a:pt x="272" y="575"/>
                  </a:lnTo>
                  <a:lnTo>
                    <a:pt x="272" y="967"/>
                  </a:lnTo>
                  <a:lnTo>
                    <a:pt x="280" y="751"/>
                  </a:lnTo>
                  <a:lnTo>
                    <a:pt x="280" y="1055"/>
                  </a:lnTo>
                  <a:lnTo>
                    <a:pt x="280" y="6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389">
              <a:extLst>
                <a:ext uri="{FF2B5EF4-FFF2-40B4-BE49-F238E27FC236}">
                  <a16:creationId xmlns:a16="http://schemas.microsoft.com/office/drawing/2014/main" id="{6BE2BB33-4184-C14B-9D7A-4A1897D52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" y="1770"/>
              <a:ext cx="265" cy="1175"/>
            </a:xfrm>
            <a:custGeom>
              <a:avLst/>
              <a:gdLst>
                <a:gd name="T0" fmla="*/ 8 w 265"/>
                <a:gd name="T1" fmla="*/ 679 h 1175"/>
                <a:gd name="T2" fmla="*/ 8 w 265"/>
                <a:gd name="T3" fmla="*/ 567 h 1175"/>
                <a:gd name="T4" fmla="*/ 16 w 265"/>
                <a:gd name="T5" fmla="*/ 248 h 1175"/>
                <a:gd name="T6" fmla="*/ 24 w 265"/>
                <a:gd name="T7" fmla="*/ 839 h 1175"/>
                <a:gd name="T8" fmla="*/ 32 w 265"/>
                <a:gd name="T9" fmla="*/ 887 h 1175"/>
                <a:gd name="T10" fmla="*/ 40 w 265"/>
                <a:gd name="T11" fmla="*/ 759 h 1175"/>
                <a:gd name="T12" fmla="*/ 40 w 265"/>
                <a:gd name="T13" fmla="*/ 823 h 1175"/>
                <a:gd name="T14" fmla="*/ 48 w 265"/>
                <a:gd name="T15" fmla="*/ 504 h 1175"/>
                <a:gd name="T16" fmla="*/ 56 w 265"/>
                <a:gd name="T17" fmla="*/ 815 h 1175"/>
                <a:gd name="T18" fmla="*/ 64 w 265"/>
                <a:gd name="T19" fmla="*/ 607 h 1175"/>
                <a:gd name="T20" fmla="*/ 72 w 265"/>
                <a:gd name="T21" fmla="*/ 567 h 1175"/>
                <a:gd name="T22" fmla="*/ 72 w 265"/>
                <a:gd name="T23" fmla="*/ 504 h 1175"/>
                <a:gd name="T24" fmla="*/ 80 w 265"/>
                <a:gd name="T25" fmla="*/ 464 h 1175"/>
                <a:gd name="T26" fmla="*/ 88 w 265"/>
                <a:gd name="T27" fmla="*/ 879 h 1175"/>
                <a:gd name="T28" fmla="*/ 96 w 265"/>
                <a:gd name="T29" fmla="*/ 424 h 1175"/>
                <a:gd name="T30" fmla="*/ 96 w 265"/>
                <a:gd name="T31" fmla="*/ 583 h 1175"/>
                <a:gd name="T32" fmla="*/ 104 w 265"/>
                <a:gd name="T33" fmla="*/ 208 h 1175"/>
                <a:gd name="T34" fmla="*/ 112 w 265"/>
                <a:gd name="T35" fmla="*/ 847 h 1175"/>
                <a:gd name="T36" fmla="*/ 120 w 265"/>
                <a:gd name="T37" fmla="*/ 615 h 1175"/>
                <a:gd name="T38" fmla="*/ 128 w 265"/>
                <a:gd name="T39" fmla="*/ 959 h 1175"/>
                <a:gd name="T40" fmla="*/ 128 w 265"/>
                <a:gd name="T41" fmla="*/ 911 h 1175"/>
                <a:gd name="T42" fmla="*/ 136 w 265"/>
                <a:gd name="T43" fmla="*/ 512 h 1175"/>
                <a:gd name="T44" fmla="*/ 144 w 265"/>
                <a:gd name="T45" fmla="*/ 1127 h 1175"/>
                <a:gd name="T46" fmla="*/ 152 w 265"/>
                <a:gd name="T47" fmla="*/ 911 h 1175"/>
                <a:gd name="T48" fmla="*/ 152 w 265"/>
                <a:gd name="T49" fmla="*/ 671 h 1175"/>
                <a:gd name="T50" fmla="*/ 160 w 265"/>
                <a:gd name="T51" fmla="*/ 272 h 1175"/>
                <a:gd name="T52" fmla="*/ 168 w 265"/>
                <a:gd name="T53" fmla="*/ 951 h 1175"/>
                <a:gd name="T54" fmla="*/ 176 w 265"/>
                <a:gd name="T55" fmla="*/ 344 h 1175"/>
                <a:gd name="T56" fmla="*/ 176 w 265"/>
                <a:gd name="T57" fmla="*/ 272 h 1175"/>
                <a:gd name="T58" fmla="*/ 184 w 265"/>
                <a:gd name="T59" fmla="*/ 536 h 1175"/>
                <a:gd name="T60" fmla="*/ 192 w 265"/>
                <a:gd name="T61" fmla="*/ 328 h 1175"/>
                <a:gd name="T62" fmla="*/ 200 w 265"/>
                <a:gd name="T63" fmla="*/ 935 h 1175"/>
                <a:gd name="T64" fmla="*/ 208 w 265"/>
                <a:gd name="T65" fmla="*/ 743 h 1175"/>
                <a:gd name="T66" fmla="*/ 208 w 265"/>
                <a:gd name="T67" fmla="*/ 695 h 1175"/>
                <a:gd name="T68" fmla="*/ 216 w 265"/>
                <a:gd name="T69" fmla="*/ 440 h 1175"/>
                <a:gd name="T70" fmla="*/ 224 w 265"/>
                <a:gd name="T71" fmla="*/ 408 h 1175"/>
                <a:gd name="T72" fmla="*/ 232 w 265"/>
                <a:gd name="T73" fmla="*/ 1175 h 1175"/>
                <a:gd name="T74" fmla="*/ 240 w 265"/>
                <a:gd name="T75" fmla="*/ 759 h 1175"/>
                <a:gd name="T76" fmla="*/ 240 w 265"/>
                <a:gd name="T77" fmla="*/ 679 h 1175"/>
                <a:gd name="T78" fmla="*/ 248 w 265"/>
                <a:gd name="T79" fmla="*/ 312 h 1175"/>
                <a:gd name="T80" fmla="*/ 256 w 265"/>
                <a:gd name="T81" fmla="*/ 639 h 1175"/>
                <a:gd name="T82" fmla="*/ 265 w 265"/>
                <a:gd name="T83" fmla="*/ 607 h 11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5"/>
                <a:gd name="T127" fmla="*/ 0 h 1175"/>
                <a:gd name="T128" fmla="*/ 265 w 265"/>
                <a:gd name="T129" fmla="*/ 1175 h 11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5" h="1175">
                  <a:moveTo>
                    <a:pt x="0" y="711"/>
                  </a:moveTo>
                  <a:lnTo>
                    <a:pt x="0" y="751"/>
                  </a:lnTo>
                  <a:lnTo>
                    <a:pt x="8" y="679"/>
                  </a:lnTo>
                  <a:lnTo>
                    <a:pt x="8" y="799"/>
                  </a:lnTo>
                  <a:lnTo>
                    <a:pt x="8" y="360"/>
                  </a:lnTo>
                  <a:lnTo>
                    <a:pt x="8" y="567"/>
                  </a:lnTo>
                  <a:lnTo>
                    <a:pt x="16" y="536"/>
                  </a:lnTo>
                  <a:lnTo>
                    <a:pt x="16" y="711"/>
                  </a:lnTo>
                  <a:lnTo>
                    <a:pt x="16" y="248"/>
                  </a:lnTo>
                  <a:lnTo>
                    <a:pt x="16" y="280"/>
                  </a:lnTo>
                  <a:lnTo>
                    <a:pt x="24" y="192"/>
                  </a:lnTo>
                  <a:lnTo>
                    <a:pt x="24" y="839"/>
                  </a:lnTo>
                  <a:lnTo>
                    <a:pt x="24" y="695"/>
                  </a:lnTo>
                  <a:lnTo>
                    <a:pt x="32" y="751"/>
                  </a:lnTo>
                  <a:lnTo>
                    <a:pt x="32" y="887"/>
                  </a:lnTo>
                  <a:lnTo>
                    <a:pt x="32" y="504"/>
                  </a:lnTo>
                  <a:lnTo>
                    <a:pt x="32" y="695"/>
                  </a:lnTo>
                  <a:lnTo>
                    <a:pt x="40" y="759"/>
                  </a:lnTo>
                  <a:lnTo>
                    <a:pt x="40" y="975"/>
                  </a:lnTo>
                  <a:lnTo>
                    <a:pt x="40" y="432"/>
                  </a:lnTo>
                  <a:lnTo>
                    <a:pt x="40" y="823"/>
                  </a:lnTo>
                  <a:lnTo>
                    <a:pt x="48" y="623"/>
                  </a:lnTo>
                  <a:lnTo>
                    <a:pt x="48" y="1135"/>
                  </a:lnTo>
                  <a:lnTo>
                    <a:pt x="48" y="504"/>
                  </a:lnTo>
                  <a:lnTo>
                    <a:pt x="48" y="679"/>
                  </a:lnTo>
                  <a:lnTo>
                    <a:pt x="56" y="551"/>
                  </a:lnTo>
                  <a:lnTo>
                    <a:pt x="56" y="815"/>
                  </a:lnTo>
                  <a:lnTo>
                    <a:pt x="56" y="384"/>
                  </a:lnTo>
                  <a:lnTo>
                    <a:pt x="56" y="615"/>
                  </a:lnTo>
                  <a:lnTo>
                    <a:pt x="64" y="607"/>
                  </a:lnTo>
                  <a:lnTo>
                    <a:pt x="64" y="1103"/>
                  </a:lnTo>
                  <a:lnTo>
                    <a:pt x="64" y="551"/>
                  </a:lnTo>
                  <a:lnTo>
                    <a:pt x="72" y="567"/>
                  </a:lnTo>
                  <a:lnTo>
                    <a:pt x="72" y="1007"/>
                  </a:lnTo>
                  <a:lnTo>
                    <a:pt x="72" y="488"/>
                  </a:lnTo>
                  <a:lnTo>
                    <a:pt x="72" y="504"/>
                  </a:lnTo>
                  <a:lnTo>
                    <a:pt x="80" y="591"/>
                  </a:lnTo>
                  <a:lnTo>
                    <a:pt x="80" y="1015"/>
                  </a:lnTo>
                  <a:lnTo>
                    <a:pt x="80" y="464"/>
                  </a:lnTo>
                  <a:lnTo>
                    <a:pt x="80" y="799"/>
                  </a:lnTo>
                  <a:lnTo>
                    <a:pt x="88" y="847"/>
                  </a:lnTo>
                  <a:lnTo>
                    <a:pt x="88" y="879"/>
                  </a:lnTo>
                  <a:lnTo>
                    <a:pt x="88" y="559"/>
                  </a:lnTo>
                  <a:lnTo>
                    <a:pt x="88" y="631"/>
                  </a:lnTo>
                  <a:lnTo>
                    <a:pt x="96" y="424"/>
                  </a:lnTo>
                  <a:lnTo>
                    <a:pt x="96" y="791"/>
                  </a:lnTo>
                  <a:lnTo>
                    <a:pt x="96" y="264"/>
                  </a:lnTo>
                  <a:lnTo>
                    <a:pt x="96" y="583"/>
                  </a:lnTo>
                  <a:lnTo>
                    <a:pt x="104" y="528"/>
                  </a:lnTo>
                  <a:lnTo>
                    <a:pt x="104" y="655"/>
                  </a:lnTo>
                  <a:lnTo>
                    <a:pt x="104" y="208"/>
                  </a:lnTo>
                  <a:lnTo>
                    <a:pt x="104" y="551"/>
                  </a:lnTo>
                  <a:lnTo>
                    <a:pt x="112" y="607"/>
                  </a:lnTo>
                  <a:lnTo>
                    <a:pt x="112" y="847"/>
                  </a:lnTo>
                  <a:lnTo>
                    <a:pt x="112" y="248"/>
                  </a:lnTo>
                  <a:lnTo>
                    <a:pt x="112" y="599"/>
                  </a:lnTo>
                  <a:lnTo>
                    <a:pt x="120" y="615"/>
                  </a:lnTo>
                  <a:lnTo>
                    <a:pt x="120" y="496"/>
                  </a:lnTo>
                  <a:lnTo>
                    <a:pt x="120" y="1039"/>
                  </a:lnTo>
                  <a:lnTo>
                    <a:pt x="128" y="959"/>
                  </a:lnTo>
                  <a:lnTo>
                    <a:pt x="128" y="1095"/>
                  </a:lnTo>
                  <a:lnTo>
                    <a:pt x="128" y="536"/>
                  </a:lnTo>
                  <a:lnTo>
                    <a:pt x="128" y="911"/>
                  </a:lnTo>
                  <a:lnTo>
                    <a:pt x="136" y="783"/>
                  </a:lnTo>
                  <a:lnTo>
                    <a:pt x="136" y="1135"/>
                  </a:lnTo>
                  <a:lnTo>
                    <a:pt x="136" y="512"/>
                  </a:lnTo>
                  <a:lnTo>
                    <a:pt x="136" y="871"/>
                  </a:lnTo>
                  <a:lnTo>
                    <a:pt x="144" y="783"/>
                  </a:lnTo>
                  <a:lnTo>
                    <a:pt x="144" y="1127"/>
                  </a:lnTo>
                  <a:lnTo>
                    <a:pt x="144" y="727"/>
                  </a:lnTo>
                  <a:lnTo>
                    <a:pt x="144" y="911"/>
                  </a:lnTo>
                  <a:lnTo>
                    <a:pt x="152" y="911"/>
                  </a:lnTo>
                  <a:lnTo>
                    <a:pt x="152" y="927"/>
                  </a:lnTo>
                  <a:lnTo>
                    <a:pt x="152" y="591"/>
                  </a:lnTo>
                  <a:lnTo>
                    <a:pt x="152" y="671"/>
                  </a:lnTo>
                  <a:lnTo>
                    <a:pt x="160" y="687"/>
                  </a:lnTo>
                  <a:lnTo>
                    <a:pt x="160" y="863"/>
                  </a:lnTo>
                  <a:lnTo>
                    <a:pt x="160" y="272"/>
                  </a:lnTo>
                  <a:lnTo>
                    <a:pt x="160" y="312"/>
                  </a:lnTo>
                  <a:lnTo>
                    <a:pt x="168" y="288"/>
                  </a:lnTo>
                  <a:lnTo>
                    <a:pt x="168" y="951"/>
                  </a:lnTo>
                  <a:lnTo>
                    <a:pt x="168" y="184"/>
                  </a:lnTo>
                  <a:lnTo>
                    <a:pt x="168" y="384"/>
                  </a:lnTo>
                  <a:lnTo>
                    <a:pt x="176" y="344"/>
                  </a:lnTo>
                  <a:lnTo>
                    <a:pt x="176" y="607"/>
                  </a:lnTo>
                  <a:lnTo>
                    <a:pt x="176" y="184"/>
                  </a:lnTo>
                  <a:lnTo>
                    <a:pt x="176" y="272"/>
                  </a:lnTo>
                  <a:lnTo>
                    <a:pt x="184" y="264"/>
                  </a:lnTo>
                  <a:lnTo>
                    <a:pt x="184" y="743"/>
                  </a:lnTo>
                  <a:lnTo>
                    <a:pt x="184" y="536"/>
                  </a:lnTo>
                  <a:lnTo>
                    <a:pt x="192" y="504"/>
                  </a:lnTo>
                  <a:lnTo>
                    <a:pt x="192" y="935"/>
                  </a:lnTo>
                  <a:lnTo>
                    <a:pt x="192" y="328"/>
                  </a:lnTo>
                  <a:lnTo>
                    <a:pt x="192" y="599"/>
                  </a:lnTo>
                  <a:lnTo>
                    <a:pt x="200" y="663"/>
                  </a:lnTo>
                  <a:lnTo>
                    <a:pt x="200" y="935"/>
                  </a:lnTo>
                  <a:lnTo>
                    <a:pt x="200" y="551"/>
                  </a:lnTo>
                  <a:lnTo>
                    <a:pt x="200" y="671"/>
                  </a:lnTo>
                  <a:lnTo>
                    <a:pt x="208" y="743"/>
                  </a:lnTo>
                  <a:lnTo>
                    <a:pt x="208" y="927"/>
                  </a:lnTo>
                  <a:lnTo>
                    <a:pt x="208" y="591"/>
                  </a:lnTo>
                  <a:lnTo>
                    <a:pt x="208" y="695"/>
                  </a:lnTo>
                  <a:lnTo>
                    <a:pt x="216" y="823"/>
                  </a:lnTo>
                  <a:lnTo>
                    <a:pt x="216" y="1031"/>
                  </a:lnTo>
                  <a:lnTo>
                    <a:pt x="216" y="440"/>
                  </a:lnTo>
                  <a:lnTo>
                    <a:pt x="216" y="911"/>
                  </a:lnTo>
                  <a:lnTo>
                    <a:pt x="224" y="991"/>
                  </a:lnTo>
                  <a:lnTo>
                    <a:pt x="224" y="408"/>
                  </a:lnTo>
                  <a:lnTo>
                    <a:pt x="224" y="959"/>
                  </a:lnTo>
                  <a:lnTo>
                    <a:pt x="232" y="1095"/>
                  </a:lnTo>
                  <a:lnTo>
                    <a:pt x="232" y="1175"/>
                  </a:lnTo>
                  <a:lnTo>
                    <a:pt x="232" y="607"/>
                  </a:lnTo>
                  <a:lnTo>
                    <a:pt x="232" y="751"/>
                  </a:lnTo>
                  <a:lnTo>
                    <a:pt x="240" y="759"/>
                  </a:lnTo>
                  <a:lnTo>
                    <a:pt x="240" y="791"/>
                  </a:lnTo>
                  <a:lnTo>
                    <a:pt x="240" y="392"/>
                  </a:lnTo>
                  <a:lnTo>
                    <a:pt x="240" y="679"/>
                  </a:lnTo>
                  <a:lnTo>
                    <a:pt x="248" y="623"/>
                  </a:lnTo>
                  <a:lnTo>
                    <a:pt x="248" y="727"/>
                  </a:lnTo>
                  <a:lnTo>
                    <a:pt x="248" y="312"/>
                  </a:lnTo>
                  <a:lnTo>
                    <a:pt x="248" y="528"/>
                  </a:lnTo>
                  <a:lnTo>
                    <a:pt x="256" y="599"/>
                  </a:lnTo>
                  <a:lnTo>
                    <a:pt x="256" y="639"/>
                  </a:lnTo>
                  <a:lnTo>
                    <a:pt x="256" y="0"/>
                  </a:lnTo>
                  <a:lnTo>
                    <a:pt x="256" y="464"/>
                  </a:lnTo>
                  <a:lnTo>
                    <a:pt x="265" y="607"/>
                  </a:lnTo>
                  <a:lnTo>
                    <a:pt x="265" y="935"/>
                  </a:lnTo>
                  <a:lnTo>
                    <a:pt x="265" y="35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390">
              <a:extLst>
                <a:ext uri="{FF2B5EF4-FFF2-40B4-BE49-F238E27FC236}">
                  <a16:creationId xmlns:a16="http://schemas.microsoft.com/office/drawing/2014/main" id="{8D44A1D7-F26D-844A-A687-97040CB4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0" y="1930"/>
              <a:ext cx="136" cy="1023"/>
            </a:xfrm>
            <a:custGeom>
              <a:avLst/>
              <a:gdLst>
                <a:gd name="T0" fmla="*/ 0 w 136"/>
                <a:gd name="T1" fmla="*/ 192 h 1023"/>
                <a:gd name="T2" fmla="*/ 0 w 136"/>
                <a:gd name="T3" fmla="*/ 695 h 1023"/>
                <a:gd name="T4" fmla="*/ 8 w 136"/>
                <a:gd name="T5" fmla="*/ 519 h 1023"/>
                <a:gd name="T6" fmla="*/ 8 w 136"/>
                <a:gd name="T7" fmla="*/ 903 h 1023"/>
                <a:gd name="T8" fmla="*/ 8 w 136"/>
                <a:gd name="T9" fmla="*/ 431 h 1023"/>
                <a:gd name="T10" fmla="*/ 8 w 136"/>
                <a:gd name="T11" fmla="*/ 703 h 1023"/>
                <a:gd name="T12" fmla="*/ 16 w 136"/>
                <a:gd name="T13" fmla="*/ 519 h 1023"/>
                <a:gd name="T14" fmla="*/ 16 w 136"/>
                <a:gd name="T15" fmla="*/ 1023 h 1023"/>
                <a:gd name="T16" fmla="*/ 16 w 136"/>
                <a:gd name="T17" fmla="*/ 344 h 1023"/>
                <a:gd name="T18" fmla="*/ 24 w 136"/>
                <a:gd name="T19" fmla="*/ 272 h 1023"/>
                <a:gd name="T20" fmla="*/ 24 w 136"/>
                <a:gd name="T21" fmla="*/ 999 h 1023"/>
                <a:gd name="T22" fmla="*/ 24 w 136"/>
                <a:gd name="T23" fmla="*/ 503 h 1023"/>
                <a:gd name="T24" fmla="*/ 32 w 136"/>
                <a:gd name="T25" fmla="*/ 439 h 1023"/>
                <a:gd name="T26" fmla="*/ 32 w 136"/>
                <a:gd name="T27" fmla="*/ 711 h 1023"/>
                <a:gd name="T28" fmla="*/ 32 w 136"/>
                <a:gd name="T29" fmla="*/ 248 h 1023"/>
                <a:gd name="T30" fmla="*/ 32 w 136"/>
                <a:gd name="T31" fmla="*/ 328 h 1023"/>
                <a:gd name="T32" fmla="*/ 40 w 136"/>
                <a:gd name="T33" fmla="*/ 376 h 1023"/>
                <a:gd name="T34" fmla="*/ 40 w 136"/>
                <a:gd name="T35" fmla="*/ 983 h 1023"/>
                <a:gd name="T36" fmla="*/ 40 w 136"/>
                <a:gd name="T37" fmla="*/ 304 h 1023"/>
                <a:gd name="T38" fmla="*/ 40 w 136"/>
                <a:gd name="T39" fmla="*/ 495 h 1023"/>
                <a:gd name="T40" fmla="*/ 48 w 136"/>
                <a:gd name="T41" fmla="*/ 487 h 1023"/>
                <a:gd name="T42" fmla="*/ 48 w 136"/>
                <a:gd name="T43" fmla="*/ 863 h 1023"/>
                <a:gd name="T44" fmla="*/ 48 w 136"/>
                <a:gd name="T45" fmla="*/ 64 h 1023"/>
                <a:gd name="T46" fmla="*/ 48 w 136"/>
                <a:gd name="T47" fmla="*/ 487 h 1023"/>
                <a:gd name="T48" fmla="*/ 56 w 136"/>
                <a:gd name="T49" fmla="*/ 431 h 1023"/>
                <a:gd name="T50" fmla="*/ 56 w 136"/>
                <a:gd name="T51" fmla="*/ 703 h 1023"/>
                <a:gd name="T52" fmla="*/ 56 w 136"/>
                <a:gd name="T53" fmla="*/ 208 h 1023"/>
                <a:gd name="T54" fmla="*/ 56 w 136"/>
                <a:gd name="T55" fmla="*/ 232 h 1023"/>
                <a:gd name="T56" fmla="*/ 64 w 136"/>
                <a:gd name="T57" fmla="*/ 304 h 1023"/>
                <a:gd name="T58" fmla="*/ 64 w 136"/>
                <a:gd name="T59" fmla="*/ 679 h 1023"/>
                <a:gd name="T60" fmla="*/ 64 w 136"/>
                <a:gd name="T61" fmla="*/ 80 h 1023"/>
                <a:gd name="T62" fmla="*/ 64 w 136"/>
                <a:gd name="T63" fmla="*/ 407 h 1023"/>
                <a:gd name="T64" fmla="*/ 72 w 136"/>
                <a:gd name="T65" fmla="*/ 559 h 1023"/>
                <a:gd name="T66" fmla="*/ 72 w 136"/>
                <a:gd name="T67" fmla="*/ 679 h 1023"/>
                <a:gd name="T68" fmla="*/ 72 w 136"/>
                <a:gd name="T69" fmla="*/ 0 h 1023"/>
                <a:gd name="T70" fmla="*/ 72 w 136"/>
                <a:gd name="T71" fmla="*/ 360 h 1023"/>
                <a:gd name="T72" fmla="*/ 80 w 136"/>
                <a:gd name="T73" fmla="*/ 503 h 1023"/>
                <a:gd name="T74" fmla="*/ 80 w 136"/>
                <a:gd name="T75" fmla="*/ 32 h 1023"/>
                <a:gd name="T76" fmla="*/ 80 w 136"/>
                <a:gd name="T77" fmla="*/ 855 h 1023"/>
                <a:gd name="T78" fmla="*/ 88 w 136"/>
                <a:gd name="T79" fmla="*/ 863 h 1023"/>
                <a:gd name="T80" fmla="*/ 88 w 136"/>
                <a:gd name="T81" fmla="*/ 208 h 1023"/>
                <a:gd name="T82" fmla="*/ 88 w 136"/>
                <a:gd name="T83" fmla="*/ 543 h 1023"/>
                <a:gd name="T84" fmla="*/ 96 w 136"/>
                <a:gd name="T85" fmla="*/ 703 h 1023"/>
                <a:gd name="T86" fmla="*/ 96 w 136"/>
                <a:gd name="T87" fmla="*/ 815 h 1023"/>
                <a:gd name="T88" fmla="*/ 96 w 136"/>
                <a:gd name="T89" fmla="*/ 208 h 1023"/>
                <a:gd name="T90" fmla="*/ 96 w 136"/>
                <a:gd name="T91" fmla="*/ 615 h 1023"/>
                <a:gd name="T92" fmla="*/ 104 w 136"/>
                <a:gd name="T93" fmla="*/ 751 h 1023"/>
                <a:gd name="T94" fmla="*/ 104 w 136"/>
                <a:gd name="T95" fmla="*/ 336 h 1023"/>
                <a:gd name="T96" fmla="*/ 104 w 136"/>
                <a:gd name="T97" fmla="*/ 983 h 1023"/>
                <a:gd name="T98" fmla="*/ 112 w 136"/>
                <a:gd name="T99" fmla="*/ 1023 h 1023"/>
                <a:gd name="T100" fmla="*/ 112 w 136"/>
                <a:gd name="T101" fmla="*/ 272 h 1023"/>
                <a:gd name="T102" fmla="*/ 112 w 136"/>
                <a:gd name="T103" fmla="*/ 775 h 1023"/>
                <a:gd name="T104" fmla="*/ 120 w 136"/>
                <a:gd name="T105" fmla="*/ 631 h 1023"/>
                <a:gd name="T106" fmla="*/ 120 w 136"/>
                <a:gd name="T107" fmla="*/ 911 h 1023"/>
                <a:gd name="T108" fmla="*/ 120 w 136"/>
                <a:gd name="T109" fmla="*/ 376 h 1023"/>
                <a:gd name="T110" fmla="*/ 120 w 136"/>
                <a:gd name="T111" fmla="*/ 671 h 1023"/>
                <a:gd name="T112" fmla="*/ 128 w 136"/>
                <a:gd name="T113" fmla="*/ 527 h 1023"/>
                <a:gd name="T114" fmla="*/ 128 w 136"/>
                <a:gd name="T115" fmla="*/ 759 h 1023"/>
                <a:gd name="T116" fmla="*/ 128 w 136"/>
                <a:gd name="T117" fmla="*/ 455 h 1023"/>
                <a:gd name="T118" fmla="*/ 128 w 136"/>
                <a:gd name="T119" fmla="*/ 471 h 1023"/>
                <a:gd name="T120" fmla="*/ 136 w 136"/>
                <a:gd name="T121" fmla="*/ 423 h 102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6"/>
                <a:gd name="T184" fmla="*/ 0 h 1023"/>
                <a:gd name="T185" fmla="*/ 136 w 136"/>
                <a:gd name="T186" fmla="*/ 1023 h 102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6" h="1023">
                  <a:moveTo>
                    <a:pt x="0" y="192"/>
                  </a:moveTo>
                  <a:lnTo>
                    <a:pt x="0" y="695"/>
                  </a:lnTo>
                  <a:lnTo>
                    <a:pt x="8" y="519"/>
                  </a:lnTo>
                  <a:lnTo>
                    <a:pt x="8" y="903"/>
                  </a:lnTo>
                  <a:lnTo>
                    <a:pt x="8" y="431"/>
                  </a:lnTo>
                  <a:lnTo>
                    <a:pt x="8" y="703"/>
                  </a:lnTo>
                  <a:lnTo>
                    <a:pt x="16" y="519"/>
                  </a:lnTo>
                  <a:lnTo>
                    <a:pt x="16" y="1023"/>
                  </a:lnTo>
                  <a:lnTo>
                    <a:pt x="16" y="344"/>
                  </a:lnTo>
                  <a:lnTo>
                    <a:pt x="24" y="272"/>
                  </a:lnTo>
                  <a:lnTo>
                    <a:pt x="24" y="999"/>
                  </a:lnTo>
                  <a:lnTo>
                    <a:pt x="24" y="503"/>
                  </a:lnTo>
                  <a:lnTo>
                    <a:pt x="32" y="439"/>
                  </a:lnTo>
                  <a:lnTo>
                    <a:pt x="32" y="711"/>
                  </a:lnTo>
                  <a:lnTo>
                    <a:pt x="32" y="248"/>
                  </a:lnTo>
                  <a:lnTo>
                    <a:pt x="32" y="328"/>
                  </a:lnTo>
                  <a:lnTo>
                    <a:pt x="40" y="376"/>
                  </a:lnTo>
                  <a:lnTo>
                    <a:pt x="40" y="983"/>
                  </a:lnTo>
                  <a:lnTo>
                    <a:pt x="40" y="304"/>
                  </a:lnTo>
                  <a:lnTo>
                    <a:pt x="40" y="495"/>
                  </a:lnTo>
                  <a:lnTo>
                    <a:pt x="48" y="487"/>
                  </a:lnTo>
                  <a:lnTo>
                    <a:pt x="48" y="863"/>
                  </a:lnTo>
                  <a:lnTo>
                    <a:pt x="48" y="64"/>
                  </a:lnTo>
                  <a:lnTo>
                    <a:pt x="48" y="487"/>
                  </a:lnTo>
                  <a:lnTo>
                    <a:pt x="56" y="431"/>
                  </a:lnTo>
                  <a:lnTo>
                    <a:pt x="56" y="703"/>
                  </a:lnTo>
                  <a:lnTo>
                    <a:pt x="56" y="208"/>
                  </a:lnTo>
                  <a:lnTo>
                    <a:pt x="56" y="232"/>
                  </a:lnTo>
                  <a:lnTo>
                    <a:pt x="64" y="304"/>
                  </a:lnTo>
                  <a:lnTo>
                    <a:pt x="64" y="679"/>
                  </a:lnTo>
                  <a:lnTo>
                    <a:pt x="64" y="80"/>
                  </a:lnTo>
                  <a:lnTo>
                    <a:pt x="64" y="407"/>
                  </a:lnTo>
                  <a:lnTo>
                    <a:pt x="72" y="559"/>
                  </a:lnTo>
                  <a:lnTo>
                    <a:pt x="72" y="679"/>
                  </a:lnTo>
                  <a:lnTo>
                    <a:pt x="72" y="0"/>
                  </a:lnTo>
                  <a:lnTo>
                    <a:pt x="72" y="360"/>
                  </a:lnTo>
                  <a:lnTo>
                    <a:pt x="80" y="503"/>
                  </a:lnTo>
                  <a:lnTo>
                    <a:pt x="80" y="32"/>
                  </a:lnTo>
                  <a:lnTo>
                    <a:pt x="80" y="855"/>
                  </a:lnTo>
                  <a:lnTo>
                    <a:pt x="88" y="863"/>
                  </a:lnTo>
                  <a:lnTo>
                    <a:pt x="88" y="208"/>
                  </a:lnTo>
                  <a:lnTo>
                    <a:pt x="88" y="543"/>
                  </a:lnTo>
                  <a:lnTo>
                    <a:pt x="96" y="703"/>
                  </a:lnTo>
                  <a:lnTo>
                    <a:pt x="96" y="815"/>
                  </a:lnTo>
                  <a:lnTo>
                    <a:pt x="96" y="208"/>
                  </a:lnTo>
                  <a:lnTo>
                    <a:pt x="96" y="615"/>
                  </a:lnTo>
                  <a:lnTo>
                    <a:pt x="104" y="751"/>
                  </a:lnTo>
                  <a:lnTo>
                    <a:pt x="104" y="336"/>
                  </a:lnTo>
                  <a:lnTo>
                    <a:pt x="104" y="983"/>
                  </a:lnTo>
                  <a:lnTo>
                    <a:pt x="112" y="1023"/>
                  </a:lnTo>
                  <a:lnTo>
                    <a:pt x="112" y="272"/>
                  </a:lnTo>
                  <a:lnTo>
                    <a:pt x="112" y="775"/>
                  </a:lnTo>
                  <a:lnTo>
                    <a:pt x="120" y="631"/>
                  </a:lnTo>
                  <a:lnTo>
                    <a:pt x="120" y="911"/>
                  </a:lnTo>
                  <a:lnTo>
                    <a:pt x="120" y="376"/>
                  </a:lnTo>
                  <a:lnTo>
                    <a:pt x="120" y="671"/>
                  </a:lnTo>
                  <a:lnTo>
                    <a:pt x="128" y="527"/>
                  </a:lnTo>
                  <a:lnTo>
                    <a:pt x="128" y="759"/>
                  </a:lnTo>
                  <a:lnTo>
                    <a:pt x="128" y="455"/>
                  </a:lnTo>
                  <a:lnTo>
                    <a:pt x="128" y="471"/>
                  </a:lnTo>
                  <a:lnTo>
                    <a:pt x="136" y="42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4" name="Group 475">
            <a:extLst>
              <a:ext uri="{FF2B5EF4-FFF2-40B4-BE49-F238E27FC236}">
                <a16:creationId xmlns:a16="http://schemas.microsoft.com/office/drawing/2014/main" id="{BE8D6BB1-A31F-6749-AADE-4345476DCC72}"/>
              </a:ext>
            </a:extLst>
          </p:cNvPr>
          <p:cNvGrpSpPr>
            <a:grpSpLocks/>
          </p:cNvGrpSpPr>
          <p:nvPr/>
        </p:nvGrpSpPr>
        <p:grpSpPr bwMode="auto">
          <a:xfrm>
            <a:off x="5246232" y="828470"/>
            <a:ext cx="1494186" cy="514808"/>
            <a:chOff x="8761" y="899"/>
            <a:chExt cx="3403" cy="2573"/>
          </a:xfrm>
        </p:grpSpPr>
        <p:sp>
          <p:nvSpPr>
            <p:cNvPr id="45" name="Freeform 462">
              <a:extLst>
                <a:ext uri="{FF2B5EF4-FFF2-40B4-BE49-F238E27FC236}">
                  <a16:creationId xmlns:a16="http://schemas.microsoft.com/office/drawing/2014/main" id="{EE8275D5-DAA2-E040-9369-0D8A3764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1" y="2002"/>
              <a:ext cx="272" cy="911"/>
            </a:xfrm>
            <a:custGeom>
              <a:avLst/>
              <a:gdLst>
                <a:gd name="T0" fmla="*/ 0 w 272"/>
                <a:gd name="T1" fmla="*/ 280 h 911"/>
                <a:gd name="T2" fmla="*/ 8 w 272"/>
                <a:gd name="T3" fmla="*/ 591 h 911"/>
                <a:gd name="T4" fmla="*/ 16 w 272"/>
                <a:gd name="T5" fmla="*/ 359 h 911"/>
                <a:gd name="T6" fmla="*/ 24 w 272"/>
                <a:gd name="T7" fmla="*/ 551 h 911"/>
                <a:gd name="T8" fmla="*/ 24 w 272"/>
                <a:gd name="T9" fmla="*/ 575 h 911"/>
                <a:gd name="T10" fmla="*/ 32 w 272"/>
                <a:gd name="T11" fmla="*/ 367 h 911"/>
                <a:gd name="T12" fmla="*/ 40 w 272"/>
                <a:gd name="T13" fmla="*/ 575 h 911"/>
                <a:gd name="T14" fmla="*/ 48 w 272"/>
                <a:gd name="T15" fmla="*/ 383 h 911"/>
                <a:gd name="T16" fmla="*/ 48 w 272"/>
                <a:gd name="T17" fmla="*/ 304 h 911"/>
                <a:gd name="T18" fmla="*/ 56 w 272"/>
                <a:gd name="T19" fmla="*/ 272 h 911"/>
                <a:gd name="T20" fmla="*/ 64 w 272"/>
                <a:gd name="T21" fmla="*/ 735 h 911"/>
                <a:gd name="T22" fmla="*/ 72 w 272"/>
                <a:gd name="T23" fmla="*/ 567 h 911"/>
                <a:gd name="T24" fmla="*/ 80 w 272"/>
                <a:gd name="T25" fmla="*/ 527 h 911"/>
                <a:gd name="T26" fmla="*/ 80 w 272"/>
                <a:gd name="T27" fmla="*/ 439 h 911"/>
                <a:gd name="T28" fmla="*/ 88 w 272"/>
                <a:gd name="T29" fmla="*/ 607 h 911"/>
                <a:gd name="T30" fmla="*/ 96 w 272"/>
                <a:gd name="T31" fmla="*/ 312 h 911"/>
                <a:gd name="T32" fmla="*/ 104 w 272"/>
                <a:gd name="T33" fmla="*/ 783 h 911"/>
                <a:gd name="T34" fmla="*/ 112 w 272"/>
                <a:gd name="T35" fmla="*/ 767 h 911"/>
                <a:gd name="T36" fmla="*/ 120 w 272"/>
                <a:gd name="T37" fmla="*/ 439 h 911"/>
                <a:gd name="T38" fmla="*/ 120 w 272"/>
                <a:gd name="T39" fmla="*/ 399 h 911"/>
                <a:gd name="T40" fmla="*/ 128 w 272"/>
                <a:gd name="T41" fmla="*/ 479 h 911"/>
                <a:gd name="T42" fmla="*/ 136 w 272"/>
                <a:gd name="T43" fmla="*/ 288 h 911"/>
                <a:gd name="T44" fmla="*/ 144 w 272"/>
                <a:gd name="T45" fmla="*/ 88 h 911"/>
                <a:gd name="T46" fmla="*/ 152 w 272"/>
                <a:gd name="T47" fmla="*/ 519 h 911"/>
                <a:gd name="T48" fmla="*/ 160 w 272"/>
                <a:gd name="T49" fmla="*/ 503 h 911"/>
                <a:gd name="T50" fmla="*/ 160 w 272"/>
                <a:gd name="T51" fmla="*/ 567 h 911"/>
                <a:gd name="T52" fmla="*/ 168 w 272"/>
                <a:gd name="T53" fmla="*/ 240 h 911"/>
                <a:gd name="T54" fmla="*/ 176 w 272"/>
                <a:gd name="T55" fmla="*/ 551 h 911"/>
                <a:gd name="T56" fmla="*/ 184 w 272"/>
                <a:gd name="T57" fmla="*/ 583 h 911"/>
                <a:gd name="T58" fmla="*/ 184 w 272"/>
                <a:gd name="T59" fmla="*/ 479 h 911"/>
                <a:gd name="T60" fmla="*/ 192 w 272"/>
                <a:gd name="T61" fmla="*/ 128 h 911"/>
                <a:gd name="T62" fmla="*/ 200 w 272"/>
                <a:gd name="T63" fmla="*/ 280 h 911"/>
                <a:gd name="T64" fmla="*/ 208 w 272"/>
                <a:gd name="T65" fmla="*/ 879 h 911"/>
                <a:gd name="T66" fmla="*/ 216 w 272"/>
                <a:gd name="T67" fmla="*/ 631 h 911"/>
                <a:gd name="T68" fmla="*/ 216 w 272"/>
                <a:gd name="T69" fmla="*/ 359 h 911"/>
                <a:gd name="T70" fmla="*/ 224 w 272"/>
                <a:gd name="T71" fmla="*/ 168 h 911"/>
                <a:gd name="T72" fmla="*/ 232 w 272"/>
                <a:gd name="T73" fmla="*/ 575 h 911"/>
                <a:gd name="T74" fmla="*/ 240 w 272"/>
                <a:gd name="T75" fmla="*/ 240 h 911"/>
                <a:gd name="T76" fmla="*/ 248 w 272"/>
                <a:gd name="T77" fmla="*/ 335 h 911"/>
                <a:gd name="T78" fmla="*/ 256 w 272"/>
                <a:gd name="T79" fmla="*/ 751 h 911"/>
                <a:gd name="T80" fmla="*/ 264 w 272"/>
                <a:gd name="T81" fmla="*/ 495 h 911"/>
                <a:gd name="T82" fmla="*/ 264 w 272"/>
                <a:gd name="T83" fmla="*/ 487 h 9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911"/>
                <a:gd name="T128" fmla="*/ 272 w 272"/>
                <a:gd name="T129" fmla="*/ 911 h 9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911">
                  <a:moveTo>
                    <a:pt x="0" y="343"/>
                  </a:moveTo>
                  <a:lnTo>
                    <a:pt x="0" y="535"/>
                  </a:lnTo>
                  <a:lnTo>
                    <a:pt x="0" y="280"/>
                  </a:lnTo>
                  <a:lnTo>
                    <a:pt x="0" y="383"/>
                  </a:lnTo>
                  <a:lnTo>
                    <a:pt x="8" y="335"/>
                  </a:lnTo>
                  <a:lnTo>
                    <a:pt x="8" y="591"/>
                  </a:lnTo>
                  <a:lnTo>
                    <a:pt x="8" y="224"/>
                  </a:lnTo>
                  <a:lnTo>
                    <a:pt x="8" y="280"/>
                  </a:lnTo>
                  <a:lnTo>
                    <a:pt x="16" y="359"/>
                  </a:lnTo>
                  <a:lnTo>
                    <a:pt x="16" y="575"/>
                  </a:lnTo>
                  <a:lnTo>
                    <a:pt x="16" y="503"/>
                  </a:lnTo>
                  <a:lnTo>
                    <a:pt x="24" y="551"/>
                  </a:lnTo>
                  <a:lnTo>
                    <a:pt x="24" y="687"/>
                  </a:lnTo>
                  <a:lnTo>
                    <a:pt x="24" y="415"/>
                  </a:lnTo>
                  <a:lnTo>
                    <a:pt x="24" y="575"/>
                  </a:lnTo>
                  <a:lnTo>
                    <a:pt x="32" y="535"/>
                  </a:lnTo>
                  <a:lnTo>
                    <a:pt x="32" y="647"/>
                  </a:lnTo>
                  <a:lnTo>
                    <a:pt x="32" y="367"/>
                  </a:lnTo>
                  <a:lnTo>
                    <a:pt x="32" y="407"/>
                  </a:lnTo>
                  <a:lnTo>
                    <a:pt x="40" y="543"/>
                  </a:lnTo>
                  <a:lnTo>
                    <a:pt x="40" y="575"/>
                  </a:lnTo>
                  <a:lnTo>
                    <a:pt x="40" y="327"/>
                  </a:lnTo>
                  <a:lnTo>
                    <a:pt x="40" y="415"/>
                  </a:lnTo>
                  <a:lnTo>
                    <a:pt x="48" y="383"/>
                  </a:lnTo>
                  <a:lnTo>
                    <a:pt x="48" y="503"/>
                  </a:lnTo>
                  <a:lnTo>
                    <a:pt x="48" y="136"/>
                  </a:lnTo>
                  <a:lnTo>
                    <a:pt x="48" y="304"/>
                  </a:lnTo>
                  <a:lnTo>
                    <a:pt x="56" y="304"/>
                  </a:lnTo>
                  <a:lnTo>
                    <a:pt x="56" y="535"/>
                  </a:lnTo>
                  <a:lnTo>
                    <a:pt x="56" y="272"/>
                  </a:lnTo>
                  <a:lnTo>
                    <a:pt x="56" y="527"/>
                  </a:lnTo>
                  <a:lnTo>
                    <a:pt x="64" y="655"/>
                  </a:lnTo>
                  <a:lnTo>
                    <a:pt x="64" y="735"/>
                  </a:lnTo>
                  <a:lnTo>
                    <a:pt x="64" y="391"/>
                  </a:lnTo>
                  <a:lnTo>
                    <a:pt x="64" y="695"/>
                  </a:lnTo>
                  <a:lnTo>
                    <a:pt x="72" y="567"/>
                  </a:lnTo>
                  <a:lnTo>
                    <a:pt x="72" y="200"/>
                  </a:lnTo>
                  <a:lnTo>
                    <a:pt x="72" y="407"/>
                  </a:lnTo>
                  <a:lnTo>
                    <a:pt x="80" y="527"/>
                  </a:lnTo>
                  <a:lnTo>
                    <a:pt x="80" y="543"/>
                  </a:lnTo>
                  <a:lnTo>
                    <a:pt x="80" y="312"/>
                  </a:lnTo>
                  <a:lnTo>
                    <a:pt x="80" y="439"/>
                  </a:lnTo>
                  <a:lnTo>
                    <a:pt x="88" y="423"/>
                  </a:lnTo>
                  <a:lnTo>
                    <a:pt x="88" y="319"/>
                  </a:lnTo>
                  <a:lnTo>
                    <a:pt x="88" y="607"/>
                  </a:lnTo>
                  <a:lnTo>
                    <a:pt x="96" y="463"/>
                  </a:lnTo>
                  <a:lnTo>
                    <a:pt x="96" y="511"/>
                  </a:lnTo>
                  <a:lnTo>
                    <a:pt x="96" y="312"/>
                  </a:lnTo>
                  <a:lnTo>
                    <a:pt x="96" y="407"/>
                  </a:lnTo>
                  <a:lnTo>
                    <a:pt x="104" y="471"/>
                  </a:lnTo>
                  <a:lnTo>
                    <a:pt x="104" y="783"/>
                  </a:lnTo>
                  <a:lnTo>
                    <a:pt x="104" y="327"/>
                  </a:lnTo>
                  <a:lnTo>
                    <a:pt x="104" y="759"/>
                  </a:lnTo>
                  <a:lnTo>
                    <a:pt x="112" y="767"/>
                  </a:lnTo>
                  <a:lnTo>
                    <a:pt x="112" y="823"/>
                  </a:lnTo>
                  <a:lnTo>
                    <a:pt x="112" y="543"/>
                  </a:lnTo>
                  <a:lnTo>
                    <a:pt x="120" y="439"/>
                  </a:lnTo>
                  <a:lnTo>
                    <a:pt x="120" y="655"/>
                  </a:lnTo>
                  <a:lnTo>
                    <a:pt x="120" y="248"/>
                  </a:lnTo>
                  <a:lnTo>
                    <a:pt x="120" y="399"/>
                  </a:lnTo>
                  <a:lnTo>
                    <a:pt x="128" y="423"/>
                  </a:lnTo>
                  <a:lnTo>
                    <a:pt x="128" y="248"/>
                  </a:lnTo>
                  <a:lnTo>
                    <a:pt x="128" y="479"/>
                  </a:lnTo>
                  <a:lnTo>
                    <a:pt x="136" y="495"/>
                  </a:lnTo>
                  <a:lnTo>
                    <a:pt x="136" y="703"/>
                  </a:lnTo>
                  <a:lnTo>
                    <a:pt x="136" y="288"/>
                  </a:lnTo>
                  <a:lnTo>
                    <a:pt x="144" y="304"/>
                  </a:lnTo>
                  <a:lnTo>
                    <a:pt x="144" y="495"/>
                  </a:lnTo>
                  <a:lnTo>
                    <a:pt x="144" y="88"/>
                  </a:lnTo>
                  <a:lnTo>
                    <a:pt x="144" y="439"/>
                  </a:lnTo>
                  <a:lnTo>
                    <a:pt x="152" y="503"/>
                  </a:lnTo>
                  <a:lnTo>
                    <a:pt x="152" y="519"/>
                  </a:lnTo>
                  <a:lnTo>
                    <a:pt x="152" y="224"/>
                  </a:lnTo>
                  <a:lnTo>
                    <a:pt x="152" y="351"/>
                  </a:lnTo>
                  <a:lnTo>
                    <a:pt x="160" y="503"/>
                  </a:lnTo>
                  <a:lnTo>
                    <a:pt x="160" y="647"/>
                  </a:lnTo>
                  <a:lnTo>
                    <a:pt x="160" y="312"/>
                  </a:lnTo>
                  <a:lnTo>
                    <a:pt x="160" y="567"/>
                  </a:lnTo>
                  <a:lnTo>
                    <a:pt x="168" y="559"/>
                  </a:lnTo>
                  <a:lnTo>
                    <a:pt x="168" y="751"/>
                  </a:lnTo>
                  <a:lnTo>
                    <a:pt x="168" y="240"/>
                  </a:lnTo>
                  <a:lnTo>
                    <a:pt x="168" y="343"/>
                  </a:lnTo>
                  <a:lnTo>
                    <a:pt x="176" y="224"/>
                  </a:lnTo>
                  <a:lnTo>
                    <a:pt x="176" y="551"/>
                  </a:lnTo>
                  <a:lnTo>
                    <a:pt x="176" y="0"/>
                  </a:lnTo>
                  <a:lnTo>
                    <a:pt x="176" y="367"/>
                  </a:lnTo>
                  <a:lnTo>
                    <a:pt x="184" y="583"/>
                  </a:lnTo>
                  <a:lnTo>
                    <a:pt x="184" y="719"/>
                  </a:lnTo>
                  <a:lnTo>
                    <a:pt x="184" y="264"/>
                  </a:lnTo>
                  <a:lnTo>
                    <a:pt x="184" y="479"/>
                  </a:lnTo>
                  <a:lnTo>
                    <a:pt x="192" y="415"/>
                  </a:lnTo>
                  <a:lnTo>
                    <a:pt x="192" y="535"/>
                  </a:lnTo>
                  <a:lnTo>
                    <a:pt x="192" y="128"/>
                  </a:lnTo>
                  <a:lnTo>
                    <a:pt x="192" y="471"/>
                  </a:lnTo>
                  <a:lnTo>
                    <a:pt x="200" y="471"/>
                  </a:lnTo>
                  <a:lnTo>
                    <a:pt x="200" y="280"/>
                  </a:lnTo>
                  <a:lnTo>
                    <a:pt x="200" y="855"/>
                  </a:lnTo>
                  <a:lnTo>
                    <a:pt x="208" y="815"/>
                  </a:lnTo>
                  <a:lnTo>
                    <a:pt x="208" y="879"/>
                  </a:lnTo>
                  <a:lnTo>
                    <a:pt x="208" y="479"/>
                  </a:lnTo>
                  <a:lnTo>
                    <a:pt x="208" y="751"/>
                  </a:lnTo>
                  <a:lnTo>
                    <a:pt x="216" y="631"/>
                  </a:lnTo>
                  <a:lnTo>
                    <a:pt x="216" y="863"/>
                  </a:lnTo>
                  <a:lnTo>
                    <a:pt x="216" y="224"/>
                  </a:lnTo>
                  <a:lnTo>
                    <a:pt x="216" y="359"/>
                  </a:lnTo>
                  <a:lnTo>
                    <a:pt x="224" y="176"/>
                  </a:lnTo>
                  <a:lnTo>
                    <a:pt x="224" y="791"/>
                  </a:lnTo>
                  <a:lnTo>
                    <a:pt x="224" y="168"/>
                  </a:lnTo>
                  <a:lnTo>
                    <a:pt x="224" y="567"/>
                  </a:lnTo>
                  <a:lnTo>
                    <a:pt x="232" y="455"/>
                  </a:lnTo>
                  <a:lnTo>
                    <a:pt x="232" y="575"/>
                  </a:lnTo>
                  <a:lnTo>
                    <a:pt x="232" y="144"/>
                  </a:lnTo>
                  <a:lnTo>
                    <a:pt x="232" y="232"/>
                  </a:lnTo>
                  <a:lnTo>
                    <a:pt x="240" y="240"/>
                  </a:lnTo>
                  <a:lnTo>
                    <a:pt x="240" y="631"/>
                  </a:lnTo>
                  <a:lnTo>
                    <a:pt x="240" y="280"/>
                  </a:lnTo>
                  <a:lnTo>
                    <a:pt x="248" y="335"/>
                  </a:lnTo>
                  <a:lnTo>
                    <a:pt x="248" y="224"/>
                  </a:lnTo>
                  <a:lnTo>
                    <a:pt x="248" y="535"/>
                  </a:lnTo>
                  <a:lnTo>
                    <a:pt x="256" y="751"/>
                  </a:lnTo>
                  <a:lnTo>
                    <a:pt x="256" y="911"/>
                  </a:lnTo>
                  <a:lnTo>
                    <a:pt x="256" y="423"/>
                  </a:lnTo>
                  <a:lnTo>
                    <a:pt x="264" y="495"/>
                  </a:lnTo>
                  <a:lnTo>
                    <a:pt x="264" y="695"/>
                  </a:lnTo>
                  <a:lnTo>
                    <a:pt x="264" y="327"/>
                  </a:lnTo>
                  <a:lnTo>
                    <a:pt x="264" y="487"/>
                  </a:lnTo>
                  <a:lnTo>
                    <a:pt x="272" y="511"/>
                  </a:lnTo>
                  <a:lnTo>
                    <a:pt x="272" y="647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463">
              <a:extLst>
                <a:ext uri="{FF2B5EF4-FFF2-40B4-BE49-F238E27FC236}">
                  <a16:creationId xmlns:a16="http://schemas.microsoft.com/office/drawing/2014/main" id="{7E79822C-375A-814B-B6F0-BDC98C25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" y="2018"/>
              <a:ext cx="264" cy="847"/>
            </a:xfrm>
            <a:custGeom>
              <a:avLst/>
              <a:gdLst>
                <a:gd name="T0" fmla="*/ 0 w 264"/>
                <a:gd name="T1" fmla="*/ 551 h 847"/>
                <a:gd name="T2" fmla="*/ 8 w 264"/>
                <a:gd name="T3" fmla="*/ 272 h 847"/>
                <a:gd name="T4" fmla="*/ 16 w 264"/>
                <a:gd name="T5" fmla="*/ 511 h 847"/>
                <a:gd name="T6" fmla="*/ 24 w 264"/>
                <a:gd name="T7" fmla="*/ 256 h 847"/>
                <a:gd name="T8" fmla="*/ 24 w 264"/>
                <a:gd name="T9" fmla="*/ 399 h 847"/>
                <a:gd name="T10" fmla="*/ 32 w 264"/>
                <a:gd name="T11" fmla="*/ 248 h 847"/>
                <a:gd name="T12" fmla="*/ 40 w 264"/>
                <a:gd name="T13" fmla="*/ 224 h 847"/>
                <a:gd name="T14" fmla="*/ 48 w 264"/>
                <a:gd name="T15" fmla="*/ 32 h 847"/>
                <a:gd name="T16" fmla="*/ 56 w 264"/>
                <a:gd name="T17" fmla="*/ 679 h 847"/>
                <a:gd name="T18" fmla="*/ 64 w 264"/>
                <a:gd name="T19" fmla="*/ 543 h 847"/>
                <a:gd name="T20" fmla="*/ 72 w 264"/>
                <a:gd name="T21" fmla="*/ 367 h 847"/>
                <a:gd name="T22" fmla="*/ 72 w 264"/>
                <a:gd name="T23" fmla="*/ 727 h 847"/>
                <a:gd name="T24" fmla="*/ 80 w 264"/>
                <a:gd name="T25" fmla="*/ 495 h 847"/>
                <a:gd name="T26" fmla="*/ 88 w 264"/>
                <a:gd name="T27" fmla="*/ 303 h 847"/>
                <a:gd name="T28" fmla="*/ 96 w 264"/>
                <a:gd name="T29" fmla="*/ 80 h 847"/>
                <a:gd name="T30" fmla="*/ 104 w 264"/>
                <a:gd name="T31" fmla="*/ 575 h 847"/>
                <a:gd name="T32" fmla="*/ 112 w 264"/>
                <a:gd name="T33" fmla="*/ 351 h 847"/>
                <a:gd name="T34" fmla="*/ 112 w 264"/>
                <a:gd name="T35" fmla="*/ 559 h 847"/>
                <a:gd name="T36" fmla="*/ 120 w 264"/>
                <a:gd name="T37" fmla="*/ 479 h 847"/>
                <a:gd name="T38" fmla="*/ 128 w 264"/>
                <a:gd name="T39" fmla="*/ 703 h 847"/>
                <a:gd name="T40" fmla="*/ 136 w 264"/>
                <a:gd name="T41" fmla="*/ 447 h 847"/>
                <a:gd name="T42" fmla="*/ 136 w 264"/>
                <a:gd name="T43" fmla="*/ 455 h 847"/>
                <a:gd name="T44" fmla="*/ 144 w 264"/>
                <a:gd name="T45" fmla="*/ 248 h 847"/>
                <a:gd name="T46" fmla="*/ 152 w 264"/>
                <a:gd name="T47" fmla="*/ 543 h 847"/>
                <a:gd name="T48" fmla="*/ 160 w 264"/>
                <a:gd name="T49" fmla="*/ 208 h 847"/>
                <a:gd name="T50" fmla="*/ 160 w 264"/>
                <a:gd name="T51" fmla="*/ 439 h 847"/>
                <a:gd name="T52" fmla="*/ 168 w 264"/>
                <a:gd name="T53" fmla="*/ 144 h 847"/>
                <a:gd name="T54" fmla="*/ 176 w 264"/>
                <a:gd name="T55" fmla="*/ 671 h 847"/>
                <a:gd name="T56" fmla="*/ 184 w 264"/>
                <a:gd name="T57" fmla="*/ 535 h 847"/>
                <a:gd name="T58" fmla="*/ 192 w 264"/>
                <a:gd name="T59" fmla="*/ 463 h 847"/>
                <a:gd name="T60" fmla="*/ 192 w 264"/>
                <a:gd name="T61" fmla="*/ 543 h 847"/>
                <a:gd name="T62" fmla="*/ 200 w 264"/>
                <a:gd name="T63" fmla="*/ 264 h 847"/>
                <a:gd name="T64" fmla="*/ 208 w 264"/>
                <a:gd name="T65" fmla="*/ 623 h 847"/>
                <a:gd name="T66" fmla="*/ 216 w 264"/>
                <a:gd name="T67" fmla="*/ 359 h 847"/>
                <a:gd name="T68" fmla="*/ 216 w 264"/>
                <a:gd name="T69" fmla="*/ 487 h 847"/>
                <a:gd name="T70" fmla="*/ 224 w 264"/>
                <a:gd name="T71" fmla="*/ 208 h 847"/>
                <a:gd name="T72" fmla="*/ 232 w 264"/>
                <a:gd name="T73" fmla="*/ 567 h 847"/>
                <a:gd name="T74" fmla="*/ 240 w 264"/>
                <a:gd name="T75" fmla="*/ 487 h 847"/>
                <a:gd name="T76" fmla="*/ 248 w 264"/>
                <a:gd name="T77" fmla="*/ 415 h 847"/>
                <a:gd name="T78" fmla="*/ 248 w 264"/>
                <a:gd name="T79" fmla="*/ 335 h 847"/>
                <a:gd name="T80" fmla="*/ 256 w 264"/>
                <a:gd name="T81" fmla="*/ 288 h 847"/>
                <a:gd name="T82" fmla="*/ 264 w 264"/>
                <a:gd name="T83" fmla="*/ 647 h 8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847"/>
                <a:gd name="T128" fmla="*/ 264 w 264"/>
                <a:gd name="T129" fmla="*/ 847 h 8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847">
                  <a:moveTo>
                    <a:pt x="0" y="631"/>
                  </a:moveTo>
                  <a:lnTo>
                    <a:pt x="0" y="335"/>
                  </a:lnTo>
                  <a:lnTo>
                    <a:pt x="0" y="551"/>
                  </a:lnTo>
                  <a:lnTo>
                    <a:pt x="8" y="447"/>
                  </a:lnTo>
                  <a:lnTo>
                    <a:pt x="8" y="535"/>
                  </a:lnTo>
                  <a:lnTo>
                    <a:pt x="8" y="272"/>
                  </a:lnTo>
                  <a:lnTo>
                    <a:pt x="8" y="288"/>
                  </a:lnTo>
                  <a:lnTo>
                    <a:pt x="16" y="391"/>
                  </a:lnTo>
                  <a:lnTo>
                    <a:pt x="16" y="511"/>
                  </a:lnTo>
                  <a:lnTo>
                    <a:pt x="16" y="8"/>
                  </a:lnTo>
                  <a:lnTo>
                    <a:pt x="16" y="303"/>
                  </a:lnTo>
                  <a:lnTo>
                    <a:pt x="24" y="256"/>
                  </a:lnTo>
                  <a:lnTo>
                    <a:pt x="24" y="503"/>
                  </a:lnTo>
                  <a:lnTo>
                    <a:pt x="24" y="0"/>
                  </a:lnTo>
                  <a:lnTo>
                    <a:pt x="24" y="399"/>
                  </a:lnTo>
                  <a:lnTo>
                    <a:pt x="32" y="455"/>
                  </a:lnTo>
                  <a:lnTo>
                    <a:pt x="32" y="647"/>
                  </a:lnTo>
                  <a:lnTo>
                    <a:pt x="32" y="248"/>
                  </a:lnTo>
                  <a:lnTo>
                    <a:pt x="32" y="487"/>
                  </a:lnTo>
                  <a:lnTo>
                    <a:pt x="40" y="591"/>
                  </a:lnTo>
                  <a:lnTo>
                    <a:pt x="40" y="224"/>
                  </a:lnTo>
                  <a:lnTo>
                    <a:pt x="40" y="615"/>
                  </a:lnTo>
                  <a:lnTo>
                    <a:pt x="48" y="527"/>
                  </a:lnTo>
                  <a:lnTo>
                    <a:pt x="48" y="32"/>
                  </a:lnTo>
                  <a:lnTo>
                    <a:pt x="48" y="703"/>
                  </a:lnTo>
                  <a:lnTo>
                    <a:pt x="56" y="631"/>
                  </a:lnTo>
                  <a:lnTo>
                    <a:pt x="56" y="679"/>
                  </a:lnTo>
                  <a:lnTo>
                    <a:pt x="56" y="447"/>
                  </a:lnTo>
                  <a:lnTo>
                    <a:pt x="56" y="567"/>
                  </a:lnTo>
                  <a:lnTo>
                    <a:pt x="64" y="543"/>
                  </a:lnTo>
                  <a:lnTo>
                    <a:pt x="64" y="216"/>
                  </a:lnTo>
                  <a:lnTo>
                    <a:pt x="64" y="296"/>
                  </a:lnTo>
                  <a:lnTo>
                    <a:pt x="72" y="367"/>
                  </a:lnTo>
                  <a:lnTo>
                    <a:pt x="72" y="847"/>
                  </a:lnTo>
                  <a:lnTo>
                    <a:pt x="72" y="327"/>
                  </a:lnTo>
                  <a:lnTo>
                    <a:pt x="72" y="727"/>
                  </a:lnTo>
                  <a:lnTo>
                    <a:pt x="80" y="743"/>
                  </a:lnTo>
                  <a:lnTo>
                    <a:pt x="80" y="335"/>
                  </a:lnTo>
                  <a:lnTo>
                    <a:pt x="80" y="495"/>
                  </a:lnTo>
                  <a:lnTo>
                    <a:pt x="88" y="543"/>
                  </a:lnTo>
                  <a:lnTo>
                    <a:pt x="88" y="591"/>
                  </a:lnTo>
                  <a:lnTo>
                    <a:pt x="88" y="303"/>
                  </a:lnTo>
                  <a:lnTo>
                    <a:pt x="96" y="240"/>
                  </a:lnTo>
                  <a:lnTo>
                    <a:pt x="96" y="367"/>
                  </a:lnTo>
                  <a:lnTo>
                    <a:pt x="96" y="80"/>
                  </a:lnTo>
                  <a:lnTo>
                    <a:pt x="96" y="216"/>
                  </a:lnTo>
                  <a:lnTo>
                    <a:pt x="104" y="335"/>
                  </a:lnTo>
                  <a:lnTo>
                    <a:pt x="104" y="575"/>
                  </a:lnTo>
                  <a:lnTo>
                    <a:pt x="104" y="248"/>
                  </a:lnTo>
                  <a:lnTo>
                    <a:pt x="104" y="288"/>
                  </a:lnTo>
                  <a:lnTo>
                    <a:pt x="112" y="351"/>
                  </a:lnTo>
                  <a:lnTo>
                    <a:pt x="112" y="623"/>
                  </a:lnTo>
                  <a:lnTo>
                    <a:pt x="112" y="335"/>
                  </a:lnTo>
                  <a:lnTo>
                    <a:pt x="112" y="559"/>
                  </a:lnTo>
                  <a:lnTo>
                    <a:pt x="120" y="583"/>
                  </a:lnTo>
                  <a:lnTo>
                    <a:pt x="120" y="719"/>
                  </a:lnTo>
                  <a:lnTo>
                    <a:pt x="120" y="479"/>
                  </a:lnTo>
                  <a:lnTo>
                    <a:pt x="120" y="607"/>
                  </a:lnTo>
                  <a:lnTo>
                    <a:pt x="128" y="639"/>
                  </a:lnTo>
                  <a:lnTo>
                    <a:pt x="128" y="703"/>
                  </a:lnTo>
                  <a:lnTo>
                    <a:pt x="128" y="415"/>
                  </a:lnTo>
                  <a:lnTo>
                    <a:pt x="128" y="455"/>
                  </a:lnTo>
                  <a:lnTo>
                    <a:pt x="136" y="447"/>
                  </a:lnTo>
                  <a:lnTo>
                    <a:pt x="136" y="623"/>
                  </a:lnTo>
                  <a:lnTo>
                    <a:pt x="136" y="240"/>
                  </a:lnTo>
                  <a:lnTo>
                    <a:pt x="136" y="455"/>
                  </a:lnTo>
                  <a:lnTo>
                    <a:pt x="144" y="399"/>
                  </a:lnTo>
                  <a:lnTo>
                    <a:pt x="144" y="503"/>
                  </a:lnTo>
                  <a:lnTo>
                    <a:pt x="144" y="248"/>
                  </a:lnTo>
                  <a:lnTo>
                    <a:pt x="144" y="455"/>
                  </a:lnTo>
                  <a:lnTo>
                    <a:pt x="152" y="471"/>
                  </a:lnTo>
                  <a:lnTo>
                    <a:pt x="152" y="543"/>
                  </a:lnTo>
                  <a:lnTo>
                    <a:pt x="152" y="176"/>
                  </a:lnTo>
                  <a:lnTo>
                    <a:pt x="152" y="248"/>
                  </a:lnTo>
                  <a:lnTo>
                    <a:pt x="160" y="208"/>
                  </a:lnTo>
                  <a:lnTo>
                    <a:pt x="160" y="463"/>
                  </a:lnTo>
                  <a:lnTo>
                    <a:pt x="160" y="104"/>
                  </a:lnTo>
                  <a:lnTo>
                    <a:pt x="160" y="439"/>
                  </a:lnTo>
                  <a:lnTo>
                    <a:pt x="168" y="407"/>
                  </a:lnTo>
                  <a:lnTo>
                    <a:pt x="168" y="607"/>
                  </a:lnTo>
                  <a:lnTo>
                    <a:pt x="168" y="144"/>
                  </a:lnTo>
                  <a:lnTo>
                    <a:pt x="168" y="423"/>
                  </a:lnTo>
                  <a:lnTo>
                    <a:pt x="176" y="455"/>
                  </a:lnTo>
                  <a:lnTo>
                    <a:pt x="176" y="671"/>
                  </a:lnTo>
                  <a:lnTo>
                    <a:pt x="176" y="391"/>
                  </a:lnTo>
                  <a:lnTo>
                    <a:pt x="176" y="567"/>
                  </a:lnTo>
                  <a:lnTo>
                    <a:pt x="184" y="535"/>
                  </a:lnTo>
                  <a:lnTo>
                    <a:pt x="184" y="216"/>
                  </a:lnTo>
                  <a:lnTo>
                    <a:pt x="184" y="383"/>
                  </a:lnTo>
                  <a:lnTo>
                    <a:pt x="192" y="463"/>
                  </a:lnTo>
                  <a:lnTo>
                    <a:pt x="192" y="663"/>
                  </a:lnTo>
                  <a:lnTo>
                    <a:pt x="192" y="288"/>
                  </a:lnTo>
                  <a:lnTo>
                    <a:pt x="192" y="543"/>
                  </a:lnTo>
                  <a:lnTo>
                    <a:pt x="200" y="615"/>
                  </a:lnTo>
                  <a:lnTo>
                    <a:pt x="200" y="631"/>
                  </a:lnTo>
                  <a:lnTo>
                    <a:pt x="200" y="264"/>
                  </a:lnTo>
                  <a:lnTo>
                    <a:pt x="200" y="359"/>
                  </a:lnTo>
                  <a:lnTo>
                    <a:pt x="208" y="367"/>
                  </a:lnTo>
                  <a:lnTo>
                    <a:pt x="208" y="623"/>
                  </a:lnTo>
                  <a:lnTo>
                    <a:pt x="208" y="303"/>
                  </a:lnTo>
                  <a:lnTo>
                    <a:pt x="208" y="447"/>
                  </a:lnTo>
                  <a:lnTo>
                    <a:pt x="216" y="359"/>
                  </a:lnTo>
                  <a:lnTo>
                    <a:pt x="216" y="679"/>
                  </a:lnTo>
                  <a:lnTo>
                    <a:pt x="216" y="264"/>
                  </a:lnTo>
                  <a:lnTo>
                    <a:pt x="216" y="487"/>
                  </a:lnTo>
                  <a:lnTo>
                    <a:pt x="224" y="527"/>
                  </a:lnTo>
                  <a:lnTo>
                    <a:pt x="224" y="807"/>
                  </a:lnTo>
                  <a:lnTo>
                    <a:pt x="224" y="208"/>
                  </a:lnTo>
                  <a:lnTo>
                    <a:pt x="224" y="224"/>
                  </a:lnTo>
                  <a:lnTo>
                    <a:pt x="232" y="248"/>
                  </a:lnTo>
                  <a:lnTo>
                    <a:pt x="232" y="567"/>
                  </a:lnTo>
                  <a:lnTo>
                    <a:pt x="232" y="264"/>
                  </a:lnTo>
                  <a:lnTo>
                    <a:pt x="240" y="272"/>
                  </a:lnTo>
                  <a:lnTo>
                    <a:pt x="240" y="487"/>
                  </a:lnTo>
                  <a:lnTo>
                    <a:pt x="240" y="160"/>
                  </a:lnTo>
                  <a:lnTo>
                    <a:pt x="240" y="399"/>
                  </a:lnTo>
                  <a:lnTo>
                    <a:pt x="248" y="415"/>
                  </a:lnTo>
                  <a:lnTo>
                    <a:pt x="248" y="511"/>
                  </a:lnTo>
                  <a:lnTo>
                    <a:pt x="248" y="240"/>
                  </a:lnTo>
                  <a:lnTo>
                    <a:pt x="248" y="335"/>
                  </a:lnTo>
                  <a:lnTo>
                    <a:pt x="256" y="311"/>
                  </a:lnTo>
                  <a:lnTo>
                    <a:pt x="256" y="607"/>
                  </a:lnTo>
                  <a:lnTo>
                    <a:pt x="256" y="288"/>
                  </a:lnTo>
                  <a:lnTo>
                    <a:pt x="256" y="551"/>
                  </a:lnTo>
                  <a:lnTo>
                    <a:pt x="264" y="463"/>
                  </a:lnTo>
                  <a:lnTo>
                    <a:pt x="264" y="647"/>
                  </a:lnTo>
                  <a:lnTo>
                    <a:pt x="264" y="391"/>
                  </a:lnTo>
                  <a:lnTo>
                    <a:pt x="264" y="61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464">
              <a:extLst>
                <a:ext uri="{FF2B5EF4-FFF2-40B4-BE49-F238E27FC236}">
                  <a16:creationId xmlns:a16="http://schemas.microsoft.com/office/drawing/2014/main" id="{32A6D80F-D997-D242-BEFB-3EA08CE92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" y="2114"/>
              <a:ext cx="280" cy="703"/>
            </a:xfrm>
            <a:custGeom>
              <a:avLst/>
              <a:gdLst>
                <a:gd name="T0" fmla="*/ 8 w 280"/>
                <a:gd name="T1" fmla="*/ 703 h 703"/>
                <a:gd name="T2" fmla="*/ 16 w 280"/>
                <a:gd name="T3" fmla="*/ 399 h 703"/>
                <a:gd name="T4" fmla="*/ 24 w 280"/>
                <a:gd name="T5" fmla="*/ 343 h 703"/>
                <a:gd name="T6" fmla="*/ 24 w 280"/>
                <a:gd name="T7" fmla="*/ 343 h 703"/>
                <a:gd name="T8" fmla="*/ 32 w 280"/>
                <a:gd name="T9" fmla="*/ 200 h 703"/>
                <a:gd name="T10" fmla="*/ 40 w 280"/>
                <a:gd name="T11" fmla="*/ 399 h 703"/>
                <a:gd name="T12" fmla="*/ 48 w 280"/>
                <a:gd name="T13" fmla="*/ 247 h 703"/>
                <a:gd name="T14" fmla="*/ 56 w 280"/>
                <a:gd name="T15" fmla="*/ 375 h 703"/>
                <a:gd name="T16" fmla="*/ 56 w 280"/>
                <a:gd name="T17" fmla="*/ 351 h 703"/>
                <a:gd name="T18" fmla="*/ 64 w 280"/>
                <a:gd name="T19" fmla="*/ 72 h 703"/>
                <a:gd name="T20" fmla="*/ 72 w 280"/>
                <a:gd name="T21" fmla="*/ 247 h 703"/>
                <a:gd name="T22" fmla="*/ 80 w 280"/>
                <a:gd name="T23" fmla="*/ 64 h 703"/>
                <a:gd name="T24" fmla="*/ 88 w 280"/>
                <a:gd name="T25" fmla="*/ 535 h 703"/>
                <a:gd name="T26" fmla="*/ 96 w 280"/>
                <a:gd name="T27" fmla="*/ 415 h 703"/>
                <a:gd name="T28" fmla="*/ 96 w 280"/>
                <a:gd name="T29" fmla="*/ 471 h 703"/>
                <a:gd name="T30" fmla="*/ 104 w 280"/>
                <a:gd name="T31" fmla="*/ 207 h 703"/>
                <a:gd name="T32" fmla="*/ 112 w 280"/>
                <a:gd name="T33" fmla="*/ 463 h 703"/>
                <a:gd name="T34" fmla="*/ 120 w 280"/>
                <a:gd name="T35" fmla="*/ 303 h 703"/>
                <a:gd name="T36" fmla="*/ 128 w 280"/>
                <a:gd name="T37" fmla="*/ 399 h 703"/>
                <a:gd name="T38" fmla="*/ 128 w 280"/>
                <a:gd name="T39" fmla="*/ 255 h 703"/>
                <a:gd name="T40" fmla="*/ 136 w 280"/>
                <a:gd name="T41" fmla="*/ 471 h 703"/>
                <a:gd name="T42" fmla="*/ 144 w 280"/>
                <a:gd name="T43" fmla="*/ 319 h 703"/>
                <a:gd name="T44" fmla="*/ 152 w 280"/>
                <a:gd name="T45" fmla="*/ 391 h 703"/>
                <a:gd name="T46" fmla="*/ 160 w 280"/>
                <a:gd name="T47" fmla="*/ 200 h 703"/>
                <a:gd name="T48" fmla="*/ 168 w 280"/>
                <a:gd name="T49" fmla="*/ 479 h 703"/>
                <a:gd name="T50" fmla="*/ 176 w 280"/>
                <a:gd name="T51" fmla="*/ 271 h 703"/>
                <a:gd name="T52" fmla="*/ 176 w 280"/>
                <a:gd name="T53" fmla="*/ 215 h 703"/>
                <a:gd name="T54" fmla="*/ 184 w 280"/>
                <a:gd name="T55" fmla="*/ 168 h 703"/>
                <a:gd name="T56" fmla="*/ 192 w 280"/>
                <a:gd name="T57" fmla="*/ 231 h 703"/>
                <a:gd name="T58" fmla="*/ 200 w 280"/>
                <a:gd name="T59" fmla="*/ 168 h 703"/>
                <a:gd name="T60" fmla="*/ 208 w 280"/>
                <a:gd name="T61" fmla="*/ 503 h 703"/>
                <a:gd name="T62" fmla="*/ 216 w 280"/>
                <a:gd name="T63" fmla="*/ 359 h 703"/>
                <a:gd name="T64" fmla="*/ 216 w 280"/>
                <a:gd name="T65" fmla="*/ 279 h 703"/>
                <a:gd name="T66" fmla="*/ 224 w 280"/>
                <a:gd name="T67" fmla="*/ 160 h 703"/>
                <a:gd name="T68" fmla="*/ 232 w 280"/>
                <a:gd name="T69" fmla="*/ 495 h 703"/>
                <a:gd name="T70" fmla="*/ 240 w 280"/>
                <a:gd name="T71" fmla="*/ 615 h 703"/>
                <a:gd name="T72" fmla="*/ 248 w 280"/>
                <a:gd name="T73" fmla="*/ 591 h 703"/>
                <a:gd name="T74" fmla="*/ 248 w 280"/>
                <a:gd name="T75" fmla="*/ 407 h 703"/>
                <a:gd name="T76" fmla="*/ 256 w 280"/>
                <a:gd name="T77" fmla="*/ 152 h 703"/>
                <a:gd name="T78" fmla="*/ 264 w 280"/>
                <a:gd name="T79" fmla="*/ 200 h 703"/>
                <a:gd name="T80" fmla="*/ 272 w 280"/>
                <a:gd name="T81" fmla="*/ 160 h 703"/>
                <a:gd name="T82" fmla="*/ 280 w 280"/>
                <a:gd name="T83" fmla="*/ 535 h 7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703"/>
                <a:gd name="T128" fmla="*/ 280 w 280"/>
                <a:gd name="T129" fmla="*/ 703 h 7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703">
                  <a:moveTo>
                    <a:pt x="0" y="519"/>
                  </a:moveTo>
                  <a:lnTo>
                    <a:pt x="8" y="599"/>
                  </a:lnTo>
                  <a:lnTo>
                    <a:pt x="8" y="703"/>
                  </a:lnTo>
                  <a:lnTo>
                    <a:pt x="8" y="200"/>
                  </a:lnTo>
                  <a:lnTo>
                    <a:pt x="8" y="279"/>
                  </a:lnTo>
                  <a:lnTo>
                    <a:pt x="16" y="399"/>
                  </a:lnTo>
                  <a:lnTo>
                    <a:pt x="16" y="152"/>
                  </a:lnTo>
                  <a:lnTo>
                    <a:pt x="16" y="351"/>
                  </a:lnTo>
                  <a:lnTo>
                    <a:pt x="24" y="343"/>
                  </a:lnTo>
                  <a:lnTo>
                    <a:pt x="24" y="415"/>
                  </a:lnTo>
                  <a:lnTo>
                    <a:pt x="24" y="96"/>
                  </a:lnTo>
                  <a:lnTo>
                    <a:pt x="24" y="343"/>
                  </a:lnTo>
                  <a:lnTo>
                    <a:pt x="32" y="439"/>
                  </a:lnTo>
                  <a:lnTo>
                    <a:pt x="32" y="447"/>
                  </a:lnTo>
                  <a:lnTo>
                    <a:pt x="32" y="200"/>
                  </a:lnTo>
                  <a:lnTo>
                    <a:pt x="32" y="351"/>
                  </a:lnTo>
                  <a:lnTo>
                    <a:pt x="40" y="311"/>
                  </a:lnTo>
                  <a:lnTo>
                    <a:pt x="40" y="399"/>
                  </a:lnTo>
                  <a:lnTo>
                    <a:pt x="40" y="0"/>
                  </a:lnTo>
                  <a:lnTo>
                    <a:pt x="40" y="239"/>
                  </a:lnTo>
                  <a:lnTo>
                    <a:pt x="48" y="247"/>
                  </a:lnTo>
                  <a:lnTo>
                    <a:pt x="48" y="80"/>
                  </a:lnTo>
                  <a:lnTo>
                    <a:pt x="48" y="455"/>
                  </a:lnTo>
                  <a:lnTo>
                    <a:pt x="56" y="375"/>
                  </a:lnTo>
                  <a:lnTo>
                    <a:pt x="56" y="487"/>
                  </a:lnTo>
                  <a:lnTo>
                    <a:pt x="56" y="152"/>
                  </a:lnTo>
                  <a:lnTo>
                    <a:pt x="56" y="351"/>
                  </a:lnTo>
                  <a:lnTo>
                    <a:pt x="64" y="223"/>
                  </a:lnTo>
                  <a:lnTo>
                    <a:pt x="64" y="447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7"/>
                  </a:lnTo>
                  <a:lnTo>
                    <a:pt x="72" y="247"/>
                  </a:lnTo>
                  <a:lnTo>
                    <a:pt x="80" y="239"/>
                  </a:lnTo>
                  <a:lnTo>
                    <a:pt x="80" y="487"/>
                  </a:lnTo>
                  <a:lnTo>
                    <a:pt x="80" y="64"/>
                  </a:lnTo>
                  <a:lnTo>
                    <a:pt x="80" y="263"/>
                  </a:lnTo>
                  <a:lnTo>
                    <a:pt x="88" y="327"/>
                  </a:lnTo>
                  <a:lnTo>
                    <a:pt x="88" y="535"/>
                  </a:lnTo>
                  <a:lnTo>
                    <a:pt x="88" y="271"/>
                  </a:lnTo>
                  <a:lnTo>
                    <a:pt x="88" y="375"/>
                  </a:lnTo>
                  <a:lnTo>
                    <a:pt x="96" y="415"/>
                  </a:lnTo>
                  <a:lnTo>
                    <a:pt x="96" y="647"/>
                  </a:lnTo>
                  <a:lnTo>
                    <a:pt x="96" y="263"/>
                  </a:lnTo>
                  <a:lnTo>
                    <a:pt x="96" y="471"/>
                  </a:lnTo>
                  <a:lnTo>
                    <a:pt x="104" y="463"/>
                  </a:lnTo>
                  <a:lnTo>
                    <a:pt x="104" y="567"/>
                  </a:lnTo>
                  <a:lnTo>
                    <a:pt x="104" y="207"/>
                  </a:lnTo>
                  <a:lnTo>
                    <a:pt x="104" y="383"/>
                  </a:lnTo>
                  <a:lnTo>
                    <a:pt x="112" y="423"/>
                  </a:lnTo>
                  <a:lnTo>
                    <a:pt x="112" y="463"/>
                  </a:lnTo>
                  <a:lnTo>
                    <a:pt x="112" y="207"/>
                  </a:lnTo>
                  <a:lnTo>
                    <a:pt x="112" y="247"/>
                  </a:lnTo>
                  <a:lnTo>
                    <a:pt x="120" y="303"/>
                  </a:lnTo>
                  <a:lnTo>
                    <a:pt x="120" y="152"/>
                  </a:lnTo>
                  <a:lnTo>
                    <a:pt x="120" y="431"/>
                  </a:lnTo>
                  <a:lnTo>
                    <a:pt x="128" y="399"/>
                  </a:lnTo>
                  <a:lnTo>
                    <a:pt x="128" y="439"/>
                  </a:lnTo>
                  <a:lnTo>
                    <a:pt x="128" y="104"/>
                  </a:lnTo>
                  <a:lnTo>
                    <a:pt x="128" y="255"/>
                  </a:lnTo>
                  <a:lnTo>
                    <a:pt x="136" y="271"/>
                  </a:lnTo>
                  <a:lnTo>
                    <a:pt x="136" y="128"/>
                  </a:lnTo>
                  <a:lnTo>
                    <a:pt x="136" y="471"/>
                  </a:lnTo>
                  <a:lnTo>
                    <a:pt x="144" y="455"/>
                  </a:lnTo>
                  <a:lnTo>
                    <a:pt x="144" y="599"/>
                  </a:lnTo>
                  <a:lnTo>
                    <a:pt x="144" y="319"/>
                  </a:lnTo>
                  <a:lnTo>
                    <a:pt x="144" y="575"/>
                  </a:lnTo>
                  <a:lnTo>
                    <a:pt x="152" y="679"/>
                  </a:lnTo>
                  <a:lnTo>
                    <a:pt x="152" y="391"/>
                  </a:lnTo>
                  <a:lnTo>
                    <a:pt x="152" y="471"/>
                  </a:lnTo>
                  <a:lnTo>
                    <a:pt x="160" y="367"/>
                  </a:lnTo>
                  <a:lnTo>
                    <a:pt x="160" y="200"/>
                  </a:lnTo>
                  <a:lnTo>
                    <a:pt x="160" y="391"/>
                  </a:lnTo>
                  <a:lnTo>
                    <a:pt x="168" y="391"/>
                  </a:lnTo>
                  <a:lnTo>
                    <a:pt x="168" y="479"/>
                  </a:lnTo>
                  <a:lnTo>
                    <a:pt x="168" y="176"/>
                  </a:lnTo>
                  <a:lnTo>
                    <a:pt x="168" y="263"/>
                  </a:lnTo>
                  <a:lnTo>
                    <a:pt x="176" y="271"/>
                  </a:lnTo>
                  <a:lnTo>
                    <a:pt x="176" y="303"/>
                  </a:lnTo>
                  <a:lnTo>
                    <a:pt x="176" y="80"/>
                  </a:lnTo>
                  <a:lnTo>
                    <a:pt x="176" y="215"/>
                  </a:lnTo>
                  <a:lnTo>
                    <a:pt x="184" y="144"/>
                  </a:lnTo>
                  <a:lnTo>
                    <a:pt x="184" y="415"/>
                  </a:lnTo>
                  <a:lnTo>
                    <a:pt x="184" y="168"/>
                  </a:lnTo>
                  <a:lnTo>
                    <a:pt x="192" y="96"/>
                  </a:lnTo>
                  <a:lnTo>
                    <a:pt x="192" y="359"/>
                  </a:lnTo>
                  <a:lnTo>
                    <a:pt x="192" y="231"/>
                  </a:lnTo>
                  <a:lnTo>
                    <a:pt x="200" y="176"/>
                  </a:lnTo>
                  <a:lnTo>
                    <a:pt x="200" y="463"/>
                  </a:lnTo>
                  <a:lnTo>
                    <a:pt x="200" y="168"/>
                  </a:lnTo>
                  <a:lnTo>
                    <a:pt x="200" y="231"/>
                  </a:lnTo>
                  <a:lnTo>
                    <a:pt x="208" y="247"/>
                  </a:lnTo>
                  <a:lnTo>
                    <a:pt x="208" y="503"/>
                  </a:lnTo>
                  <a:lnTo>
                    <a:pt x="208" y="231"/>
                  </a:lnTo>
                  <a:lnTo>
                    <a:pt x="208" y="335"/>
                  </a:lnTo>
                  <a:lnTo>
                    <a:pt x="216" y="359"/>
                  </a:lnTo>
                  <a:lnTo>
                    <a:pt x="216" y="567"/>
                  </a:lnTo>
                  <a:lnTo>
                    <a:pt x="216" y="247"/>
                  </a:lnTo>
                  <a:lnTo>
                    <a:pt x="216" y="279"/>
                  </a:lnTo>
                  <a:lnTo>
                    <a:pt x="224" y="311"/>
                  </a:lnTo>
                  <a:lnTo>
                    <a:pt x="224" y="455"/>
                  </a:lnTo>
                  <a:lnTo>
                    <a:pt x="224" y="160"/>
                  </a:lnTo>
                  <a:lnTo>
                    <a:pt x="224" y="207"/>
                  </a:lnTo>
                  <a:lnTo>
                    <a:pt x="232" y="239"/>
                  </a:lnTo>
                  <a:lnTo>
                    <a:pt x="232" y="495"/>
                  </a:lnTo>
                  <a:lnTo>
                    <a:pt x="232" y="431"/>
                  </a:lnTo>
                  <a:lnTo>
                    <a:pt x="240" y="455"/>
                  </a:lnTo>
                  <a:lnTo>
                    <a:pt x="240" y="615"/>
                  </a:lnTo>
                  <a:lnTo>
                    <a:pt x="240" y="391"/>
                  </a:lnTo>
                  <a:lnTo>
                    <a:pt x="240" y="543"/>
                  </a:lnTo>
                  <a:lnTo>
                    <a:pt x="248" y="591"/>
                  </a:lnTo>
                  <a:lnTo>
                    <a:pt x="248" y="647"/>
                  </a:lnTo>
                  <a:lnTo>
                    <a:pt x="248" y="247"/>
                  </a:lnTo>
                  <a:lnTo>
                    <a:pt x="248" y="407"/>
                  </a:lnTo>
                  <a:lnTo>
                    <a:pt x="256" y="447"/>
                  </a:lnTo>
                  <a:lnTo>
                    <a:pt x="256" y="503"/>
                  </a:lnTo>
                  <a:lnTo>
                    <a:pt x="256" y="152"/>
                  </a:lnTo>
                  <a:lnTo>
                    <a:pt x="256" y="327"/>
                  </a:lnTo>
                  <a:lnTo>
                    <a:pt x="264" y="295"/>
                  </a:lnTo>
                  <a:lnTo>
                    <a:pt x="264" y="200"/>
                  </a:lnTo>
                  <a:lnTo>
                    <a:pt x="264" y="431"/>
                  </a:lnTo>
                  <a:lnTo>
                    <a:pt x="272" y="503"/>
                  </a:lnTo>
                  <a:lnTo>
                    <a:pt x="272" y="160"/>
                  </a:lnTo>
                  <a:lnTo>
                    <a:pt x="272" y="367"/>
                  </a:lnTo>
                  <a:lnTo>
                    <a:pt x="280" y="335"/>
                  </a:lnTo>
                  <a:lnTo>
                    <a:pt x="280" y="535"/>
                  </a:lnTo>
                  <a:lnTo>
                    <a:pt x="280" y="152"/>
                  </a:lnTo>
                  <a:lnTo>
                    <a:pt x="280" y="399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465">
              <a:extLst>
                <a:ext uri="{FF2B5EF4-FFF2-40B4-BE49-F238E27FC236}">
                  <a16:creationId xmlns:a16="http://schemas.microsoft.com/office/drawing/2014/main" id="{0DDE860A-87D4-4A4D-90B7-69953D4F9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" y="1906"/>
              <a:ext cx="297" cy="935"/>
            </a:xfrm>
            <a:custGeom>
              <a:avLst/>
              <a:gdLst>
                <a:gd name="T0" fmla="*/ 8 w 297"/>
                <a:gd name="T1" fmla="*/ 783 h 935"/>
                <a:gd name="T2" fmla="*/ 16 w 297"/>
                <a:gd name="T3" fmla="*/ 671 h 935"/>
                <a:gd name="T4" fmla="*/ 24 w 297"/>
                <a:gd name="T5" fmla="*/ 551 h 935"/>
                <a:gd name="T6" fmla="*/ 32 w 297"/>
                <a:gd name="T7" fmla="*/ 471 h 935"/>
                <a:gd name="T8" fmla="*/ 32 w 297"/>
                <a:gd name="T9" fmla="*/ 471 h 935"/>
                <a:gd name="T10" fmla="*/ 40 w 297"/>
                <a:gd name="T11" fmla="*/ 304 h 935"/>
                <a:gd name="T12" fmla="*/ 48 w 297"/>
                <a:gd name="T13" fmla="*/ 647 h 935"/>
                <a:gd name="T14" fmla="*/ 56 w 297"/>
                <a:gd name="T15" fmla="*/ 527 h 935"/>
                <a:gd name="T16" fmla="*/ 56 w 297"/>
                <a:gd name="T17" fmla="*/ 439 h 935"/>
                <a:gd name="T18" fmla="*/ 64 w 297"/>
                <a:gd name="T19" fmla="*/ 384 h 935"/>
                <a:gd name="T20" fmla="*/ 72 w 297"/>
                <a:gd name="T21" fmla="*/ 679 h 935"/>
                <a:gd name="T22" fmla="*/ 80 w 297"/>
                <a:gd name="T23" fmla="*/ 503 h 935"/>
                <a:gd name="T24" fmla="*/ 88 w 297"/>
                <a:gd name="T25" fmla="*/ 631 h 935"/>
                <a:gd name="T26" fmla="*/ 96 w 297"/>
                <a:gd name="T27" fmla="*/ 559 h 935"/>
                <a:gd name="T28" fmla="*/ 96 w 297"/>
                <a:gd name="T29" fmla="*/ 655 h 935"/>
                <a:gd name="T30" fmla="*/ 104 w 297"/>
                <a:gd name="T31" fmla="*/ 767 h 935"/>
                <a:gd name="T32" fmla="*/ 112 w 297"/>
                <a:gd name="T33" fmla="*/ 511 h 935"/>
                <a:gd name="T34" fmla="*/ 120 w 297"/>
                <a:gd name="T35" fmla="*/ 439 h 935"/>
                <a:gd name="T36" fmla="*/ 128 w 297"/>
                <a:gd name="T37" fmla="*/ 607 h 935"/>
                <a:gd name="T38" fmla="*/ 136 w 297"/>
                <a:gd name="T39" fmla="*/ 463 h 935"/>
                <a:gd name="T40" fmla="*/ 136 w 297"/>
                <a:gd name="T41" fmla="*/ 527 h 935"/>
                <a:gd name="T42" fmla="*/ 144 w 297"/>
                <a:gd name="T43" fmla="*/ 447 h 935"/>
                <a:gd name="T44" fmla="*/ 152 w 297"/>
                <a:gd name="T45" fmla="*/ 679 h 935"/>
                <a:gd name="T46" fmla="*/ 160 w 297"/>
                <a:gd name="T47" fmla="*/ 535 h 935"/>
                <a:gd name="T48" fmla="*/ 168 w 297"/>
                <a:gd name="T49" fmla="*/ 599 h 935"/>
                <a:gd name="T50" fmla="*/ 176 w 297"/>
                <a:gd name="T51" fmla="*/ 543 h 935"/>
                <a:gd name="T52" fmla="*/ 184 w 297"/>
                <a:gd name="T53" fmla="*/ 503 h 935"/>
                <a:gd name="T54" fmla="*/ 184 w 297"/>
                <a:gd name="T55" fmla="*/ 583 h 935"/>
                <a:gd name="T56" fmla="*/ 192 w 297"/>
                <a:gd name="T57" fmla="*/ 671 h 935"/>
                <a:gd name="T58" fmla="*/ 200 w 297"/>
                <a:gd name="T59" fmla="*/ 64 h 935"/>
                <a:gd name="T60" fmla="*/ 208 w 297"/>
                <a:gd name="T61" fmla="*/ 631 h 935"/>
                <a:gd name="T62" fmla="*/ 216 w 297"/>
                <a:gd name="T63" fmla="*/ 264 h 935"/>
                <a:gd name="T64" fmla="*/ 224 w 297"/>
                <a:gd name="T65" fmla="*/ 935 h 935"/>
                <a:gd name="T66" fmla="*/ 232 w 297"/>
                <a:gd name="T67" fmla="*/ 104 h 935"/>
                <a:gd name="T68" fmla="*/ 240 w 297"/>
                <a:gd name="T69" fmla="*/ 919 h 935"/>
                <a:gd name="T70" fmla="*/ 248 w 297"/>
                <a:gd name="T71" fmla="*/ 423 h 935"/>
                <a:gd name="T72" fmla="*/ 256 w 297"/>
                <a:gd name="T73" fmla="*/ 791 h 935"/>
                <a:gd name="T74" fmla="*/ 264 w 297"/>
                <a:gd name="T75" fmla="*/ 583 h 935"/>
                <a:gd name="T76" fmla="*/ 272 w 297"/>
                <a:gd name="T77" fmla="*/ 463 h 935"/>
                <a:gd name="T78" fmla="*/ 272 w 297"/>
                <a:gd name="T79" fmla="*/ 352 h 935"/>
                <a:gd name="T80" fmla="*/ 281 w 297"/>
                <a:gd name="T81" fmla="*/ 344 h 935"/>
                <a:gd name="T82" fmla="*/ 289 w 297"/>
                <a:gd name="T83" fmla="*/ 711 h 9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935"/>
                <a:gd name="T128" fmla="*/ 297 w 297"/>
                <a:gd name="T129" fmla="*/ 935 h 9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935">
                  <a:moveTo>
                    <a:pt x="0" y="607"/>
                  </a:moveTo>
                  <a:lnTo>
                    <a:pt x="8" y="583"/>
                  </a:lnTo>
                  <a:lnTo>
                    <a:pt x="8" y="783"/>
                  </a:lnTo>
                  <a:lnTo>
                    <a:pt x="8" y="575"/>
                  </a:lnTo>
                  <a:lnTo>
                    <a:pt x="8" y="719"/>
                  </a:lnTo>
                  <a:lnTo>
                    <a:pt x="16" y="671"/>
                  </a:lnTo>
                  <a:lnTo>
                    <a:pt x="16" y="503"/>
                  </a:lnTo>
                  <a:lnTo>
                    <a:pt x="16" y="567"/>
                  </a:lnTo>
                  <a:lnTo>
                    <a:pt x="24" y="551"/>
                  </a:lnTo>
                  <a:lnTo>
                    <a:pt x="24" y="727"/>
                  </a:lnTo>
                  <a:lnTo>
                    <a:pt x="24" y="447"/>
                  </a:lnTo>
                  <a:lnTo>
                    <a:pt x="32" y="471"/>
                  </a:lnTo>
                  <a:lnTo>
                    <a:pt x="32" y="623"/>
                  </a:lnTo>
                  <a:lnTo>
                    <a:pt x="32" y="392"/>
                  </a:lnTo>
                  <a:lnTo>
                    <a:pt x="32" y="471"/>
                  </a:lnTo>
                  <a:lnTo>
                    <a:pt x="40" y="455"/>
                  </a:lnTo>
                  <a:lnTo>
                    <a:pt x="40" y="559"/>
                  </a:lnTo>
                  <a:lnTo>
                    <a:pt x="40" y="304"/>
                  </a:lnTo>
                  <a:lnTo>
                    <a:pt x="40" y="408"/>
                  </a:lnTo>
                  <a:lnTo>
                    <a:pt x="48" y="479"/>
                  </a:lnTo>
                  <a:lnTo>
                    <a:pt x="48" y="647"/>
                  </a:lnTo>
                  <a:lnTo>
                    <a:pt x="48" y="455"/>
                  </a:lnTo>
                  <a:lnTo>
                    <a:pt x="48" y="511"/>
                  </a:lnTo>
                  <a:lnTo>
                    <a:pt x="56" y="527"/>
                  </a:lnTo>
                  <a:lnTo>
                    <a:pt x="56" y="639"/>
                  </a:lnTo>
                  <a:lnTo>
                    <a:pt x="56" y="384"/>
                  </a:lnTo>
                  <a:lnTo>
                    <a:pt x="56" y="439"/>
                  </a:lnTo>
                  <a:lnTo>
                    <a:pt x="64" y="415"/>
                  </a:lnTo>
                  <a:lnTo>
                    <a:pt x="64" y="599"/>
                  </a:lnTo>
                  <a:lnTo>
                    <a:pt x="64" y="384"/>
                  </a:lnTo>
                  <a:lnTo>
                    <a:pt x="64" y="479"/>
                  </a:lnTo>
                  <a:lnTo>
                    <a:pt x="72" y="487"/>
                  </a:lnTo>
                  <a:lnTo>
                    <a:pt x="72" y="679"/>
                  </a:lnTo>
                  <a:lnTo>
                    <a:pt x="72" y="360"/>
                  </a:lnTo>
                  <a:lnTo>
                    <a:pt x="72" y="455"/>
                  </a:lnTo>
                  <a:lnTo>
                    <a:pt x="80" y="503"/>
                  </a:lnTo>
                  <a:lnTo>
                    <a:pt x="80" y="400"/>
                  </a:lnTo>
                  <a:lnTo>
                    <a:pt x="80" y="671"/>
                  </a:lnTo>
                  <a:lnTo>
                    <a:pt x="88" y="631"/>
                  </a:lnTo>
                  <a:lnTo>
                    <a:pt x="88" y="368"/>
                  </a:lnTo>
                  <a:lnTo>
                    <a:pt x="88" y="567"/>
                  </a:lnTo>
                  <a:lnTo>
                    <a:pt x="96" y="559"/>
                  </a:lnTo>
                  <a:lnTo>
                    <a:pt x="96" y="711"/>
                  </a:lnTo>
                  <a:lnTo>
                    <a:pt x="96" y="463"/>
                  </a:lnTo>
                  <a:lnTo>
                    <a:pt x="96" y="655"/>
                  </a:lnTo>
                  <a:lnTo>
                    <a:pt x="104" y="615"/>
                  </a:lnTo>
                  <a:lnTo>
                    <a:pt x="104" y="559"/>
                  </a:lnTo>
                  <a:lnTo>
                    <a:pt x="104" y="767"/>
                  </a:lnTo>
                  <a:lnTo>
                    <a:pt x="112" y="727"/>
                  </a:lnTo>
                  <a:lnTo>
                    <a:pt x="112" y="767"/>
                  </a:lnTo>
                  <a:lnTo>
                    <a:pt x="112" y="511"/>
                  </a:lnTo>
                  <a:lnTo>
                    <a:pt x="112" y="735"/>
                  </a:lnTo>
                  <a:lnTo>
                    <a:pt x="120" y="703"/>
                  </a:lnTo>
                  <a:lnTo>
                    <a:pt x="120" y="439"/>
                  </a:lnTo>
                  <a:lnTo>
                    <a:pt x="120" y="503"/>
                  </a:lnTo>
                  <a:lnTo>
                    <a:pt x="128" y="471"/>
                  </a:lnTo>
                  <a:lnTo>
                    <a:pt x="128" y="607"/>
                  </a:lnTo>
                  <a:lnTo>
                    <a:pt x="128" y="360"/>
                  </a:lnTo>
                  <a:lnTo>
                    <a:pt x="128" y="431"/>
                  </a:lnTo>
                  <a:lnTo>
                    <a:pt x="136" y="463"/>
                  </a:lnTo>
                  <a:lnTo>
                    <a:pt x="136" y="575"/>
                  </a:lnTo>
                  <a:lnTo>
                    <a:pt x="136" y="376"/>
                  </a:lnTo>
                  <a:lnTo>
                    <a:pt x="136" y="527"/>
                  </a:lnTo>
                  <a:lnTo>
                    <a:pt x="144" y="487"/>
                  </a:lnTo>
                  <a:lnTo>
                    <a:pt x="144" y="671"/>
                  </a:lnTo>
                  <a:lnTo>
                    <a:pt x="144" y="447"/>
                  </a:lnTo>
                  <a:lnTo>
                    <a:pt x="144" y="543"/>
                  </a:lnTo>
                  <a:lnTo>
                    <a:pt x="152" y="567"/>
                  </a:lnTo>
                  <a:lnTo>
                    <a:pt x="152" y="679"/>
                  </a:lnTo>
                  <a:lnTo>
                    <a:pt x="152" y="527"/>
                  </a:lnTo>
                  <a:lnTo>
                    <a:pt x="152" y="551"/>
                  </a:lnTo>
                  <a:lnTo>
                    <a:pt x="160" y="535"/>
                  </a:lnTo>
                  <a:lnTo>
                    <a:pt x="160" y="471"/>
                  </a:lnTo>
                  <a:lnTo>
                    <a:pt x="160" y="647"/>
                  </a:lnTo>
                  <a:lnTo>
                    <a:pt x="168" y="599"/>
                  </a:lnTo>
                  <a:lnTo>
                    <a:pt x="168" y="775"/>
                  </a:lnTo>
                  <a:lnTo>
                    <a:pt x="168" y="559"/>
                  </a:lnTo>
                  <a:lnTo>
                    <a:pt x="176" y="543"/>
                  </a:lnTo>
                  <a:lnTo>
                    <a:pt x="176" y="767"/>
                  </a:lnTo>
                  <a:lnTo>
                    <a:pt x="176" y="495"/>
                  </a:lnTo>
                  <a:lnTo>
                    <a:pt x="184" y="503"/>
                  </a:lnTo>
                  <a:lnTo>
                    <a:pt x="184" y="623"/>
                  </a:lnTo>
                  <a:lnTo>
                    <a:pt x="184" y="471"/>
                  </a:lnTo>
                  <a:lnTo>
                    <a:pt x="184" y="583"/>
                  </a:lnTo>
                  <a:lnTo>
                    <a:pt x="192" y="631"/>
                  </a:lnTo>
                  <a:lnTo>
                    <a:pt x="192" y="503"/>
                  </a:lnTo>
                  <a:lnTo>
                    <a:pt x="192" y="671"/>
                  </a:lnTo>
                  <a:lnTo>
                    <a:pt x="200" y="687"/>
                  </a:lnTo>
                  <a:lnTo>
                    <a:pt x="200" y="0"/>
                  </a:lnTo>
                  <a:lnTo>
                    <a:pt x="200" y="64"/>
                  </a:lnTo>
                  <a:lnTo>
                    <a:pt x="208" y="88"/>
                  </a:lnTo>
                  <a:lnTo>
                    <a:pt x="208" y="8"/>
                  </a:lnTo>
                  <a:lnTo>
                    <a:pt x="208" y="631"/>
                  </a:lnTo>
                  <a:lnTo>
                    <a:pt x="216" y="711"/>
                  </a:lnTo>
                  <a:lnTo>
                    <a:pt x="216" y="743"/>
                  </a:lnTo>
                  <a:lnTo>
                    <a:pt x="216" y="264"/>
                  </a:lnTo>
                  <a:lnTo>
                    <a:pt x="216" y="400"/>
                  </a:lnTo>
                  <a:lnTo>
                    <a:pt x="224" y="431"/>
                  </a:lnTo>
                  <a:lnTo>
                    <a:pt x="224" y="935"/>
                  </a:lnTo>
                  <a:lnTo>
                    <a:pt x="224" y="783"/>
                  </a:lnTo>
                  <a:lnTo>
                    <a:pt x="232" y="751"/>
                  </a:lnTo>
                  <a:lnTo>
                    <a:pt x="232" y="104"/>
                  </a:lnTo>
                  <a:lnTo>
                    <a:pt x="232" y="479"/>
                  </a:lnTo>
                  <a:lnTo>
                    <a:pt x="240" y="527"/>
                  </a:lnTo>
                  <a:lnTo>
                    <a:pt x="240" y="919"/>
                  </a:lnTo>
                  <a:lnTo>
                    <a:pt x="240" y="783"/>
                  </a:lnTo>
                  <a:lnTo>
                    <a:pt x="248" y="711"/>
                  </a:lnTo>
                  <a:lnTo>
                    <a:pt x="248" y="423"/>
                  </a:lnTo>
                  <a:lnTo>
                    <a:pt x="248" y="719"/>
                  </a:lnTo>
                  <a:lnTo>
                    <a:pt x="256" y="759"/>
                  </a:lnTo>
                  <a:lnTo>
                    <a:pt x="256" y="791"/>
                  </a:lnTo>
                  <a:lnTo>
                    <a:pt x="256" y="431"/>
                  </a:lnTo>
                  <a:lnTo>
                    <a:pt x="264" y="368"/>
                  </a:lnTo>
                  <a:lnTo>
                    <a:pt x="264" y="583"/>
                  </a:lnTo>
                  <a:lnTo>
                    <a:pt x="264" y="192"/>
                  </a:lnTo>
                  <a:lnTo>
                    <a:pt x="264" y="495"/>
                  </a:lnTo>
                  <a:lnTo>
                    <a:pt x="272" y="463"/>
                  </a:lnTo>
                  <a:lnTo>
                    <a:pt x="272" y="511"/>
                  </a:lnTo>
                  <a:lnTo>
                    <a:pt x="272" y="232"/>
                  </a:lnTo>
                  <a:lnTo>
                    <a:pt x="272" y="352"/>
                  </a:lnTo>
                  <a:lnTo>
                    <a:pt x="281" y="384"/>
                  </a:lnTo>
                  <a:lnTo>
                    <a:pt x="281" y="759"/>
                  </a:lnTo>
                  <a:lnTo>
                    <a:pt x="281" y="344"/>
                  </a:lnTo>
                  <a:lnTo>
                    <a:pt x="281" y="695"/>
                  </a:lnTo>
                  <a:lnTo>
                    <a:pt x="289" y="679"/>
                  </a:lnTo>
                  <a:lnTo>
                    <a:pt x="289" y="711"/>
                  </a:lnTo>
                  <a:lnTo>
                    <a:pt x="289" y="559"/>
                  </a:lnTo>
                  <a:lnTo>
                    <a:pt x="297" y="607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466">
              <a:extLst>
                <a:ext uri="{FF2B5EF4-FFF2-40B4-BE49-F238E27FC236}">
                  <a16:creationId xmlns:a16="http://schemas.microsoft.com/office/drawing/2014/main" id="{3B73B3D5-5681-D446-96DB-38084CBB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" y="1322"/>
              <a:ext cx="304" cy="1935"/>
            </a:xfrm>
            <a:custGeom>
              <a:avLst/>
              <a:gdLst>
                <a:gd name="T0" fmla="*/ 0 w 304"/>
                <a:gd name="T1" fmla="*/ 1183 h 1935"/>
                <a:gd name="T2" fmla="*/ 8 w 304"/>
                <a:gd name="T3" fmla="*/ 1087 h 1935"/>
                <a:gd name="T4" fmla="*/ 16 w 304"/>
                <a:gd name="T5" fmla="*/ 999 h 1935"/>
                <a:gd name="T6" fmla="*/ 24 w 304"/>
                <a:gd name="T7" fmla="*/ 1375 h 1935"/>
                <a:gd name="T8" fmla="*/ 32 w 304"/>
                <a:gd name="T9" fmla="*/ 1327 h 1935"/>
                <a:gd name="T10" fmla="*/ 40 w 304"/>
                <a:gd name="T11" fmla="*/ 1159 h 1935"/>
                <a:gd name="T12" fmla="*/ 48 w 304"/>
                <a:gd name="T13" fmla="*/ 272 h 1935"/>
                <a:gd name="T14" fmla="*/ 56 w 304"/>
                <a:gd name="T15" fmla="*/ 1655 h 1935"/>
                <a:gd name="T16" fmla="*/ 64 w 304"/>
                <a:gd name="T17" fmla="*/ 1159 h 1935"/>
                <a:gd name="T18" fmla="*/ 72 w 304"/>
                <a:gd name="T19" fmla="*/ 808 h 1935"/>
                <a:gd name="T20" fmla="*/ 80 w 304"/>
                <a:gd name="T21" fmla="*/ 1439 h 1935"/>
                <a:gd name="T22" fmla="*/ 88 w 304"/>
                <a:gd name="T23" fmla="*/ 888 h 1935"/>
                <a:gd name="T24" fmla="*/ 88 w 304"/>
                <a:gd name="T25" fmla="*/ 1295 h 1935"/>
                <a:gd name="T26" fmla="*/ 96 w 304"/>
                <a:gd name="T27" fmla="*/ 960 h 1935"/>
                <a:gd name="T28" fmla="*/ 104 w 304"/>
                <a:gd name="T29" fmla="*/ 1055 h 1935"/>
                <a:gd name="T30" fmla="*/ 112 w 304"/>
                <a:gd name="T31" fmla="*/ 912 h 1935"/>
                <a:gd name="T32" fmla="*/ 120 w 304"/>
                <a:gd name="T33" fmla="*/ 1439 h 1935"/>
                <a:gd name="T34" fmla="*/ 128 w 304"/>
                <a:gd name="T35" fmla="*/ 888 h 1935"/>
                <a:gd name="T36" fmla="*/ 136 w 304"/>
                <a:gd name="T37" fmla="*/ 1527 h 1935"/>
                <a:gd name="T38" fmla="*/ 144 w 304"/>
                <a:gd name="T39" fmla="*/ 1207 h 1935"/>
                <a:gd name="T40" fmla="*/ 152 w 304"/>
                <a:gd name="T41" fmla="*/ 1431 h 1935"/>
                <a:gd name="T42" fmla="*/ 160 w 304"/>
                <a:gd name="T43" fmla="*/ 1343 h 1935"/>
                <a:gd name="T44" fmla="*/ 168 w 304"/>
                <a:gd name="T45" fmla="*/ 1319 h 1935"/>
                <a:gd name="T46" fmla="*/ 176 w 304"/>
                <a:gd name="T47" fmla="*/ 408 h 1935"/>
                <a:gd name="T48" fmla="*/ 176 w 304"/>
                <a:gd name="T49" fmla="*/ 1455 h 1935"/>
                <a:gd name="T50" fmla="*/ 184 w 304"/>
                <a:gd name="T51" fmla="*/ 896 h 1935"/>
                <a:gd name="T52" fmla="*/ 192 w 304"/>
                <a:gd name="T53" fmla="*/ 728 h 1935"/>
                <a:gd name="T54" fmla="*/ 200 w 304"/>
                <a:gd name="T55" fmla="*/ 744 h 1935"/>
                <a:gd name="T56" fmla="*/ 208 w 304"/>
                <a:gd name="T57" fmla="*/ 1823 h 1935"/>
                <a:gd name="T58" fmla="*/ 216 w 304"/>
                <a:gd name="T59" fmla="*/ 1191 h 1935"/>
                <a:gd name="T60" fmla="*/ 224 w 304"/>
                <a:gd name="T61" fmla="*/ 1343 h 1935"/>
                <a:gd name="T62" fmla="*/ 224 w 304"/>
                <a:gd name="T63" fmla="*/ 792 h 1935"/>
                <a:gd name="T64" fmla="*/ 232 w 304"/>
                <a:gd name="T65" fmla="*/ 808 h 1935"/>
                <a:gd name="T66" fmla="*/ 240 w 304"/>
                <a:gd name="T67" fmla="*/ 1407 h 1935"/>
                <a:gd name="T68" fmla="*/ 248 w 304"/>
                <a:gd name="T69" fmla="*/ 1207 h 1935"/>
                <a:gd name="T70" fmla="*/ 256 w 304"/>
                <a:gd name="T71" fmla="*/ 1095 h 1935"/>
                <a:gd name="T72" fmla="*/ 264 w 304"/>
                <a:gd name="T73" fmla="*/ 1295 h 1935"/>
                <a:gd name="T74" fmla="*/ 264 w 304"/>
                <a:gd name="T75" fmla="*/ 1407 h 1935"/>
                <a:gd name="T76" fmla="*/ 272 w 304"/>
                <a:gd name="T77" fmla="*/ 1183 h 1935"/>
                <a:gd name="T78" fmla="*/ 280 w 304"/>
                <a:gd name="T79" fmla="*/ 1151 h 1935"/>
                <a:gd name="T80" fmla="*/ 288 w 304"/>
                <a:gd name="T81" fmla="*/ 984 h 1935"/>
                <a:gd name="T82" fmla="*/ 296 w 304"/>
                <a:gd name="T83" fmla="*/ 1687 h 19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4"/>
                <a:gd name="T127" fmla="*/ 0 h 1935"/>
                <a:gd name="T128" fmla="*/ 304 w 304"/>
                <a:gd name="T129" fmla="*/ 1935 h 19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4" h="1935">
                  <a:moveTo>
                    <a:pt x="0" y="1191"/>
                  </a:moveTo>
                  <a:lnTo>
                    <a:pt x="0" y="1463"/>
                  </a:lnTo>
                  <a:lnTo>
                    <a:pt x="0" y="1183"/>
                  </a:lnTo>
                  <a:lnTo>
                    <a:pt x="0" y="1255"/>
                  </a:lnTo>
                  <a:lnTo>
                    <a:pt x="8" y="1231"/>
                  </a:lnTo>
                  <a:lnTo>
                    <a:pt x="8" y="1087"/>
                  </a:lnTo>
                  <a:lnTo>
                    <a:pt x="8" y="1359"/>
                  </a:lnTo>
                  <a:lnTo>
                    <a:pt x="16" y="1375"/>
                  </a:lnTo>
                  <a:lnTo>
                    <a:pt x="16" y="999"/>
                  </a:lnTo>
                  <a:lnTo>
                    <a:pt x="16" y="1079"/>
                  </a:lnTo>
                  <a:lnTo>
                    <a:pt x="24" y="1087"/>
                  </a:lnTo>
                  <a:lnTo>
                    <a:pt x="24" y="1375"/>
                  </a:lnTo>
                  <a:lnTo>
                    <a:pt x="24" y="1295"/>
                  </a:lnTo>
                  <a:lnTo>
                    <a:pt x="32" y="1271"/>
                  </a:lnTo>
                  <a:lnTo>
                    <a:pt x="32" y="1327"/>
                  </a:lnTo>
                  <a:lnTo>
                    <a:pt x="32" y="1031"/>
                  </a:lnTo>
                  <a:lnTo>
                    <a:pt x="32" y="1263"/>
                  </a:lnTo>
                  <a:lnTo>
                    <a:pt x="40" y="1159"/>
                  </a:lnTo>
                  <a:lnTo>
                    <a:pt x="40" y="64"/>
                  </a:lnTo>
                  <a:lnTo>
                    <a:pt x="40" y="168"/>
                  </a:lnTo>
                  <a:lnTo>
                    <a:pt x="48" y="272"/>
                  </a:lnTo>
                  <a:lnTo>
                    <a:pt x="48" y="1935"/>
                  </a:lnTo>
                  <a:lnTo>
                    <a:pt x="48" y="1759"/>
                  </a:lnTo>
                  <a:lnTo>
                    <a:pt x="56" y="1655"/>
                  </a:lnTo>
                  <a:lnTo>
                    <a:pt x="56" y="784"/>
                  </a:lnTo>
                  <a:lnTo>
                    <a:pt x="56" y="1063"/>
                  </a:lnTo>
                  <a:lnTo>
                    <a:pt x="64" y="1159"/>
                  </a:lnTo>
                  <a:lnTo>
                    <a:pt x="64" y="1431"/>
                  </a:lnTo>
                  <a:lnTo>
                    <a:pt x="64" y="952"/>
                  </a:lnTo>
                  <a:lnTo>
                    <a:pt x="72" y="808"/>
                  </a:lnTo>
                  <a:lnTo>
                    <a:pt x="72" y="632"/>
                  </a:lnTo>
                  <a:lnTo>
                    <a:pt x="72" y="1431"/>
                  </a:lnTo>
                  <a:lnTo>
                    <a:pt x="80" y="1439"/>
                  </a:lnTo>
                  <a:lnTo>
                    <a:pt x="80" y="1583"/>
                  </a:lnTo>
                  <a:lnTo>
                    <a:pt x="80" y="904"/>
                  </a:lnTo>
                  <a:lnTo>
                    <a:pt x="88" y="888"/>
                  </a:lnTo>
                  <a:lnTo>
                    <a:pt x="88" y="1471"/>
                  </a:lnTo>
                  <a:lnTo>
                    <a:pt x="88" y="840"/>
                  </a:lnTo>
                  <a:lnTo>
                    <a:pt x="88" y="1295"/>
                  </a:lnTo>
                  <a:lnTo>
                    <a:pt x="96" y="1239"/>
                  </a:lnTo>
                  <a:lnTo>
                    <a:pt x="96" y="904"/>
                  </a:lnTo>
                  <a:lnTo>
                    <a:pt x="96" y="960"/>
                  </a:lnTo>
                  <a:lnTo>
                    <a:pt x="104" y="984"/>
                  </a:lnTo>
                  <a:lnTo>
                    <a:pt x="104" y="1311"/>
                  </a:lnTo>
                  <a:lnTo>
                    <a:pt x="104" y="1055"/>
                  </a:lnTo>
                  <a:lnTo>
                    <a:pt x="112" y="968"/>
                  </a:lnTo>
                  <a:lnTo>
                    <a:pt x="112" y="1255"/>
                  </a:lnTo>
                  <a:lnTo>
                    <a:pt x="112" y="912"/>
                  </a:lnTo>
                  <a:lnTo>
                    <a:pt x="112" y="1231"/>
                  </a:lnTo>
                  <a:lnTo>
                    <a:pt x="120" y="1295"/>
                  </a:lnTo>
                  <a:lnTo>
                    <a:pt x="120" y="1439"/>
                  </a:lnTo>
                  <a:lnTo>
                    <a:pt x="120" y="840"/>
                  </a:lnTo>
                  <a:lnTo>
                    <a:pt x="120" y="864"/>
                  </a:lnTo>
                  <a:lnTo>
                    <a:pt x="128" y="888"/>
                  </a:lnTo>
                  <a:lnTo>
                    <a:pt x="128" y="816"/>
                  </a:lnTo>
                  <a:lnTo>
                    <a:pt x="128" y="1511"/>
                  </a:lnTo>
                  <a:lnTo>
                    <a:pt x="136" y="1527"/>
                  </a:lnTo>
                  <a:lnTo>
                    <a:pt x="136" y="1071"/>
                  </a:lnTo>
                  <a:lnTo>
                    <a:pt x="144" y="1055"/>
                  </a:lnTo>
                  <a:lnTo>
                    <a:pt x="144" y="1207"/>
                  </a:lnTo>
                  <a:lnTo>
                    <a:pt x="144" y="1079"/>
                  </a:lnTo>
                  <a:lnTo>
                    <a:pt x="152" y="1111"/>
                  </a:lnTo>
                  <a:lnTo>
                    <a:pt x="152" y="1431"/>
                  </a:lnTo>
                  <a:lnTo>
                    <a:pt x="152" y="1335"/>
                  </a:lnTo>
                  <a:lnTo>
                    <a:pt x="160" y="1319"/>
                  </a:lnTo>
                  <a:lnTo>
                    <a:pt x="160" y="1343"/>
                  </a:lnTo>
                  <a:lnTo>
                    <a:pt x="160" y="1015"/>
                  </a:lnTo>
                  <a:lnTo>
                    <a:pt x="168" y="1071"/>
                  </a:lnTo>
                  <a:lnTo>
                    <a:pt x="168" y="1319"/>
                  </a:lnTo>
                  <a:lnTo>
                    <a:pt x="168" y="456"/>
                  </a:lnTo>
                  <a:lnTo>
                    <a:pt x="168" y="472"/>
                  </a:lnTo>
                  <a:lnTo>
                    <a:pt x="176" y="408"/>
                  </a:lnTo>
                  <a:lnTo>
                    <a:pt x="176" y="1503"/>
                  </a:lnTo>
                  <a:lnTo>
                    <a:pt x="176" y="0"/>
                  </a:lnTo>
                  <a:lnTo>
                    <a:pt x="176" y="1455"/>
                  </a:lnTo>
                  <a:lnTo>
                    <a:pt x="184" y="1527"/>
                  </a:lnTo>
                  <a:lnTo>
                    <a:pt x="184" y="1863"/>
                  </a:lnTo>
                  <a:lnTo>
                    <a:pt x="184" y="896"/>
                  </a:lnTo>
                  <a:lnTo>
                    <a:pt x="192" y="808"/>
                  </a:lnTo>
                  <a:lnTo>
                    <a:pt x="192" y="1511"/>
                  </a:lnTo>
                  <a:lnTo>
                    <a:pt x="192" y="728"/>
                  </a:lnTo>
                  <a:lnTo>
                    <a:pt x="192" y="1055"/>
                  </a:lnTo>
                  <a:lnTo>
                    <a:pt x="200" y="1279"/>
                  </a:lnTo>
                  <a:lnTo>
                    <a:pt x="200" y="744"/>
                  </a:lnTo>
                  <a:lnTo>
                    <a:pt x="200" y="1023"/>
                  </a:lnTo>
                  <a:lnTo>
                    <a:pt x="208" y="992"/>
                  </a:lnTo>
                  <a:lnTo>
                    <a:pt x="208" y="1823"/>
                  </a:lnTo>
                  <a:lnTo>
                    <a:pt x="208" y="880"/>
                  </a:lnTo>
                  <a:lnTo>
                    <a:pt x="216" y="768"/>
                  </a:lnTo>
                  <a:lnTo>
                    <a:pt x="216" y="1191"/>
                  </a:lnTo>
                  <a:lnTo>
                    <a:pt x="216" y="688"/>
                  </a:lnTo>
                  <a:lnTo>
                    <a:pt x="216" y="1007"/>
                  </a:lnTo>
                  <a:lnTo>
                    <a:pt x="224" y="1343"/>
                  </a:lnTo>
                  <a:lnTo>
                    <a:pt x="224" y="1527"/>
                  </a:lnTo>
                  <a:lnTo>
                    <a:pt x="224" y="672"/>
                  </a:lnTo>
                  <a:lnTo>
                    <a:pt x="224" y="792"/>
                  </a:lnTo>
                  <a:lnTo>
                    <a:pt x="232" y="856"/>
                  </a:lnTo>
                  <a:lnTo>
                    <a:pt x="232" y="1695"/>
                  </a:lnTo>
                  <a:lnTo>
                    <a:pt x="232" y="808"/>
                  </a:lnTo>
                  <a:lnTo>
                    <a:pt x="232" y="1407"/>
                  </a:lnTo>
                  <a:lnTo>
                    <a:pt x="240" y="1319"/>
                  </a:lnTo>
                  <a:lnTo>
                    <a:pt x="240" y="1407"/>
                  </a:lnTo>
                  <a:lnTo>
                    <a:pt x="240" y="608"/>
                  </a:lnTo>
                  <a:lnTo>
                    <a:pt x="240" y="1031"/>
                  </a:lnTo>
                  <a:lnTo>
                    <a:pt x="248" y="1207"/>
                  </a:lnTo>
                  <a:lnTo>
                    <a:pt x="248" y="1831"/>
                  </a:lnTo>
                  <a:lnTo>
                    <a:pt x="248" y="856"/>
                  </a:lnTo>
                  <a:lnTo>
                    <a:pt x="256" y="1095"/>
                  </a:lnTo>
                  <a:lnTo>
                    <a:pt x="256" y="648"/>
                  </a:lnTo>
                  <a:lnTo>
                    <a:pt x="256" y="1143"/>
                  </a:lnTo>
                  <a:lnTo>
                    <a:pt x="264" y="1295"/>
                  </a:lnTo>
                  <a:lnTo>
                    <a:pt x="264" y="1839"/>
                  </a:lnTo>
                  <a:lnTo>
                    <a:pt x="264" y="1127"/>
                  </a:lnTo>
                  <a:lnTo>
                    <a:pt x="264" y="1407"/>
                  </a:lnTo>
                  <a:lnTo>
                    <a:pt x="272" y="1263"/>
                  </a:lnTo>
                  <a:lnTo>
                    <a:pt x="272" y="744"/>
                  </a:lnTo>
                  <a:lnTo>
                    <a:pt x="272" y="1183"/>
                  </a:lnTo>
                  <a:lnTo>
                    <a:pt x="280" y="1151"/>
                  </a:lnTo>
                  <a:lnTo>
                    <a:pt x="280" y="1543"/>
                  </a:lnTo>
                  <a:lnTo>
                    <a:pt x="280" y="1151"/>
                  </a:lnTo>
                  <a:lnTo>
                    <a:pt x="288" y="1239"/>
                  </a:lnTo>
                  <a:lnTo>
                    <a:pt x="288" y="1495"/>
                  </a:lnTo>
                  <a:lnTo>
                    <a:pt x="288" y="984"/>
                  </a:lnTo>
                  <a:lnTo>
                    <a:pt x="288" y="1463"/>
                  </a:lnTo>
                  <a:lnTo>
                    <a:pt x="296" y="1503"/>
                  </a:lnTo>
                  <a:lnTo>
                    <a:pt x="296" y="1687"/>
                  </a:lnTo>
                  <a:lnTo>
                    <a:pt x="296" y="512"/>
                  </a:lnTo>
                  <a:lnTo>
                    <a:pt x="304" y="61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467">
              <a:extLst>
                <a:ext uri="{FF2B5EF4-FFF2-40B4-BE49-F238E27FC236}">
                  <a16:creationId xmlns:a16="http://schemas.microsoft.com/office/drawing/2014/main" id="{A2A3F691-D783-E641-AFA4-B5572B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8" y="899"/>
              <a:ext cx="280" cy="2573"/>
            </a:xfrm>
            <a:custGeom>
              <a:avLst/>
              <a:gdLst>
                <a:gd name="T0" fmla="*/ 0 w 280"/>
                <a:gd name="T1" fmla="*/ 1766 h 2573"/>
                <a:gd name="T2" fmla="*/ 8 w 280"/>
                <a:gd name="T3" fmla="*/ 999 h 2573"/>
                <a:gd name="T4" fmla="*/ 16 w 280"/>
                <a:gd name="T5" fmla="*/ 735 h 2573"/>
                <a:gd name="T6" fmla="*/ 24 w 280"/>
                <a:gd name="T7" fmla="*/ 2078 h 2573"/>
                <a:gd name="T8" fmla="*/ 32 w 280"/>
                <a:gd name="T9" fmla="*/ 975 h 2573"/>
                <a:gd name="T10" fmla="*/ 40 w 280"/>
                <a:gd name="T11" fmla="*/ 1646 h 2573"/>
                <a:gd name="T12" fmla="*/ 40 w 280"/>
                <a:gd name="T13" fmla="*/ 1494 h 2573"/>
                <a:gd name="T14" fmla="*/ 48 w 280"/>
                <a:gd name="T15" fmla="*/ 1415 h 2573"/>
                <a:gd name="T16" fmla="*/ 56 w 280"/>
                <a:gd name="T17" fmla="*/ 1582 h 2573"/>
                <a:gd name="T18" fmla="*/ 64 w 280"/>
                <a:gd name="T19" fmla="*/ 1566 h 2573"/>
                <a:gd name="T20" fmla="*/ 64 w 280"/>
                <a:gd name="T21" fmla="*/ 1598 h 2573"/>
                <a:gd name="T22" fmla="*/ 72 w 280"/>
                <a:gd name="T23" fmla="*/ 1430 h 2573"/>
                <a:gd name="T24" fmla="*/ 80 w 280"/>
                <a:gd name="T25" fmla="*/ 1295 h 2573"/>
                <a:gd name="T26" fmla="*/ 88 w 280"/>
                <a:gd name="T27" fmla="*/ 1806 h 2573"/>
                <a:gd name="T28" fmla="*/ 96 w 280"/>
                <a:gd name="T29" fmla="*/ 1566 h 2573"/>
                <a:gd name="T30" fmla="*/ 96 w 280"/>
                <a:gd name="T31" fmla="*/ 1303 h 2573"/>
                <a:gd name="T32" fmla="*/ 104 w 280"/>
                <a:gd name="T33" fmla="*/ 1263 h 2573"/>
                <a:gd name="T34" fmla="*/ 112 w 280"/>
                <a:gd name="T35" fmla="*/ 2046 h 2573"/>
                <a:gd name="T36" fmla="*/ 120 w 280"/>
                <a:gd name="T37" fmla="*/ 1606 h 2573"/>
                <a:gd name="T38" fmla="*/ 128 w 280"/>
                <a:gd name="T39" fmla="*/ 623 h 2573"/>
                <a:gd name="T40" fmla="*/ 128 w 280"/>
                <a:gd name="T41" fmla="*/ 2030 h 2573"/>
                <a:gd name="T42" fmla="*/ 136 w 280"/>
                <a:gd name="T43" fmla="*/ 1063 h 2573"/>
                <a:gd name="T44" fmla="*/ 144 w 280"/>
                <a:gd name="T45" fmla="*/ 1910 h 2573"/>
                <a:gd name="T46" fmla="*/ 152 w 280"/>
                <a:gd name="T47" fmla="*/ 1007 h 2573"/>
                <a:gd name="T48" fmla="*/ 160 w 280"/>
                <a:gd name="T49" fmla="*/ 2118 h 2573"/>
                <a:gd name="T50" fmla="*/ 168 w 280"/>
                <a:gd name="T51" fmla="*/ 1039 h 2573"/>
                <a:gd name="T52" fmla="*/ 176 w 280"/>
                <a:gd name="T53" fmla="*/ 1894 h 2573"/>
                <a:gd name="T54" fmla="*/ 184 w 280"/>
                <a:gd name="T55" fmla="*/ 1574 h 2573"/>
                <a:gd name="T56" fmla="*/ 184 w 280"/>
                <a:gd name="T57" fmla="*/ 1191 h 2573"/>
                <a:gd name="T58" fmla="*/ 192 w 280"/>
                <a:gd name="T59" fmla="*/ 1862 h 2573"/>
                <a:gd name="T60" fmla="*/ 200 w 280"/>
                <a:gd name="T61" fmla="*/ 1007 h 2573"/>
                <a:gd name="T62" fmla="*/ 208 w 280"/>
                <a:gd name="T63" fmla="*/ 1271 h 2573"/>
                <a:gd name="T64" fmla="*/ 216 w 280"/>
                <a:gd name="T65" fmla="*/ 2006 h 2573"/>
                <a:gd name="T66" fmla="*/ 224 w 280"/>
                <a:gd name="T67" fmla="*/ 1526 h 2573"/>
                <a:gd name="T68" fmla="*/ 224 w 280"/>
                <a:gd name="T69" fmla="*/ 1894 h 2573"/>
                <a:gd name="T70" fmla="*/ 232 w 280"/>
                <a:gd name="T71" fmla="*/ 1462 h 2573"/>
                <a:gd name="T72" fmla="*/ 240 w 280"/>
                <a:gd name="T73" fmla="*/ 2030 h 2573"/>
                <a:gd name="T74" fmla="*/ 248 w 280"/>
                <a:gd name="T75" fmla="*/ 0 h 2573"/>
                <a:gd name="T76" fmla="*/ 256 w 280"/>
                <a:gd name="T77" fmla="*/ 2390 h 2573"/>
                <a:gd name="T78" fmla="*/ 264 w 280"/>
                <a:gd name="T79" fmla="*/ 1966 h 2573"/>
                <a:gd name="T80" fmla="*/ 272 w 280"/>
                <a:gd name="T81" fmla="*/ 1974 h 2573"/>
                <a:gd name="T82" fmla="*/ 280 w 280"/>
                <a:gd name="T83" fmla="*/ 1614 h 25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2573"/>
                <a:gd name="T128" fmla="*/ 280 w 280"/>
                <a:gd name="T129" fmla="*/ 2573 h 25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2573">
                  <a:moveTo>
                    <a:pt x="0" y="1039"/>
                  </a:moveTo>
                  <a:lnTo>
                    <a:pt x="0" y="176"/>
                  </a:lnTo>
                  <a:lnTo>
                    <a:pt x="0" y="1766"/>
                  </a:lnTo>
                  <a:lnTo>
                    <a:pt x="8" y="1798"/>
                  </a:lnTo>
                  <a:lnTo>
                    <a:pt x="8" y="2573"/>
                  </a:lnTo>
                  <a:lnTo>
                    <a:pt x="8" y="999"/>
                  </a:lnTo>
                  <a:lnTo>
                    <a:pt x="16" y="751"/>
                  </a:lnTo>
                  <a:lnTo>
                    <a:pt x="16" y="2062"/>
                  </a:lnTo>
                  <a:lnTo>
                    <a:pt x="16" y="735"/>
                  </a:lnTo>
                  <a:lnTo>
                    <a:pt x="16" y="1854"/>
                  </a:lnTo>
                  <a:lnTo>
                    <a:pt x="24" y="1950"/>
                  </a:lnTo>
                  <a:lnTo>
                    <a:pt x="24" y="2078"/>
                  </a:lnTo>
                  <a:lnTo>
                    <a:pt x="24" y="727"/>
                  </a:lnTo>
                  <a:lnTo>
                    <a:pt x="24" y="935"/>
                  </a:lnTo>
                  <a:lnTo>
                    <a:pt x="32" y="975"/>
                  </a:lnTo>
                  <a:lnTo>
                    <a:pt x="32" y="2390"/>
                  </a:lnTo>
                  <a:lnTo>
                    <a:pt x="32" y="1822"/>
                  </a:lnTo>
                  <a:lnTo>
                    <a:pt x="40" y="1646"/>
                  </a:lnTo>
                  <a:lnTo>
                    <a:pt x="40" y="1670"/>
                  </a:lnTo>
                  <a:lnTo>
                    <a:pt x="40" y="975"/>
                  </a:lnTo>
                  <a:lnTo>
                    <a:pt x="40" y="1494"/>
                  </a:lnTo>
                  <a:lnTo>
                    <a:pt x="48" y="1518"/>
                  </a:lnTo>
                  <a:lnTo>
                    <a:pt x="48" y="2102"/>
                  </a:lnTo>
                  <a:lnTo>
                    <a:pt x="48" y="1415"/>
                  </a:lnTo>
                  <a:lnTo>
                    <a:pt x="48" y="1566"/>
                  </a:lnTo>
                  <a:lnTo>
                    <a:pt x="56" y="1367"/>
                  </a:lnTo>
                  <a:lnTo>
                    <a:pt x="56" y="1582"/>
                  </a:lnTo>
                  <a:lnTo>
                    <a:pt x="56" y="1215"/>
                  </a:lnTo>
                  <a:lnTo>
                    <a:pt x="56" y="1558"/>
                  </a:lnTo>
                  <a:lnTo>
                    <a:pt x="64" y="1566"/>
                  </a:lnTo>
                  <a:lnTo>
                    <a:pt x="64" y="1614"/>
                  </a:lnTo>
                  <a:lnTo>
                    <a:pt x="64" y="1295"/>
                  </a:lnTo>
                  <a:lnTo>
                    <a:pt x="64" y="1598"/>
                  </a:lnTo>
                  <a:lnTo>
                    <a:pt x="72" y="1574"/>
                  </a:lnTo>
                  <a:lnTo>
                    <a:pt x="72" y="1862"/>
                  </a:lnTo>
                  <a:lnTo>
                    <a:pt x="72" y="1430"/>
                  </a:lnTo>
                  <a:lnTo>
                    <a:pt x="80" y="1566"/>
                  </a:lnTo>
                  <a:lnTo>
                    <a:pt x="80" y="1718"/>
                  </a:lnTo>
                  <a:lnTo>
                    <a:pt x="80" y="1295"/>
                  </a:lnTo>
                  <a:lnTo>
                    <a:pt x="80" y="1622"/>
                  </a:lnTo>
                  <a:lnTo>
                    <a:pt x="88" y="1646"/>
                  </a:lnTo>
                  <a:lnTo>
                    <a:pt x="88" y="1806"/>
                  </a:lnTo>
                  <a:lnTo>
                    <a:pt x="88" y="1494"/>
                  </a:lnTo>
                  <a:lnTo>
                    <a:pt x="88" y="1598"/>
                  </a:lnTo>
                  <a:lnTo>
                    <a:pt x="96" y="1566"/>
                  </a:lnTo>
                  <a:lnTo>
                    <a:pt x="96" y="1798"/>
                  </a:lnTo>
                  <a:lnTo>
                    <a:pt x="96" y="1271"/>
                  </a:lnTo>
                  <a:lnTo>
                    <a:pt x="96" y="1303"/>
                  </a:lnTo>
                  <a:lnTo>
                    <a:pt x="104" y="1415"/>
                  </a:lnTo>
                  <a:lnTo>
                    <a:pt x="104" y="1846"/>
                  </a:lnTo>
                  <a:lnTo>
                    <a:pt x="104" y="1263"/>
                  </a:lnTo>
                  <a:lnTo>
                    <a:pt x="104" y="1790"/>
                  </a:lnTo>
                  <a:lnTo>
                    <a:pt x="112" y="1870"/>
                  </a:lnTo>
                  <a:lnTo>
                    <a:pt x="112" y="2046"/>
                  </a:lnTo>
                  <a:lnTo>
                    <a:pt x="112" y="1526"/>
                  </a:lnTo>
                  <a:lnTo>
                    <a:pt x="112" y="1686"/>
                  </a:lnTo>
                  <a:lnTo>
                    <a:pt x="120" y="1606"/>
                  </a:lnTo>
                  <a:lnTo>
                    <a:pt x="120" y="2038"/>
                  </a:lnTo>
                  <a:lnTo>
                    <a:pt x="120" y="935"/>
                  </a:lnTo>
                  <a:lnTo>
                    <a:pt x="128" y="623"/>
                  </a:lnTo>
                  <a:lnTo>
                    <a:pt x="128" y="2142"/>
                  </a:lnTo>
                  <a:lnTo>
                    <a:pt x="128" y="303"/>
                  </a:lnTo>
                  <a:lnTo>
                    <a:pt x="128" y="2030"/>
                  </a:lnTo>
                  <a:lnTo>
                    <a:pt x="136" y="2006"/>
                  </a:lnTo>
                  <a:lnTo>
                    <a:pt x="136" y="2174"/>
                  </a:lnTo>
                  <a:lnTo>
                    <a:pt x="136" y="1063"/>
                  </a:lnTo>
                  <a:lnTo>
                    <a:pt x="136" y="1071"/>
                  </a:lnTo>
                  <a:lnTo>
                    <a:pt x="144" y="1047"/>
                  </a:lnTo>
                  <a:lnTo>
                    <a:pt x="144" y="1910"/>
                  </a:lnTo>
                  <a:lnTo>
                    <a:pt x="144" y="1542"/>
                  </a:lnTo>
                  <a:lnTo>
                    <a:pt x="152" y="1470"/>
                  </a:lnTo>
                  <a:lnTo>
                    <a:pt x="152" y="1007"/>
                  </a:lnTo>
                  <a:lnTo>
                    <a:pt x="152" y="1934"/>
                  </a:lnTo>
                  <a:lnTo>
                    <a:pt x="160" y="1998"/>
                  </a:lnTo>
                  <a:lnTo>
                    <a:pt x="160" y="2118"/>
                  </a:lnTo>
                  <a:lnTo>
                    <a:pt x="160" y="1039"/>
                  </a:lnTo>
                  <a:lnTo>
                    <a:pt x="160" y="1087"/>
                  </a:lnTo>
                  <a:lnTo>
                    <a:pt x="168" y="1039"/>
                  </a:lnTo>
                  <a:lnTo>
                    <a:pt x="168" y="2166"/>
                  </a:lnTo>
                  <a:lnTo>
                    <a:pt x="168" y="2054"/>
                  </a:lnTo>
                  <a:lnTo>
                    <a:pt x="176" y="1894"/>
                  </a:lnTo>
                  <a:lnTo>
                    <a:pt x="176" y="1167"/>
                  </a:lnTo>
                  <a:lnTo>
                    <a:pt x="176" y="1478"/>
                  </a:lnTo>
                  <a:lnTo>
                    <a:pt x="184" y="1574"/>
                  </a:lnTo>
                  <a:lnTo>
                    <a:pt x="184" y="2054"/>
                  </a:lnTo>
                  <a:lnTo>
                    <a:pt x="184" y="1175"/>
                  </a:lnTo>
                  <a:lnTo>
                    <a:pt x="184" y="1191"/>
                  </a:lnTo>
                  <a:lnTo>
                    <a:pt x="192" y="1279"/>
                  </a:lnTo>
                  <a:lnTo>
                    <a:pt x="192" y="1223"/>
                  </a:lnTo>
                  <a:lnTo>
                    <a:pt x="192" y="1862"/>
                  </a:lnTo>
                  <a:lnTo>
                    <a:pt x="200" y="1814"/>
                  </a:lnTo>
                  <a:lnTo>
                    <a:pt x="200" y="1990"/>
                  </a:lnTo>
                  <a:lnTo>
                    <a:pt x="200" y="1007"/>
                  </a:lnTo>
                  <a:lnTo>
                    <a:pt x="200" y="1351"/>
                  </a:lnTo>
                  <a:lnTo>
                    <a:pt x="208" y="1327"/>
                  </a:lnTo>
                  <a:lnTo>
                    <a:pt x="208" y="1271"/>
                  </a:lnTo>
                  <a:lnTo>
                    <a:pt x="208" y="1934"/>
                  </a:lnTo>
                  <a:lnTo>
                    <a:pt x="216" y="1846"/>
                  </a:lnTo>
                  <a:lnTo>
                    <a:pt x="216" y="2006"/>
                  </a:lnTo>
                  <a:lnTo>
                    <a:pt x="216" y="1295"/>
                  </a:lnTo>
                  <a:lnTo>
                    <a:pt x="216" y="1574"/>
                  </a:lnTo>
                  <a:lnTo>
                    <a:pt x="224" y="1526"/>
                  </a:lnTo>
                  <a:lnTo>
                    <a:pt x="224" y="1942"/>
                  </a:lnTo>
                  <a:lnTo>
                    <a:pt x="224" y="1422"/>
                  </a:lnTo>
                  <a:lnTo>
                    <a:pt x="224" y="1894"/>
                  </a:lnTo>
                  <a:lnTo>
                    <a:pt x="232" y="1910"/>
                  </a:lnTo>
                  <a:lnTo>
                    <a:pt x="232" y="1998"/>
                  </a:lnTo>
                  <a:lnTo>
                    <a:pt x="232" y="1462"/>
                  </a:lnTo>
                  <a:lnTo>
                    <a:pt x="232" y="1510"/>
                  </a:lnTo>
                  <a:lnTo>
                    <a:pt x="240" y="1430"/>
                  </a:lnTo>
                  <a:lnTo>
                    <a:pt x="240" y="2030"/>
                  </a:lnTo>
                  <a:lnTo>
                    <a:pt x="240" y="1159"/>
                  </a:lnTo>
                  <a:lnTo>
                    <a:pt x="248" y="999"/>
                  </a:lnTo>
                  <a:lnTo>
                    <a:pt x="248" y="0"/>
                  </a:lnTo>
                  <a:lnTo>
                    <a:pt x="248" y="1486"/>
                  </a:lnTo>
                  <a:lnTo>
                    <a:pt x="256" y="1662"/>
                  </a:lnTo>
                  <a:lnTo>
                    <a:pt x="256" y="2390"/>
                  </a:lnTo>
                  <a:lnTo>
                    <a:pt x="256" y="943"/>
                  </a:lnTo>
                  <a:lnTo>
                    <a:pt x="264" y="1015"/>
                  </a:lnTo>
                  <a:lnTo>
                    <a:pt x="264" y="1966"/>
                  </a:lnTo>
                  <a:lnTo>
                    <a:pt x="264" y="839"/>
                  </a:lnTo>
                  <a:lnTo>
                    <a:pt x="264" y="1846"/>
                  </a:lnTo>
                  <a:lnTo>
                    <a:pt x="272" y="1974"/>
                  </a:lnTo>
                  <a:lnTo>
                    <a:pt x="272" y="1095"/>
                  </a:lnTo>
                  <a:lnTo>
                    <a:pt x="272" y="1654"/>
                  </a:lnTo>
                  <a:lnTo>
                    <a:pt x="280" y="1614"/>
                  </a:lnTo>
                  <a:lnTo>
                    <a:pt x="280" y="2182"/>
                  </a:lnTo>
                  <a:lnTo>
                    <a:pt x="280" y="119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468">
              <a:extLst>
                <a:ext uri="{FF2B5EF4-FFF2-40B4-BE49-F238E27FC236}">
                  <a16:creationId xmlns:a16="http://schemas.microsoft.com/office/drawing/2014/main" id="{4C66B98A-0112-804E-852C-8299467C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8" y="1147"/>
              <a:ext cx="288" cy="2150"/>
            </a:xfrm>
            <a:custGeom>
              <a:avLst/>
              <a:gdLst>
                <a:gd name="T0" fmla="*/ 8 w 288"/>
                <a:gd name="T1" fmla="*/ 1902 h 2150"/>
                <a:gd name="T2" fmla="*/ 16 w 288"/>
                <a:gd name="T3" fmla="*/ 1558 h 2150"/>
                <a:gd name="T4" fmla="*/ 16 w 288"/>
                <a:gd name="T5" fmla="*/ 1198 h 2150"/>
                <a:gd name="T6" fmla="*/ 24 w 288"/>
                <a:gd name="T7" fmla="*/ 879 h 2150"/>
                <a:gd name="T8" fmla="*/ 32 w 288"/>
                <a:gd name="T9" fmla="*/ 1822 h 2150"/>
                <a:gd name="T10" fmla="*/ 40 w 288"/>
                <a:gd name="T11" fmla="*/ 1718 h 2150"/>
                <a:gd name="T12" fmla="*/ 40 w 288"/>
                <a:gd name="T13" fmla="*/ 1214 h 2150"/>
                <a:gd name="T14" fmla="*/ 48 w 288"/>
                <a:gd name="T15" fmla="*/ 1502 h 2150"/>
                <a:gd name="T16" fmla="*/ 56 w 288"/>
                <a:gd name="T17" fmla="*/ 1182 h 2150"/>
                <a:gd name="T18" fmla="*/ 64 w 288"/>
                <a:gd name="T19" fmla="*/ 1574 h 2150"/>
                <a:gd name="T20" fmla="*/ 72 w 288"/>
                <a:gd name="T21" fmla="*/ 1366 h 2150"/>
                <a:gd name="T22" fmla="*/ 72 w 288"/>
                <a:gd name="T23" fmla="*/ 1390 h 2150"/>
                <a:gd name="T24" fmla="*/ 80 w 288"/>
                <a:gd name="T25" fmla="*/ 519 h 2150"/>
                <a:gd name="T26" fmla="*/ 88 w 288"/>
                <a:gd name="T27" fmla="*/ 2030 h 2150"/>
                <a:gd name="T28" fmla="*/ 96 w 288"/>
                <a:gd name="T29" fmla="*/ 1974 h 2150"/>
                <a:gd name="T30" fmla="*/ 104 w 288"/>
                <a:gd name="T31" fmla="*/ 1055 h 2150"/>
                <a:gd name="T32" fmla="*/ 112 w 288"/>
                <a:gd name="T33" fmla="*/ 943 h 2150"/>
                <a:gd name="T34" fmla="*/ 120 w 288"/>
                <a:gd name="T35" fmla="*/ 1822 h 2150"/>
                <a:gd name="T36" fmla="*/ 128 w 288"/>
                <a:gd name="T37" fmla="*/ 1206 h 2150"/>
                <a:gd name="T38" fmla="*/ 136 w 288"/>
                <a:gd name="T39" fmla="*/ 1350 h 2150"/>
                <a:gd name="T40" fmla="*/ 136 w 288"/>
                <a:gd name="T41" fmla="*/ 1262 h 2150"/>
                <a:gd name="T42" fmla="*/ 144 w 288"/>
                <a:gd name="T43" fmla="*/ 999 h 2150"/>
                <a:gd name="T44" fmla="*/ 152 w 288"/>
                <a:gd name="T45" fmla="*/ 1526 h 2150"/>
                <a:gd name="T46" fmla="*/ 160 w 288"/>
                <a:gd name="T47" fmla="*/ 1198 h 2150"/>
                <a:gd name="T48" fmla="*/ 160 w 288"/>
                <a:gd name="T49" fmla="*/ 1422 h 2150"/>
                <a:gd name="T50" fmla="*/ 168 w 288"/>
                <a:gd name="T51" fmla="*/ 1318 h 2150"/>
                <a:gd name="T52" fmla="*/ 176 w 288"/>
                <a:gd name="T53" fmla="*/ 1270 h 2150"/>
                <a:gd name="T54" fmla="*/ 184 w 288"/>
                <a:gd name="T55" fmla="*/ 1902 h 2150"/>
                <a:gd name="T56" fmla="*/ 192 w 288"/>
                <a:gd name="T57" fmla="*/ 1798 h 2150"/>
                <a:gd name="T58" fmla="*/ 200 w 288"/>
                <a:gd name="T59" fmla="*/ 119 h 2150"/>
                <a:gd name="T60" fmla="*/ 200 w 288"/>
                <a:gd name="T61" fmla="*/ 1814 h 2150"/>
                <a:gd name="T62" fmla="*/ 208 w 288"/>
                <a:gd name="T63" fmla="*/ 559 h 2150"/>
                <a:gd name="T64" fmla="*/ 216 w 288"/>
                <a:gd name="T65" fmla="*/ 1550 h 2150"/>
                <a:gd name="T66" fmla="*/ 224 w 288"/>
                <a:gd name="T67" fmla="*/ 1662 h 2150"/>
                <a:gd name="T68" fmla="*/ 232 w 288"/>
                <a:gd name="T69" fmla="*/ 1430 h 2150"/>
                <a:gd name="T70" fmla="*/ 232 w 288"/>
                <a:gd name="T71" fmla="*/ 1406 h 2150"/>
                <a:gd name="T72" fmla="*/ 240 w 288"/>
                <a:gd name="T73" fmla="*/ 1031 h 2150"/>
                <a:gd name="T74" fmla="*/ 248 w 288"/>
                <a:gd name="T75" fmla="*/ 1518 h 2150"/>
                <a:gd name="T76" fmla="*/ 256 w 288"/>
                <a:gd name="T77" fmla="*/ 1662 h 2150"/>
                <a:gd name="T78" fmla="*/ 264 w 288"/>
                <a:gd name="T79" fmla="*/ 1286 h 2150"/>
                <a:gd name="T80" fmla="*/ 272 w 288"/>
                <a:gd name="T81" fmla="*/ 1095 h 2150"/>
                <a:gd name="T82" fmla="*/ 280 w 288"/>
                <a:gd name="T83" fmla="*/ 1742 h 21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2150"/>
                <a:gd name="T128" fmla="*/ 288 w 288"/>
                <a:gd name="T129" fmla="*/ 2150 h 21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2150">
                  <a:moveTo>
                    <a:pt x="0" y="943"/>
                  </a:moveTo>
                  <a:lnTo>
                    <a:pt x="8" y="967"/>
                  </a:lnTo>
                  <a:lnTo>
                    <a:pt x="8" y="1902"/>
                  </a:lnTo>
                  <a:lnTo>
                    <a:pt x="8" y="735"/>
                  </a:lnTo>
                  <a:lnTo>
                    <a:pt x="8" y="1606"/>
                  </a:lnTo>
                  <a:lnTo>
                    <a:pt x="16" y="1558"/>
                  </a:lnTo>
                  <a:lnTo>
                    <a:pt x="16" y="1774"/>
                  </a:lnTo>
                  <a:lnTo>
                    <a:pt x="16" y="991"/>
                  </a:lnTo>
                  <a:lnTo>
                    <a:pt x="16" y="1198"/>
                  </a:lnTo>
                  <a:lnTo>
                    <a:pt x="24" y="1310"/>
                  </a:lnTo>
                  <a:lnTo>
                    <a:pt x="24" y="1598"/>
                  </a:lnTo>
                  <a:lnTo>
                    <a:pt x="24" y="879"/>
                  </a:lnTo>
                  <a:lnTo>
                    <a:pt x="24" y="1007"/>
                  </a:lnTo>
                  <a:lnTo>
                    <a:pt x="32" y="1087"/>
                  </a:lnTo>
                  <a:lnTo>
                    <a:pt x="32" y="1822"/>
                  </a:lnTo>
                  <a:lnTo>
                    <a:pt x="32" y="799"/>
                  </a:lnTo>
                  <a:lnTo>
                    <a:pt x="32" y="1710"/>
                  </a:lnTo>
                  <a:lnTo>
                    <a:pt x="40" y="1718"/>
                  </a:lnTo>
                  <a:lnTo>
                    <a:pt x="40" y="1894"/>
                  </a:lnTo>
                  <a:lnTo>
                    <a:pt x="40" y="911"/>
                  </a:lnTo>
                  <a:lnTo>
                    <a:pt x="40" y="1214"/>
                  </a:lnTo>
                  <a:lnTo>
                    <a:pt x="48" y="1119"/>
                  </a:lnTo>
                  <a:lnTo>
                    <a:pt x="48" y="1638"/>
                  </a:lnTo>
                  <a:lnTo>
                    <a:pt x="48" y="1502"/>
                  </a:lnTo>
                  <a:lnTo>
                    <a:pt x="56" y="1494"/>
                  </a:lnTo>
                  <a:lnTo>
                    <a:pt x="56" y="1518"/>
                  </a:lnTo>
                  <a:lnTo>
                    <a:pt x="56" y="1182"/>
                  </a:lnTo>
                  <a:lnTo>
                    <a:pt x="56" y="1238"/>
                  </a:lnTo>
                  <a:lnTo>
                    <a:pt x="64" y="1278"/>
                  </a:lnTo>
                  <a:lnTo>
                    <a:pt x="64" y="1574"/>
                  </a:lnTo>
                  <a:lnTo>
                    <a:pt x="64" y="1103"/>
                  </a:lnTo>
                  <a:lnTo>
                    <a:pt x="64" y="1438"/>
                  </a:lnTo>
                  <a:lnTo>
                    <a:pt x="72" y="1366"/>
                  </a:lnTo>
                  <a:lnTo>
                    <a:pt x="72" y="1790"/>
                  </a:lnTo>
                  <a:lnTo>
                    <a:pt x="72" y="1278"/>
                  </a:lnTo>
                  <a:lnTo>
                    <a:pt x="72" y="1390"/>
                  </a:lnTo>
                  <a:lnTo>
                    <a:pt x="80" y="1326"/>
                  </a:lnTo>
                  <a:lnTo>
                    <a:pt x="80" y="1686"/>
                  </a:lnTo>
                  <a:lnTo>
                    <a:pt x="80" y="519"/>
                  </a:lnTo>
                  <a:lnTo>
                    <a:pt x="80" y="543"/>
                  </a:lnTo>
                  <a:lnTo>
                    <a:pt x="88" y="455"/>
                  </a:lnTo>
                  <a:lnTo>
                    <a:pt x="88" y="2030"/>
                  </a:lnTo>
                  <a:lnTo>
                    <a:pt x="88" y="199"/>
                  </a:lnTo>
                  <a:lnTo>
                    <a:pt x="88" y="1966"/>
                  </a:lnTo>
                  <a:lnTo>
                    <a:pt x="96" y="1974"/>
                  </a:lnTo>
                  <a:lnTo>
                    <a:pt x="96" y="471"/>
                  </a:lnTo>
                  <a:lnTo>
                    <a:pt x="96" y="895"/>
                  </a:lnTo>
                  <a:lnTo>
                    <a:pt x="104" y="1055"/>
                  </a:lnTo>
                  <a:lnTo>
                    <a:pt x="104" y="1478"/>
                  </a:lnTo>
                  <a:lnTo>
                    <a:pt x="104" y="1039"/>
                  </a:lnTo>
                  <a:lnTo>
                    <a:pt x="112" y="943"/>
                  </a:lnTo>
                  <a:lnTo>
                    <a:pt x="112" y="807"/>
                  </a:lnTo>
                  <a:lnTo>
                    <a:pt x="112" y="1982"/>
                  </a:lnTo>
                  <a:lnTo>
                    <a:pt x="120" y="1822"/>
                  </a:lnTo>
                  <a:lnTo>
                    <a:pt x="120" y="799"/>
                  </a:lnTo>
                  <a:lnTo>
                    <a:pt x="120" y="1063"/>
                  </a:lnTo>
                  <a:lnTo>
                    <a:pt x="128" y="1206"/>
                  </a:lnTo>
                  <a:lnTo>
                    <a:pt x="128" y="1766"/>
                  </a:lnTo>
                  <a:lnTo>
                    <a:pt x="128" y="1326"/>
                  </a:lnTo>
                  <a:lnTo>
                    <a:pt x="136" y="1350"/>
                  </a:lnTo>
                  <a:lnTo>
                    <a:pt x="136" y="1518"/>
                  </a:lnTo>
                  <a:lnTo>
                    <a:pt x="136" y="1103"/>
                  </a:lnTo>
                  <a:lnTo>
                    <a:pt x="136" y="1262"/>
                  </a:lnTo>
                  <a:lnTo>
                    <a:pt x="144" y="1230"/>
                  </a:lnTo>
                  <a:lnTo>
                    <a:pt x="144" y="1510"/>
                  </a:lnTo>
                  <a:lnTo>
                    <a:pt x="144" y="999"/>
                  </a:lnTo>
                  <a:lnTo>
                    <a:pt x="144" y="1374"/>
                  </a:lnTo>
                  <a:lnTo>
                    <a:pt x="152" y="1398"/>
                  </a:lnTo>
                  <a:lnTo>
                    <a:pt x="152" y="1526"/>
                  </a:lnTo>
                  <a:lnTo>
                    <a:pt x="152" y="1111"/>
                  </a:lnTo>
                  <a:lnTo>
                    <a:pt x="152" y="1262"/>
                  </a:lnTo>
                  <a:lnTo>
                    <a:pt x="160" y="1198"/>
                  </a:lnTo>
                  <a:lnTo>
                    <a:pt x="160" y="1502"/>
                  </a:lnTo>
                  <a:lnTo>
                    <a:pt x="160" y="1023"/>
                  </a:lnTo>
                  <a:lnTo>
                    <a:pt x="160" y="1422"/>
                  </a:lnTo>
                  <a:lnTo>
                    <a:pt x="168" y="1478"/>
                  </a:lnTo>
                  <a:lnTo>
                    <a:pt x="168" y="1262"/>
                  </a:lnTo>
                  <a:lnTo>
                    <a:pt x="168" y="1318"/>
                  </a:lnTo>
                  <a:lnTo>
                    <a:pt x="176" y="1366"/>
                  </a:lnTo>
                  <a:lnTo>
                    <a:pt x="176" y="1518"/>
                  </a:lnTo>
                  <a:lnTo>
                    <a:pt x="176" y="1270"/>
                  </a:lnTo>
                  <a:lnTo>
                    <a:pt x="176" y="1398"/>
                  </a:lnTo>
                  <a:lnTo>
                    <a:pt x="184" y="1390"/>
                  </a:lnTo>
                  <a:lnTo>
                    <a:pt x="184" y="1902"/>
                  </a:lnTo>
                  <a:lnTo>
                    <a:pt x="184" y="1350"/>
                  </a:lnTo>
                  <a:lnTo>
                    <a:pt x="184" y="1830"/>
                  </a:lnTo>
                  <a:lnTo>
                    <a:pt x="192" y="1798"/>
                  </a:lnTo>
                  <a:lnTo>
                    <a:pt x="192" y="2062"/>
                  </a:lnTo>
                  <a:lnTo>
                    <a:pt x="192" y="32"/>
                  </a:lnTo>
                  <a:lnTo>
                    <a:pt x="200" y="119"/>
                  </a:lnTo>
                  <a:lnTo>
                    <a:pt x="200" y="2150"/>
                  </a:lnTo>
                  <a:lnTo>
                    <a:pt x="200" y="0"/>
                  </a:lnTo>
                  <a:lnTo>
                    <a:pt x="200" y="1814"/>
                  </a:lnTo>
                  <a:lnTo>
                    <a:pt x="208" y="1806"/>
                  </a:lnTo>
                  <a:lnTo>
                    <a:pt x="208" y="1846"/>
                  </a:lnTo>
                  <a:lnTo>
                    <a:pt x="208" y="559"/>
                  </a:lnTo>
                  <a:lnTo>
                    <a:pt x="208" y="975"/>
                  </a:lnTo>
                  <a:lnTo>
                    <a:pt x="216" y="1039"/>
                  </a:lnTo>
                  <a:lnTo>
                    <a:pt x="216" y="1550"/>
                  </a:lnTo>
                  <a:lnTo>
                    <a:pt x="216" y="1206"/>
                  </a:lnTo>
                  <a:lnTo>
                    <a:pt x="224" y="1238"/>
                  </a:lnTo>
                  <a:lnTo>
                    <a:pt x="224" y="1662"/>
                  </a:lnTo>
                  <a:lnTo>
                    <a:pt x="224" y="1095"/>
                  </a:lnTo>
                  <a:lnTo>
                    <a:pt x="224" y="1590"/>
                  </a:lnTo>
                  <a:lnTo>
                    <a:pt x="232" y="1430"/>
                  </a:lnTo>
                  <a:lnTo>
                    <a:pt x="232" y="1534"/>
                  </a:lnTo>
                  <a:lnTo>
                    <a:pt x="232" y="1031"/>
                  </a:lnTo>
                  <a:lnTo>
                    <a:pt x="232" y="1406"/>
                  </a:lnTo>
                  <a:lnTo>
                    <a:pt x="240" y="1294"/>
                  </a:lnTo>
                  <a:lnTo>
                    <a:pt x="240" y="1478"/>
                  </a:lnTo>
                  <a:lnTo>
                    <a:pt x="240" y="1031"/>
                  </a:lnTo>
                  <a:lnTo>
                    <a:pt x="240" y="1151"/>
                  </a:lnTo>
                  <a:lnTo>
                    <a:pt x="248" y="1294"/>
                  </a:lnTo>
                  <a:lnTo>
                    <a:pt x="248" y="1518"/>
                  </a:lnTo>
                  <a:lnTo>
                    <a:pt x="248" y="1103"/>
                  </a:lnTo>
                  <a:lnTo>
                    <a:pt x="256" y="1007"/>
                  </a:lnTo>
                  <a:lnTo>
                    <a:pt x="256" y="1662"/>
                  </a:lnTo>
                  <a:lnTo>
                    <a:pt x="264" y="1638"/>
                  </a:lnTo>
                  <a:lnTo>
                    <a:pt x="264" y="1159"/>
                  </a:lnTo>
                  <a:lnTo>
                    <a:pt x="264" y="1286"/>
                  </a:lnTo>
                  <a:lnTo>
                    <a:pt x="272" y="1286"/>
                  </a:lnTo>
                  <a:lnTo>
                    <a:pt x="272" y="1518"/>
                  </a:lnTo>
                  <a:lnTo>
                    <a:pt x="272" y="1095"/>
                  </a:lnTo>
                  <a:lnTo>
                    <a:pt x="272" y="1238"/>
                  </a:lnTo>
                  <a:lnTo>
                    <a:pt x="280" y="1262"/>
                  </a:lnTo>
                  <a:lnTo>
                    <a:pt x="280" y="1742"/>
                  </a:lnTo>
                  <a:lnTo>
                    <a:pt x="280" y="1542"/>
                  </a:lnTo>
                  <a:lnTo>
                    <a:pt x="288" y="1518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469">
              <a:extLst>
                <a:ext uri="{FF2B5EF4-FFF2-40B4-BE49-F238E27FC236}">
                  <a16:creationId xmlns:a16="http://schemas.microsoft.com/office/drawing/2014/main" id="{2811A6B2-FAF4-AE41-A144-CD6341052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" y="1226"/>
              <a:ext cx="289" cy="2119"/>
            </a:xfrm>
            <a:custGeom>
              <a:avLst/>
              <a:gdLst>
                <a:gd name="T0" fmla="*/ 0 w 289"/>
                <a:gd name="T1" fmla="*/ 1527 h 2119"/>
                <a:gd name="T2" fmla="*/ 8 w 289"/>
                <a:gd name="T3" fmla="*/ 80 h 2119"/>
                <a:gd name="T4" fmla="*/ 16 w 289"/>
                <a:gd name="T5" fmla="*/ 0 h 2119"/>
                <a:gd name="T6" fmla="*/ 24 w 289"/>
                <a:gd name="T7" fmla="*/ 696 h 2119"/>
                <a:gd name="T8" fmla="*/ 32 w 289"/>
                <a:gd name="T9" fmla="*/ 840 h 2119"/>
                <a:gd name="T10" fmla="*/ 40 w 289"/>
                <a:gd name="T11" fmla="*/ 1495 h 2119"/>
                <a:gd name="T12" fmla="*/ 48 w 289"/>
                <a:gd name="T13" fmla="*/ 1319 h 2119"/>
                <a:gd name="T14" fmla="*/ 48 w 289"/>
                <a:gd name="T15" fmla="*/ 1311 h 2119"/>
                <a:gd name="T16" fmla="*/ 56 w 289"/>
                <a:gd name="T17" fmla="*/ 936 h 2119"/>
                <a:gd name="T18" fmla="*/ 64 w 289"/>
                <a:gd name="T19" fmla="*/ 1471 h 2119"/>
                <a:gd name="T20" fmla="*/ 72 w 289"/>
                <a:gd name="T21" fmla="*/ 1024 h 2119"/>
                <a:gd name="T22" fmla="*/ 80 w 289"/>
                <a:gd name="T23" fmla="*/ 1567 h 2119"/>
                <a:gd name="T24" fmla="*/ 88 w 289"/>
                <a:gd name="T25" fmla="*/ 1351 h 2119"/>
                <a:gd name="T26" fmla="*/ 88 w 289"/>
                <a:gd name="T27" fmla="*/ 1287 h 2119"/>
                <a:gd name="T28" fmla="*/ 96 w 289"/>
                <a:gd name="T29" fmla="*/ 1231 h 2119"/>
                <a:gd name="T30" fmla="*/ 104 w 289"/>
                <a:gd name="T31" fmla="*/ 1751 h 2119"/>
                <a:gd name="T32" fmla="*/ 112 w 289"/>
                <a:gd name="T33" fmla="*/ 1263 h 2119"/>
                <a:gd name="T34" fmla="*/ 120 w 289"/>
                <a:gd name="T35" fmla="*/ 800 h 2119"/>
                <a:gd name="T36" fmla="*/ 128 w 289"/>
                <a:gd name="T37" fmla="*/ 1103 h 2119"/>
                <a:gd name="T38" fmla="*/ 136 w 289"/>
                <a:gd name="T39" fmla="*/ 736 h 2119"/>
                <a:gd name="T40" fmla="*/ 144 w 289"/>
                <a:gd name="T41" fmla="*/ 1095 h 2119"/>
                <a:gd name="T42" fmla="*/ 152 w 289"/>
                <a:gd name="T43" fmla="*/ 1463 h 2119"/>
                <a:gd name="T44" fmla="*/ 160 w 289"/>
                <a:gd name="T45" fmla="*/ 1415 h 2119"/>
                <a:gd name="T46" fmla="*/ 168 w 289"/>
                <a:gd name="T47" fmla="*/ 1127 h 2119"/>
                <a:gd name="T48" fmla="*/ 168 w 289"/>
                <a:gd name="T49" fmla="*/ 1207 h 2119"/>
                <a:gd name="T50" fmla="*/ 176 w 289"/>
                <a:gd name="T51" fmla="*/ 1143 h 2119"/>
                <a:gd name="T52" fmla="*/ 184 w 289"/>
                <a:gd name="T53" fmla="*/ 1623 h 2119"/>
                <a:gd name="T54" fmla="*/ 192 w 289"/>
                <a:gd name="T55" fmla="*/ 1191 h 2119"/>
                <a:gd name="T56" fmla="*/ 192 w 289"/>
                <a:gd name="T57" fmla="*/ 1383 h 2119"/>
                <a:gd name="T58" fmla="*/ 200 w 289"/>
                <a:gd name="T59" fmla="*/ 1024 h 2119"/>
                <a:gd name="T60" fmla="*/ 208 w 289"/>
                <a:gd name="T61" fmla="*/ 1207 h 2119"/>
                <a:gd name="T62" fmla="*/ 216 w 289"/>
                <a:gd name="T63" fmla="*/ 1024 h 2119"/>
                <a:gd name="T64" fmla="*/ 224 w 289"/>
                <a:gd name="T65" fmla="*/ 1391 h 2119"/>
                <a:gd name="T66" fmla="*/ 233 w 289"/>
                <a:gd name="T67" fmla="*/ 976 h 2119"/>
                <a:gd name="T68" fmla="*/ 233 w 289"/>
                <a:gd name="T69" fmla="*/ 1159 h 2119"/>
                <a:gd name="T70" fmla="*/ 241 w 289"/>
                <a:gd name="T71" fmla="*/ 992 h 2119"/>
                <a:gd name="T72" fmla="*/ 249 w 289"/>
                <a:gd name="T73" fmla="*/ 880 h 2119"/>
                <a:gd name="T74" fmla="*/ 257 w 289"/>
                <a:gd name="T75" fmla="*/ 1767 h 2119"/>
                <a:gd name="T76" fmla="*/ 265 w 289"/>
                <a:gd name="T77" fmla="*/ 1631 h 2119"/>
                <a:gd name="T78" fmla="*/ 265 w 289"/>
                <a:gd name="T79" fmla="*/ 1159 h 2119"/>
                <a:gd name="T80" fmla="*/ 273 w 289"/>
                <a:gd name="T81" fmla="*/ 1151 h 2119"/>
                <a:gd name="T82" fmla="*/ 281 w 289"/>
                <a:gd name="T83" fmla="*/ 1183 h 21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2119"/>
                <a:gd name="T128" fmla="*/ 289 w 289"/>
                <a:gd name="T129" fmla="*/ 2119 h 21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2119">
                  <a:moveTo>
                    <a:pt x="0" y="1439"/>
                  </a:moveTo>
                  <a:lnTo>
                    <a:pt x="0" y="1056"/>
                  </a:lnTo>
                  <a:lnTo>
                    <a:pt x="0" y="1527"/>
                  </a:lnTo>
                  <a:lnTo>
                    <a:pt x="8" y="1591"/>
                  </a:lnTo>
                  <a:lnTo>
                    <a:pt x="8" y="1807"/>
                  </a:lnTo>
                  <a:lnTo>
                    <a:pt x="8" y="80"/>
                  </a:lnTo>
                  <a:lnTo>
                    <a:pt x="8" y="88"/>
                  </a:lnTo>
                  <a:lnTo>
                    <a:pt x="16" y="72"/>
                  </a:lnTo>
                  <a:lnTo>
                    <a:pt x="16" y="0"/>
                  </a:lnTo>
                  <a:lnTo>
                    <a:pt x="16" y="2119"/>
                  </a:lnTo>
                  <a:lnTo>
                    <a:pt x="24" y="2015"/>
                  </a:lnTo>
                  <a:lnTo>
                    <a:pt x="24" y="696"/>
                  </a:lnTo>
                  <a:lnTo>
                    <a:pt x="24" y="824"/>
                  </a:lnTo>
                  <a:lnTo>
                    <a:pt x="32" y="912"/>
                  </a:lnTo>
                  <a:lnTo>
                    <a:pt x="32" y="840"/>
                  </a:lnTo>
                  <a:lnTo>
                    <a:pt x="32" y="1383"/>
                  </a:lnTo>
                  <a:lnTo>
                    <a:pt x="40" y="1367"/>
                  </a:lnTo>
                  <a:lnTo>
                    <a:pt x="40" y="1495"/>
                  </a:lnTo>
                  <a:lnTo>
                    <a:pt x="40" y="1223"/>
                  </a:lnTo>
                  <a:lnTo>
                    <a:pt x="40" y="1479"/>
                  </a:lnTo>
                  <a:lnTo>
                    <a:pt x="48" y="1319"/>
                  </a:lnTo>
                  <a:lnTo>
                    <a:pt x="48" y="1343"/>
                  </a:lnTo>
                  <a:lnTo>
                    <a:pt x="48" y="1127"/>
                  </a:lnTo>
                  <a:lnTo>
                    <a:pt x="48" y="1311"/>
                  </a:lnTo>
                  <a:lnTo>
                    <a:pt x="56" y="1207"/>
                  </a:lnTo>
                  <a:lnTo>
                    <a:pt x="56" y="1263"/>
                  </a:lnTo>
                  <a:lnTo>
                    <a:pt x="56" y="936"/>
                  </a:lnTo>
                  <a:lnTo>
                    <a:pt x="56" y="1016"/>
                  </a:lnTo>
                  <a:lnTo>
                    <a:pt x="64" y="968"/>
                  </a:lnTo>
                  <a:lnTo>
                    <a:pt x="64" y="1471"/>
                  </a:lnTo>
                  <a:lnTo>
                    <a:pt x="64" y="1231"/>
                  </a:lnTo>
                  <a:lnTo>
                    <a:pt x="72" y="1175"/>
                  </a:lnTo>
                  <a:lnTo>
                    <a:pt x="72" y="1024"/>
                  </a:lnTo>
                  <a:lnTo>
                    <a:pt x="72" y="1295"/>
                  </a:lnTo>
                  <a:lnTo>
                    <a:pt x="80" y="1303"/>
                  </a:lnTo>
                  <a:lnTo>
                    <a:pt x="80" y="1567"/>
                  </a:lnTo>
                  <a:lnTo>
                    <a:pt x="80" y="1032"/>
                  </a:lnTo>
                  <a:lnTo>
                    <a:pt x="80" y="1375"/>
                  </a:lnTo>
                  <a:lnTo>
                    <a:pt x="88" y="1351"/>
                  </a:lnTo>
                  <a:lnTo>
                    <a:pt x="88" y="1543"/>
                  </a:lnTo>
                  <a:lnTo>
                    <a:pt x="88" y="1215"/>
                  </a:lnTo>
                  <a:lnTo>
                    <a:pt x="88" y="1287"/>
                  </a:lnTo>
                  <a:lnTo>
                    <a:pt x="96" y="1311"/>
                  </a:lnTo>
                  <a:lnTo>
                    <a:pt x="96" y="1623"/>
                  </a:lnTo>
                  <a:lnTo>
                    <a:pt x="96" y="1231"/>
                  </a:lnTo>
                  <a:lnTo>
                    <a:pt x="96" y="1239"/>
                  </a:lnTo>
                  <a:lnTo>
                    <a:pt x="104" y="1343"/>
                  </a:lnTo>
                  <a:lnTo>
                    <a:pt x="104" y="1751"/>
                  </a:lnTo>
                  <a:lnTo>
                    <a:pt x="104" y="1183"/>
                  </a:lnTo>
                  <a:lnTo>
                    <a:pt x="104" y="1479"/>
                  </a:lnTo>
                  <a:lnTo>
                    <a:pt x="112" y="1263"/>
                  </a:lnTo>
                  <a:lnTo>
                    <a:pt x="112" y="32"/>
                  </a:lnTo>
                  <a:lnTo>
                    <a:pt x="112" y="624"/>
                  </a:lnTo>
                  <a:lnTo>
                    <a:pt x="120" y="800"/>
                  </a:lnTo>
                  <a:lnTo>
                    <a:pt x="120" y="1767"/>
                  </a:lnTo>
                  <a:lnTo>
                    <a:pt x="120" y="1127"/>
                  </a:lnTo>
                  <a:lnTo>
                    <a:pt x="128" y="1103"/>
                  </a:lnTo>
                  <a:lnTo>
                    <a:pt x="128" y="1399"/>
                  </a:lnTo>
                  <a:lnTo>
                    <a:pt x="128" y="728"/>
                  </a:lnTo>
                  <a:lnTo>
                    <a:pt x="136" y="736"/>
                  </a:lnTo>
                  <a:lnTo>
                    <a:pt x="136" y="1671"/>
                  </a:lnTo>
                  <a:lnTo>
                    <a:pt x="144" y="1511"/>
                  </a:lnTo>
                  <a:lnTo>
                    <a:pt x="144" y="1095"/>
                  </a:lnTo>
                  <a:lnTo>
                    <a:pt x="144" y="1279"/>
                  </a:lnTo>
                  <a:lnTo>
                    <a:pt x="152" y="1279"/>
                  </a:lnTo>
                  <a:lnTo>
                    <a:pt x="152" y="1463"/>
                  </a:lnTo>
                  <a:lnTo>
                    <a:pt x="152" y="864"/>
                  </a:lnTo>
                  <a:lnTo>
                    <a:pt x="152" y="1423"/>
                  </a:lnTo>
                  <a:lnTo>
                    <a:pt x="160" y="1415"/>
                  </a:lnTo>
                  <a:lnTo>
                    <a:pt x="160" y="1103"/>
                  </a:lnTo>
                  <a:lnTo>
                    <a:pt x="160" y="1119"/>
                  </a:lnTo>
                  <a:lnTo>
                    <a:pt x="168" y="1127"/>
                  </a:lnTo>
                  <a:lnTo>
                    <a:pt x="168" y="1367"/>
                  </a:lnTo>
                  <a:lnTo>
                    <a:pt x="168" y="992"/>
                  </a:lnTo>
                  <a:lnTo>
                    <a:pt x="168" y="1207"/>
                  </a:lnTo>
                  <a:lnTo>
                    <a:pt x="176" y="1199"/>
                  </a:lnTo>
                  <a:lnTo>
                    <a:pt x="176" y="1503"/>
                  </a:lnTo>
                  <a:lnTo>
                    <a:pt x="176" y="1143"/>
                  </a:lnTo>
                  <a:lnTo>
                    <a:pt x="176" y="1415"/>
                  </a:lnTo>
                  <a:lnTo>
                    <a:pt x="184" y="1271"/>
                  </a:lnTo>
                  <a:lnTo>
                    <a:pt x="184" y="1623"/>
                  </a:lnTo>
                  <a:lnTo>
                    <a:pt x="184" y="1183"/>
                  </a:lnTo>
                  <a:lnTo>
                    <a:pt x="184" y="1215"/>
                  </a:lnTo>
                  <a:lnTo>
                    <a:pt x="192" y="1191"/>
                  </a:lnTo>
                  <a:lnTo>
                    <a:pt x="192" y="1495"/>
                  </a:lnTo>
                  <a:lnTo>
                    <a:pt x="192" y="1024"/>
                  </a:lnTo>
                  <a:lnTo>
                    <a:pt x="192" y="1383"/>
                  </a:lnTo>
                  <a:lnTo>
                    <a:pt x="200" y="1463"/>
                  </a:lnTo>
                  <a:lnTo>
                    <a:pt x="200" y="1927"/>
                  </a:lnTo>
                  <a:lnTo>
                    <a:pt x="200" y="1024"/>
                  </a:lnTo>
                  <a:lnTo>
                    <a:pt x="208" y="880"/>
                  </a:lnTo>
                  <a:lnTo>
                    <a:pt x="208" y="120"/>
                  </a:lnTo>
                  <a:lnTo>
                    <a:pt x="208" y="1207"/>
                  </a:lnTo>
                  <a:lnTo>
                    <a:pt x="216" y="1111"/>
                  </a:lnTo>
                  <a:lnTo>
                    <a:pt x="216" y="1591"/>
                  </a:lnTo>
                  <a:lnTo>
                    <a:pt x="216" y="1024"/>
                  </a:lnTo>
                  <a:lnTo>
                    <a:pt x="216" y="1080"/>
                  </a:lnTo>
                  <a:lnTo>
                    <a:pt x="224" y="1247"/>
                  </a:lnTo>
                  <a:lnTo>
                    <a:pt x="224" y="1391"/>
                  </a:lnTo>
                  <a:lnTo>
                    <a:pt x="224" y="872"/>
                  </a:lnTo>
                  <a:lnTo>
                    <a:pt x="224" y="944"/>
                  </a:lnTo>
                  <a:lnTo>
                    <a:pt x="233" y="976"/>
                  </a:lnTo>
                  <a:lnTo>
                    <a:pt x="233" y="1607"/>
                  </a:lnTo>
                  <a:lnTo>
                    <a:pt x="233" y="936"/>
                  </a:lnTo>
                  <a:lnTo>
                    <a:pt x="233" y="1159"/>
                  </a:lnTo>
                  <a:lnTo>
                    <a:pt x="241" y="1207"/>
                  </a:lnTo>
                  <a:lnTo>
                    <a:pt x="241" y="1415"/>
                  </a:lnTo>
                  <a:lnTo>
                    <a:pt x="241" y="992"/>
                  </a:lnTo>
                  <a:lnTo>
                    <a:pt x="249" y="1151"/>
                  </a:lnTo>
                  <a:lnTo>
                    <a:pt x="249" y="1327"/>
                  </a:lnTo>
                  <a:lnTo>
                    <a:pt x="249" y="880"/>
                  </a:lnTo>
                  <a:lnTo>
                    <a:pt x="249" y="960"/>
                  </a:lnTo>
                  <a:lnTo>
                    <a:pt x="257" y="912"/>
                  </a:lnTo>
                  <a:lnTo>
                    <a:pt x="257" y="1767"/>
                  </a:lnTo>
                  <a:lnTo>
                    <a:pt x="257" y="904"/>
                  </a:lnTo>
                  <a:lnTo>
                    <a:pt x="257" y="1711"/>
                  </a:lnTo>
                  <a:lnTo>
                    <a:pt x="265" y="1631"/>
                  </a:lnTo>
                  <a:lnTo>
                    <a:pt x="265" y="1759"/>
                  </a:lnTo>
                  <a:lnTo>
                    <a:pt x="265" y="928"/>
                  </a:lnTo>
                  <a:lnTo>
                    <a:pt x="265" y="1159"/>
                  </a:lnTo>
                  <a:lnTo>
                    <a:pt x="273" y="1175"/>
                  </a:lnTo>
                  <a:lnTo>
                    <a:pt x="273" y="1719"/>
                  </a:lnTo>
                  <a:lnTo>
                    <a:pt x="273" y="1151"/>
                  </a:lnTo>
                  <a:lnTo>
                    <a:pt x="273" y="1663"/>
                  </a:lnTo>
                  <a:lnTo>
                    <a:pt x="281" y="1647"/>
                  </a:lnTo>
                  <a:lnTo>
                    <a:pt x="281" y="1183"/>
                  </a:lnTo>
                  <a:lnTo>
                    <a:pt x="281" y="1311"/>
                  </a:lnTo>
                  <a:lnTo>
                    <a:pt x="289" y="12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470">
              <a:extLst>
                <a:ext uri="{FF2B5EF4-FFF2-40B4-BE49-F238E27FC236}">
                  <a16:creationId xmlns:a16="http://schemas.microsoft.com/office/drawing/2014/main" id="{2D27C489-0D37-F247-8A3C-F1A2CA501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" y="1452"/>
              <a:ext cx="288" cy="1735"/>
            </a:xfrm>
            <a:custGeom>
              <a:avLst/>
              <a:gdLst>
                <a:gd name="T0" fmla="*/ 0 w 288"/>
                <a:gd name="T1" fmla="*/ 975 h 1735"/>
                <a:gd name="T2" fmla="*/ 8 w 288"/>
                <a:gd name="T3" fmla="*/ 1535 h 1735"/>
                <a:gd name="T4" fmla="*/ 16 w 288"/>
                <a:gd name="T5" fmla="*/ 176 h 1735"/>
                <a:gd name="T6" fmla="*/ 24 w 288"/>
                <a:gd name="T7" fmla="*/ 800 h 1735"/>
                <a:gd name="T8" fmla="*/ 24 w 288"/>
                <a:gd name="T9" fmla="*/ 592 h 1735"/>
                <a:gd name="T10" fmla="*/ 32 w 288"/>
                <a:gd name="T11" fmla="*/ 592 h 1735"/>
                <a:gd name="T12" fmla="*/ 40 w 288"/>
                <a:gd name="T13" fmla="*/ 1159 h 1735"/>
                <a:gd name="T14" fmla="*/ 48 w 288"/>
                <a:gd name="T15" fmla="*/ 792 h 1735"/>
                <a:gd name="T16" fmla="*/ 48 w 288"/>
                <a:gd name="T17" fmla="*/ 903 h 1735"/>
                <a:gd name="T18" fmla="*/ 56 w 288"/>
                <a:gd name="T19" fmla="*/ 1207 h 1735"/>
                <a:gd name="T20" fmla="*/ 64 w 288"/>
                <a:gd name="T21" fmla="*/ 911 h 1735"/>
                <a:gd name="T22" fmla="*/ 72 w 288"/>
                <a:gd name="T23" fmla="*/ 800 h 1735"/>
                <a:gd name="T24" fmla="*/ 80 w 288"/>
                <a:gd name="T25" fmla="*/ 935 h 1735"/>
                <a:gd name="T26" fmla="*/ 88 w 288"/>
                <a:gd name="T27" fmla="*/ 1703 h 1735"/>
                <a:gd name="T28" fmla="*/ 96 w 288"/>
                <a:gd name="T29" fmla="*/ 1647 h 1735"/>
                <a:gd name="T30" fmla="*/ 96 w 288"/>
                <a:gd name="T31" fmla="*/ 376 h 1735"/>
                <a:gd name="T32" fmla="*/ 104 w 288"/>
                <a:gd name="T33" fmla="*/ 1063 h 1735"/>
                <a:gd name="T34" fmla="*/ 112 w 288"/>
                <a:gd name="T35" fmla="*/ 792 h 1735"/>
                <a:gd name="T36" fmla="*/ 120 w 288"/>
                <a:gd name="T37" fmla="*/ 1263 h 1735"/>
                <a:gd name="T38" fmla="*/ 128 w 288"/>
                <a:gd name="T39" fmla="*/ 951 h 1735"/>
                <a:gd name="T40" fmla="*/ 128 w 288"/>
                <a:gd name="T41" fmla="*/ 887 h 1735"/>
                <a:gd name="T42" fmla="*/ 136 w 288"/>
                <a:gd name="T43" fmla="*/ 680 h 1735"/>
                <a:gd name="T44" fmla="*/ 144 w 288"/>
                <a:gd name="T45" fmla="*/ 943 h 1735"/>
                <a:gd name="T46" fmla="*/ 152 w 288"/>
                <a:gd name="T47" fmla="*/ 736 h 1735"/>
                <a:gd name="T48" fmla="*/ 160 w 288"/>
                <a:gd name="T49" fmla="*/ 1207 h 1735"/>
                <a:gd name="T50" fmla="*/ 168 w 288"/>
                <a:gd name="T51" fmla="*/ 1487 h 1735"/>
                <a:gd name="T52" fmla="*/ 176 w 288"/>
                <a:gd name="T53" fmla="*/ 1439 h 1735"/>
                <a:gd name="T54" fmla="*/ 184 w 288"/>
                <a:gd name="T55" fmla="*/ 911 h 1735"/>
                <a:gd name="T56" fmla="*/ 192 w 288"/>
                <a:gd name="T57" fmla="*/ 512 h 1735"/>
                <a:gd name="T58" fmla="*/ 200 w 288"/>
                <a:gd name="T59" fmla="*/ 704 h 1735"/>
                <a:gd name="T60" fmla="*/ 208 w 288"/>
                <a:gd name="T61" fmla="*/ 1351 h 1735"/>
                <a:gd name="T62" fmla="*/ 216 w 288"/>
                <a:gd name="T63" fmla="*/ 1167 h 1735"/>
                <a:gd name="T64" fmla="*/ 224 w 288"/>
                <a:gd name="T65" fmla="*/ 816 h 1735"/>
                <a:gd name="T66" fmla="*/ 224 w 288"/>
                <a:gd name="T67" fmla="*/ 1439 h 1735"/>
                <a:gd name="T68" fmla="*/ 232 w 288"/>
                <a:gd name="T69" fmla="*/ 1055 h 1735"/>
                <a:gd name="T70" fmla="*/ 240 w 288"/>
                <a:gd name="T71" fmla="*/ 776 h 1735"/>
                <a:gd name="T72" fmla="*/ 248 w 288"/>
                <a:gd name="T73" fmla="*/ 1231 h 1735"/>
                <a:gd name="T74" fmla="*/ 256 w 288"/>
                <a:gd name="T75" fmla="*/ 1095 h 1735"/>
                <a:gd name="T76" fmla="*/ 264 w 288"/>
                <a:gd name="T77" fmla="*/ 1207 h 1735"/>
                <a:gd name="T78" fmla="*/ 272 w 288"/>
                <a:gd name="T79" fmla="*/ 895 h 1735"/>
                <a:gd name="T80" fmla="*/ 280 w 288"/>
                <a:gd name="T81" fmla="*/ 744 h 1735"/>
                <a:gd name="T82" fmla="*/ 280 w 288"/>
                <a:gd name="T83" fmla="*/ 1007 h 17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735"/>
                <a:gd name="T128" fmla="*/ 288 w 288"/>
                <a:gd name="T129" fmla="*/ 1735 h 17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735">
                  <a:moveTo>
                    <a:pt x="0" y="1055"/>
                  </a:moveTo>
                  <a:lnTo>
                    <a:pt x="0" y="1583"/>
                  </a:lnTo>
                  <a:lnTo>
                    <a:pt x="0" y="975"/>
                  </a:lnTo>
                  <a:lnTo>
                    <a:pt x="0" y="1399"/>
                  </a:lnTo>
                  <a:lnTo>
                    <a:pt x="8" y="1487"/>
                  </a:lnTo>
                  <a:lnTo>
                    <a:pt x="8" y="1535"/>
                  </a:lnTo>
                  <a:lnTo>
                    <a:pt x="8" y="0"/>
                  </a:lnTo>
                  <a:lnTo>
                    <a:pt x="8" y="192"/>
                  </a:lnTo>
                  <a:lnTo>
                    <a:pt x="16" y="176"/>
                  </a:lnTo>
                  <a:lnTo>
                    <a:pt x="16" y="1239"/>
                  </a:lnTo>
                  <a:lnTo>
                    <a:pt x="16" y="776"/>
                  </a:lnTo>
                  <a:lnTo>
                    <a:pt x="24" y="800"/>
                  </a:lnTo>
                  <a:lnTo>
                    <a:pt x="24" y="1247"/>
                  </a:lnTo>
                  <a:lnTo>
                    <a:pt x="24" y="552"/>
                  </a:lnTo>
                  <a:lnTo>
                    <a:pt x="24" y="592"/>
                  </a:lnTo>
                  <a:lnTo>
                    <a:pt x="32" y="728"/>
                  </a:lnTo>
                  <a:lnTo>
                    <a:pt x="32" y="1351"/>
                  </a:lnTo>
                  <a:lnTo>
                    <a:pt x="32" y="592"/>
                  </a:lnTo>
                  <a:lnTo>
                    <a:pt x="32" y="943"/>
                  </a:lnTo>
                  <a:lnTo>
                    <a:pt x="40" y="776"/>
                  </a:lnTo>
                  <a:lnTo>
                    <a:pt x="40" y="1159"/>
                  </a:lnTo>
                  <a:lnTo>
                    <a:pt x="40" y="736"/>
                  </a:lnTo>
                  <a:lnTo>
                    <a:pt x="40" y="903"/>
                  </a:lnTo>
                  <a:lnTo>
                    <a:pt x="48" y="792"/>
                  </a:lnTo>
                  <a:lnTo>
                    <a:pt x="48" y="1255"/>
                  </a:lnTo>
                  <a:lnTo>
                    <a:pt x="48" y="752"/>
                  </a:lnTo>
                  <a:lnTo>
                    <a:pt x="48" y="903"/>
                  </a:lnTo>
                  <a:lnTo>
                    <a:pt x="56" y="919"/>
                  </a:lnTo>
                  <a:lnTo>
                    <a:pt x="56" y="608"/>
                  </a:lnTo>
                  <a:lnTo>
                    <a:pt x="56" y="1207"/>
                  </a:lnTo>
                  <a:lnTo>
                    <a:pt x="64" y="1231"/>
                  </a:lnTo>
                  <a:lnTo>
                    <a:pt x="64" y="1455"/>
                  </a:lnTo>
                  <a:lnTo>
                    <a:pt x="64" y="911"/>
                  </a:lnTo>
                  <a:lnTo>
                    <a:pt x="64" y="1055"/>
                  </a:lnTo>
                  <a:lnTo>
                    <a:pt x="72" y="848"/>
                  </a:lnTo>
                  <a:lnTo>
                    <a:pt x="72" y="800"/>
                  </a:lnTo>
                  <a:lnTo>
                    <a:pt x="72" y="1439"/>
                  </a:lnTo>
                  <a:lnTo>
                    <a:pt x="80" y="1583"/>
                  </a:lnTo>
                  <a:lnTo>
                    <a:pt x="80" y="935"/>
                  </a:lnTo>
                  <a:lnTo>
                    <a:pt x="80" y="983"/>
                  </a:lnTo>
                  <a:lnTo>
                    <a:pt x="88" y="1039"/>
                  </a:lnTo>
                  <a:lnTo>
                    <a:pt x="88" y="1703"/>
                  </a:lnTo>
                  <a:lnTo>
                    <a:pt x="88" y="1031"/>
                  </a:lnTo>
                  <a:lnTo>
                    <a:pt x="88" y="1599"/>
                  </a:lnTo>
                  <a:lnTo>
                    <a:pt x="96" y="1647"/>
                  </a:lnTo>
                  <a:lnTo>
                    <a:pt x="96" y="1735"/>
                  </a:lnTo>
                  <a:lnTo>
                    <a:pt x="96" y="112"/>
                  </a:lnTo>
                  <a:lnTo>
                    <a:pt x="96" y="376"/>
                  </a:lnTo>
                  <a:lnTo>
                    <a:pt x="104" y="536"/>
                  </a:lnTo>
                  <a:lnTo>
                    <a:pt x="104" y="480"/>
                  </a:lnTo>
                  <a:lnTo>
                    <a:pt x="104" y="1063"/>
                  </a:lnTo>
                  <a:lnTo>
                    <a:pt x="112" y="1119"/>
                  </a:lnTo>
                  <a:lnTo>
                    <a:pt x="112" y="1167"/>
                  </a:lnTo>
                  <a:lnTo>
                    <a:pt x="112" y="792"/>
                  </a:lnTo>
                  <a:lnTo>
                    <a:pt x="112" y="935"/>
                  </a:lnTo>
                  <a:lnTo>
                    <a:pt x="120" y="959"/>
                  </a:lnTo>
                  <a:lnTo>
                    <a:pt x="120" y="1263"/>
                  </a:lnTo>
                  <a:lnTo>
                    <a:pt x="120" y="760"/>
                  </a:lnTo>
                  <a:lnTo>
                    <a:pt x="120" y="1007"/>
                  </a:lnTo>
                  <a:lnTo>
                    <a:pt x="128" y="951"/>
                  </a:lnTo>
                  <a:lnTo>
                    <a:pt x="128" y="1047"/>
                  </a:lnTo>
                  <a:lnTo>
                    <a:pt x="128" y="664"/>
                  </a:lnTo>
                  <a:lnTo>
                    <a:pt x="128" y="887"/>
                  </a:lnTo>
                  <a:lnTo>
                    <a:pt x="136" y="911"/>
                  </a:lnTo>
                  <a:lnTo>
                    <a:pt x="136" y="1335"/>
                  </a:lnTo>
                  <a:lnTo>
                    <a:pt x="136" y="680"/>
                  </a:lnTo>
                  <a:lnTo>
                    <a:pt x="144" y="744"/>
                  </a:lnTo>
                  <a:lnTo>
                    <a:pt x="144" y="1087"/>
                  </a:lnTo>
                  <a:lnTo>
                    <a:pt x="144" y="943"/>
                  </a:lnTo>
                  <a:lnTo>
                    <a:pt x="152" y="1007"/>
                  </a:lnTo>
                  <a:lnTo>
                    <a:pt x="152" y="1327"/>
                  </a:lnTo>
                  <a:lnTo>
                    <a:pt x="152" y="736"/>
                  </a:lnTo>
                  <a:lnTo>
                    <a:pt x="152" y="975"/>
                  </a:lnTo>
                  <a:lnTo>
                    <a:pt x="160" y="943"/>
                  </a:lnTo>
                  <a:lnTo>
                    <a:pt x="160" y="1207"/>
                  </a:lnTo>
                  <a:lnTo>
                    <a:pt x="160" y="1127"/>
                  </a:lnTo>
                  <a:lnTo>
                    <a:pt x="168" y="1023"/>
                  </a:lnTo>
                  <a:lnTo>
                    <a:pt x="168" y="1487"/>
                  </a:lnTo>
                  <a:lnTo>
                    <a:pt x="168" y="1223"/>
                  </a:lnTo>
                  <a:lnTo>
                    <a:pt x="176" y="1159"/>
                  </a:lnTo>
                  <a:lnTo>
                    <a:pt x="176" y="1439"/>
                  </a:lnTo>
                  <a:lnTo>
                    <a:pt x="176" y="624"/>
                  </a:lnTo>
                  <a:lnTo>
                    <a:pt x="184" y="528"/>
                  </a:lnTo>
                  <a:lnTo>
                    <a:pt x="184" y="911"/>
                  </a:lnTo>
                  <a:lnTo>
                    <a:pt x="184" y="528"/>
                  </a:lnTo>
                  <a:lnTo>
                    <a:pt x="192" y="584"/>
                  </a:lnTo>
                  <a:lnTo>
                    <a:pt x="192" y="512"/>
                  </a:lnTo>
                  <a:lnTo>
                    <a:pt x="192" y="1143"/>
                  </a:lnTo>
                  <a:lnTo>
                    <a:pt x="200" y="1047"/>
                  </a:lnTo>
                  <a:lnTo>
                    <a:pt x="200" y="704"/>
                  </a:lnTo>
                  <a:lnTo>
                    <a:pt x="200" y="776"/>
                  </a:lnTo>
                  <a:lnTo>
                    <a:pt x="208" y="792"/>
                  </a:lnTo>
                  <a:lnTo>
                    <a:pt x="208" y="1351"/>
                  </a:lnTo>
                  <a:lnTo>
                    <a:pt x="208" y="1127"/>
                  </a:lnTo>
                  <a:lnTo>
                    <a:pt x="216" y="1079"/>
                  </a:lnTo>
                  <a:lnTo>
                    <a:pt x="216" y="1167"/>
                  </a:lnTo>
                  <a:lnTo>
                    <a:pt x="216" y="688"/>
                  </a:lnTo>
                  <a:lnTo>
                    <a:pt x="216" y="824"/>
                  </a:lnTo>
                  <a:lnTo>
                    <a:pt x="224" y="816"/>
                  </a:lnTo>
                  <a:lnTo>
                    <a:pt x="224" y="1447"/>
                  </a:lnTo>
                  <a:lnTo>
                    <a:pt x="224" y="792"/>
                  </a:lnTo>
                  <a:lnTo>
                    <a:pt x="224" y="1439"/>
                  </a:lnTo>
                  <a:lnTo>
                    <a:pt x="232" y="1399"/>
                  </a:lnTo>
                  <a:lnTo>
                    <a:pt x="232" y="959"/>
                  </a:lnTo>
                  <a:lnTo>
                    <a:pt x="232" y="1055"/>
                  </a:lnTo>
                  <a:lnTo>
                    <a:pt x="240" y="1079"/>
                  </a:lnTo>
                  <a:lnTo>
                    <a:pt x="240" y="1175"/>
                  </a:lnTo>
                  <a:lnTo>
                    <a:pt x="240" y="776"/>
                  </a:lnTo>
                  <a:lnTo>
                    <a:pt x="240" y="1135"/>
                  </a:lnTo>
                  <a:lnTo>
                    <a:pt x="248" y="1119"/>
                  </a:lnTo>
                  <a:lnTo>
                    <a:pt x="248" y="1231"/>
                  </a:lnTo>
                  <a:lnTo>
                    <a:pt x="248" y="855"/>
                  </a:lnTo>
                  <a:lnTo>
                    <a:pt x="248" y="1015"/>
                  </a:lnTo>
                  <a:lnTo>
                    <a:pt x="256" y="1095"/>
                  </a:lnTo>
                  <a:lnTo>
                    <a:pt x="256" y="1527"/>
                  </a:lnTo>
                  <a:lnTo>
                    <a:pt x="256" y="1343"/>
                  </a:lnTo>
                  <a:lnTo>
                    <a:pt x="264" y="1207"/>
                  </a:lnTo>
                  <a:lnTo>
                    <a:pt x="264" y="496"/>
                  </a:lnTo>
                  <a:lnTo>
                    <a:pt x="272" y="416"/>
                  </a:lnTo>
                  <a:lnTo>
                    <a:pt x="272" y="895"/>
                  </a:lnTo>
                  <a:lnTo>
                    <a:pt x="272" y="264"/>
                  </a:lnTo>
                  <a:lnTo>
                    <a:pt x="272" y="848"/>
                  </a:lnTo>
                  <a:lnTo>
                    <a:pt x="280" y="744"/>
                  </a:lnTo>
                  <a:lnTo>
                    <a:pt x="280" y="1023"/>
                  </a:lnTo>
                  <a:lnTo>
                    <a:pt x="280" y="592"/>
                  </a:lnTo>
                  <a:lnTo>
                    <a:pt x="280" y="1007"/>
                  </a:lnTo>
                  <a:lnTo>
                    <a:pt x="288" y="895"/>
                  </a:lnTo>
                  <a:lnTo>
                    <a:pt x="288" y="134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471">
              <a:extLst>
                <a:ext uri="{FF2B5EF4-FFF2-40B4-BE49-F238E27FC236}">
                  <a16:creationId xmlns:a16="http://schemas.microsoft.com/office/drawing/2014/main" id="{66114979-2C0B-CA48-82DF-CF9CB56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" y="1826"/>
              <a:ext cx="288" cy="1215"/>
            </a:xfrm>
            <a:custGeom>
              <a:avLst/>
              <a:gdLst>
                <a:gd name="T0" fmla="*/ 8 w 288"/>
                <a:gd name="T1" fmla="*/ 687 h 1215"/>
                <a:gd name="T2" fmla="*/ 8 w 288"/>
                <a:gd name="T3" fmla="*/ 360 h 1215"/>
                <a:gd name="T4" fmla="*/ 16 w 288"/>
                <a:gd name="T5" fmla="*/ 495 h 1215"/>
                <a:gd name="T6" fmla="*/ 24 w 288"/>
                <a:gd name="T7" fmla="*/ 951 h 1215"/>
                <a:gd name="T8" fmla="*/ 32 w 288"/>
                <a:gd name="T9" fmla="*/ 615 h 1215"/>
                <a:gd name="T10" fmla="*/ 40 w 288"/>
                <a:gd name="T11" fmla="*/ 480 h 1215"/>
                <a:gd name="T12" fmla="*/ 48 w 288"/>
                <a:gd name="T13" fmla="*/ 671 h 1215"/>
                <a:gd name="T14" fmla="*/ 56 w 288"/>
                <a:gd name="T15" fmla="*/ 1055 h 1215"/>
                <a:gd name="T16" fmla="*/ 64 w 288"/>
                <a:gd name="T17" fmla="*/ 647 h 1215"/>
                <a:gd name="T18" fmla="*/ 72 w 288"/>
                <a:gd name="T19" fmla="*/ 160 h 1215"/>
                <a:gd name="T20" fmla="*/ 72 w 288"/>
                <a:gd name="T21" fmla="*/ 631 h 1215"/>
                <a:gd name="T22" fmla="*/ 80 w 288"/>
                <a:gd name="T23" fmla="*/ 511 h 1215"/>
                <a:gd name="T24" fmla="*/ 88 w 288"/>
                <a:gd name="T25" fmla="*/ 863 h 1215"/>
                <a:gd name="T26" fmla="*/ 96 w 288"/>
                <a:gd name="T27" fmla="*/ 583 h 1215"/>
                <a:gd name="T28" fmla="*/ 104 w 288"/>
                <a:gd name="T29" fmla="*/ 519 h 1215"/>
                <a:gd name="T30" fmla="*/ 104 w 288"/>
                <a:gd name="T31" fmla="*/ 791 h 1215"/>
                <a:gd name="T32" fmla="*/ 112 w 288"/>
                <a:gd name="T33" fmla="*/ 607 h 1215"/>
                <a:gd name="T34" fmla="*/ 120 w 288"/>
                <a:gd name="T35" fmla="*/ 1215 h 1215"/>
                <a:gd name="T36" fmla="*/ 128 w 288"/>
                <a:gd name="T37" fmla="*/ 871 h 1215"/>
                <a:gd name="T38" fmla="*/ 136 w 288"/>
                <a:gd name="T39" fmla="*/ 775 h 1215"/>
                <a:gd name="T40" fmla="*/ 144 w 288"/>
                <a:gd name="T41" fmla="*/ 232 h 1215"/>
                <a:gd name="T42" fmla="*/ 152 w 288"/>
                <a:gd name="T43" fmla="*/ 495 h 1215"/>
                <a:gd name="T44" fmla="*/ 152 w 288"/>
                <a:gd name="T45" fmla="*/ 336 h 1215"/>
                <a:gd name="T46" fmla="*/ 160 w 288"/>
                <a:gd name="T47" fmla="*/ 232 h 1215"/>
                <a:gd name="T48" fmla="*/ 168 w 288"/>
                <a:gd name="T49" fmla="*/ 855 h 1215"/>
                <a:gd name="T50" fmla="*/ 176 w 288"/>
                <a:gd name="T51" fmla="*/ 615 h 1215"/>
                <a:gd name="T52" fmla="*/ 176 w 288"/>
                <a:gd name="T53" fmla="*/ 863 h 1215"/>
                <a:gd name="T54" fmla="*/ 192 w 288"/>
                <a:gd name="T55" fmla="*/ 424 h 1215"/>
                <a:gd name="T56" fmla="*/ 192 w 288"/>
                <a:gd name="T57" fmla="*/ 975 h 1215"/>
                <a:gd name="T58" fmla="*/ 200 w 288"/>
                <a:gd name="T59" fmla="*/ 527 h 1215"/>
                <a:gd name="T60" fmla="*/ 208 w 288"/>
                <a:gd name="T61" fmla="*/ 583 h 1215"/>
                <a:gd name="T62" fmla="*/ 216 w 288"/>
                <a:gd name="T63" fmla="*/ 663 h 1215"/>
                <a:gd name="T64" fmla="*/ 224 w 288"/>
                <a:gd name="T65" fmla="*/ 272 h 1215"/>
                <a:gd name="T66" fmla="*/ 232 w 288"/>
                <a:gd name="T67" fmla="*/ 320 h 1215"/>
                <a:gd name="T68" fmla="*/ 240 w 288"/>
                <a:gd name="T69" fmla="*/ 567 h 1215"/>
                <a:gd name="T70" fmla="*/ 248 w 288"/>
                <a:gd name="T71" fmla="*/ 719 h 1215"/>
                <a:gd name="T72" fmla="*/ 256 w 288"/>
                <a:gd name="T73" fmla="*/ 823 h 1215"/>
                <a:gd name="T74" fmla="*/ 256 w 288"/>
                <a:gd name="T75" fmla="*/ 695 h 1215"/>
                <a:gd name="T76" fmla="*/ 264 w 288"/>
                <a:gd name="T77" fmla="*/ 392 h 1215"/>
                <a:gd name="T78" fmla="*/ 272 w 288"/>
                <a:gd name="T79" fmla="*/ 959 h 1215"/>
                <a:gd name="T80" fmla="*/ 280 w 288"/>
                <a:gd name="T81" fmla="*/ 839 h 1215"/>
                <a:gd name="T82" fmla="*/ 280 w 288"/>
                <a:gd name="T83" fmla="*/ 703 h 12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215"/>
                <a:gd name="T128" fmla="*/ 288 w 288"/>
                <a:gd name="T129" fmla="*/ 1215 h 12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215">
                  <a:moveTo>
                    <a:pt x="0" y="983"/>
                  </a:moveTo>
                  <a:lnTo>
                    <a:pt x="0" y="671"/>
                  </a:lnTo>
                  <a:lnTo>
                    <a:pt x="8" y="687"/>
                  </a:lnTo>
                  <a:lnTo>
                    <a:pt x="8" y="703"/>
                  </a:lnTo>
                  <a:lnTo>
                    <a:pt x="8" y="160"/>
                  </a:lnTo>
                  <a:lnTo>
                    <a:pt x="8" y="360"/>
                  </a:lnTo>
                  <a:lnTo>
                    <a:pt x="16" y="400"/>
                  </a:lnTo>
                  <a:lnTo>
                    <a:pt x="16" y="727"/>
                  </a:lnTo>
                  <a:lnTo>
                    <a:pt x="16" y="495"/>
                  </a:lnTo>
                  <a:lnTo>
                    <a:pt x="24" y="567"/>
                  </a:lnTo>
                  <a:lnTo>
                    <a:pt x="24" y="280"/>
                  </a:lnTo>
                  <a:lnTo>
                    <a:pt x="24" y="951"/>
                  </a:lnTo>
                  <a:lnTo>
                    <a:pt x="32" y="871"/>
                  </a:lnTo>
                  <a:lnTo>
                    <a:pt x="32" y="1079"/>
                  </a:lnTo>
                  <a:lnTo>
                    <a:pt x="32" y="615"/>
                  </a:lnTo>
                  <a:lnTo>
                    <a:pt x="40" y="727"/>
                  </a:lnTo>
                  <a:lnTo>
                    <a:pt x="40" y="959"/>
                  </a:lnTo>
                  <a:lnTo>
                    <a:pt x="40" y="480"/>
                  </a:lnTo>
                  <a:lnTo>
                    <a:pt x="40" y="807"/>
                  </a:lnTo>
                  <a:lnTo>
                    <a:pt x="48" y="783"/>
                  </a:lnTo>
                  <a:lnTo>
                    <a:pt x="48" y="671"/>
                  </a:lnTo>
                  <a:lnTo>
                    <a:pt x="48" y="887"/>
                  </a:lnTo>
                  <a:lnTo>
                    <a:pt x="56" y="991"/>
                  </a:lnTo>
                  <a:lnTo>
                    <a:pt x="56" y="1055"/>
                  </a:lnTo>
                  <a:lnTo>
                    <a:pt x="56" y="472"/>
                  </a:lnTo>
                  <a:lnTo>
                    <a:pt x="56" y="751"/>
                  </a:lnTo>
                  <a:lnTo>
                    <a:pt x="64" y="647"/>
                  </a:lnTo>
                  <a:lnTo>
                    <a:pt x="64" y="144"/>
                  </a:lnTo>
                  <a:lnTo>
                    <a:pt x="64" y="256"/>
                  </a:lnTo>
                  <a:lnTo>
                    <a:pt x="72" y="160"/>
                  </a:lnTo>
                  <a:lnTo>
                    <a:pt x="72" y="743"/>
                  </a:lnTo>
                  <a:lnTo>
                    <a:pt x="72" y="0"/>
                  </a:lnTo>
                  <a:lnTo>
                    <a:pt x="72" y="631"/>
                  </a:lnTo>
                  <a:lnTo>
                    <a:pt x="80" y="735"/>
                  </a:lnTo>
                  <a:lnTo>
                    <a:pt x="80" y="839"/>
                  </a:lnTo>
                  <a:lnTo>
                    <a:pt x="80" y="511"/>
                  </a:lnTo>
                  <a:lnTo>
                    <a:pt x="80" y="607"/>
                  </a:lnTo>
                  <a:lnTo>
                    <a:pt x="88" y="671"/>
                  </a:lnTo>
                  <a:lnTo>
                    <a:pt x="88" y="863"/>
                  </a:lnTo>
                  <a:lnTo>
                    <a:pt x="88" y="400"/>
                  </a:lnTo>
                  <a:lnTo>
                    <a:pt x="96" y="440"/>
                  </a:lnTo>
                  <a:lnTo>
                    <a:pt x="96" y="583"/>
                  </a:lnTo>
                  <a:lnTo>
                    <a:pt x="96" y="232"/>
                  </a:lnTo>
                  <a:lnTo>
                    <a:pt x="96" y="400"/>
                  </a:lnTo>
                  <a:lnTo>
                    <a:pt x="104" y="519"/>
                  </a:lnTo>
                  <a:lnTo>
                    <a:pt x="104" y="927"/>
                  </a:lnTo>
                  <a:lnTo>
                    <a:pt x="104" y="376"/>
                  </a:lnTo>
                  <a:lnTo>
                    <a:pt x="104" y="791"/>
                  </a:lnTo>
                  <a:lnTo>
                    <a:pt x="112" y="751"/>
                  </a:lnTo>
                  <a:lnTo>
                    <a:pt x="112" y="959"/>
                  </a:lnTo>
                  <a:lnTo>
                    <a:pt x="112" y="607"/>
                  </a:lnTo>
                  <a:lnTo>
                    <a:pt x="112" y="943"/>
                  </a:lnTo>
                  <a:lnTo>
                    <a:pt x="120" y="919"/>
                  </a:lnTo>
                  <a:lnTo>
                    <a:pt x="120" y="1215"/>
                  </a:lnTo>
                  <a:lnTo>
                    <a:pt x="120" y="839"/>
                  </a:lnTo>
                  <a:lnTo>
                    <a:pt x="128" y="847"/>
                  </a:lnTo>
                  <a:lnTo>
                    <a:pt x="128" y="871"/>
                  </a:lnTo>
                  <a:lnTo>
                    <a:pt x="128" y="320"/>
                  </a:lnTo>
                  <a:lnTo>
                    <a:pt x="128" y="591"/>
                  </a:lnTo>
                  <a:lnTo>
                    <a:pt x="136" y="775"/>
                  </a:lnTo>
                  <a:lnTo>
                    <a:pt x="136" y="975"/>
                  </a:lnTo>
                  <a:lnTo>
                    <a:pt x="136" y="240"/>
                  </a:lnTo>
                  <a:lnTo>
                    <a:pt x="144" y="232"/>
                  </a:lnTo>
                  <a:lnTo>
                    <a:pt x="144" y="168"/>
                  </a:lnTo>
                  <a:lnTo>
                    <a:pt x="144" y="488"/>
                  </a:lnTo>
                  <a:lnTo>
                    <a:pt x="152" y="495"/>
                  </a:lnTo>
                  <a:lnTo>
                    <a:pt x="152" y="567"/>
                  </a:lnTo>
                  <a:lnTo>
                    <a:pt x="152" y="200"/>
                  </a:lnTo>
                  <a:lnTo>
                    <a:pt x="152" y="336"/>
                  </a:lnTo>
                  <a:lnTo>
                    <a:pt x="160" y="424"/>
                  </a:lnTo>
                  <a:lnTo>
                    <a:pt x="160" y="807"/>
                  </a:lnTo>
                  <a:lnTo>
                    <a:pt x="160" y="232"/>
                  </a:lnTo>
                  <a:lnTo>
                    <a:pt x="160" y="679"/>
                  </a:lnTo>
                  <a:lnTo>
                    <a:pt x="168" y="735"/>
                  </a:lnTo>
                  <a:lnTo>
                    <a:pt x="168" y="855"/>
                  </a:lnTo>
                  <a:lnTo>
                    <a:pt x="168" y="623"/>
                  </a:lnTo>
                  <a:lnTo>
                    <a:pt x="168" y="655"/>
                  </a:lnTo>
                  <a:lnTo>
                    <a:pt x="176" y="615"/>
                  </a:lnTo>
                  <a:lnTo>
                    <a:pt x="176" y="895"/>
                  </a:lnTo>
                  <a:lnTo>
                    <a:pt x="176" y="575"/>
                  </a:lnTo>
                  <a:lnTo>
                    <a:pt x="176" y="863"/>
                  </a:lnTo>
                  <a:lnTo>
                    <a:pt x="184" y="863"/>
                  </a:lnTo>
                  <a:lnTo>
                    <a:pt x="184" y="440"/>
                  </a:lnTo>
                  <a:lnTo>
                    <a:pt x="192" y="424"/>
                  </a:lnTo>
                  <a:lnTo>
                    <a:pt x="192" y="983"/>
                  </a:lnTo>
                  <a:lnTo>
                    <a:pt x="192" y="376"/>
                  </a:lnTo>
                  <a:lnTo>
                    <a:pt x="192" y="975"/>
                  </a:lnTo>
                  <a:lnTo>
                    <a:pt x="200" y="951"/>
                  </a:lnTo>
                  <a:lnTo>
                    <a:pt x="200" y="1047"/>
                  </a:lnTo>
                  <a:lnTo>
                    <a:pt x="200" y="527"/>
                  </a:lnTo>
                  <a:lnTo>
                    <a:pt x="208" y="647"/>
                  </a:lnTo>
                  <a:lnTo>
                    <a:pt x="208" y="879"/>
                  </a:lnTo>
                  <a:lnTo>
                    <a:pt x="208" y="583"/>
                  </a:lnTo>
                  <a:lnTo>
                    <a:pt x="208" y="591"/>
                  </a:lnTo>
                  <a:lnTo>
                    <a:pt x="216" y="559"/>
                  </a:lnTo>
                  <a:lnTo>
                    <a:pt x="216" y="663"/>
                  </a:lnTo>
                  <a:lnTo>
                    <a:pt x="216" y="152"/>
                  </a:lnTo>
                  <a:lnTo>
                    <a:pt x="216" y="352"/>
                  </a:lnTo>
                  <a:lnTo>
                    <a:pt x="224" y="272"/>
                  </a:lnTo>
                  <a:lnTo>
                    <a:pt x="224" y="543"/>
                  </a:lnTo>
                  <a:lnTo>
                    <a:pt x="224" y="488"/>
                  </a:lnTo>
                  <a:lnTo>
                    <a:pt x="232" y="320"/>
                  </a:lnTo>
                  <a:lnTo>
                    <a:pt x="232" y="176"/>
                  </a:lnTo>
                  <a:lnTo>
                    <a:pt x="232" y="583"/>
                  </a:lnTo>
                  <a:lnTo>
                    <a:pt x="240" y="567"/>
                  </a:lnTo>
                  <a:lnTo>
                    <a:pt x="240" y="823"/>
                  </a:lnTo>
                  <a:lnTo>
                    <a:pt x="240" y="639"/>
                  </a:lnTo>
                  <a:lnTo>
                    <a:pt x="248" y="719"/>
                  </a:lnTo>
                  <a:lnTo>
                    <a:pt x="248" y="336"/>
                  </a:lnTo>
                  <a:lnTo>
                    <a:pt x="248" y="791"/>
                  </a:lnTo>
                  <a:lnTo>
                    <a:pt x="256" y="823"/>
                  </a:lnTo>
                  <a:lnTo>
                    <a:pt x="256" y="959"/>
                  </a:lnTo>
                  <a:lnTo>
                    <a:pt x="256" y="639"/>
                  </a:lnTo>
                  <a:lnTo>
                    <a:pt x="256" y="695"/>
                  </a:lnTo>
                  <a:lnTo>
                    <a:pt x="264" y="663"/>
                  </a:lnTo>
                  <a:lnTo>
                    <a:pt x="264" y="751"/>
                  </a:lnTo>
                  <a:lnTo>
                    <a:pt x="264" y="392"/>
                  </a:lnTo>
                  <a:lnTo>
                    <a:pt x="264" y="735"/>
                  </a:lnTo>
                  <a:lnTo>
                    <a:pt x="272" y="831"/>
                  </a:lnTo>
                  <a:lnTo>
                    <a:pt x="272" y="959"/>
                  </a:lnTo>
                  <a:lnTo>
                    <a:pt x="272" y="743"/>
                  </a:lnTo>
                  <a:lnTo>
                    <a:pt x="272" y="935"/>
                  </a:lnTo>
                  <a:lnTo>
                    <a:pt x="280" y="839"/>
                  </a:lnTo>
                  <a:lnTo>
                    <a:pt x="280" y="935"/>
                  </a:lnTo>
                  <a:lnTo>
                    <a:pt x="280" y="543"/>
                  </a:lnTo>
                  <a:lnTo>
                    <a:pt x="280" y="703"/>
                  </a:lnTo>
                  <a:lnTo>
                    <a:pt x="288" y="791"/>
                  </a:lnTo>
                  <a:lnTo>
                    <a:pt x="288" y="95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472">
              <a:extLst>
                <a:ext uri="{FF2B5EF4-FFF2-40B4-BE49-F238E27FC236}">
                  <a16:creationId xmlns:a16="http://schemas.microsoft.com/office/drawing/2014/main" id="{E9EF4A75-3A0E-4143-AA04-B4879D180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1" y="1850"/>
              <a:ext cx="280" cy="1007"/>
            </a:xfrm>
            <a:custGeom>
              <a:avLst/>
              <a:gdLst>
                <a:gd name="T0" fmla="*/ 0 w 280"/>
                <a:gd name="T1" fmla="*/ 535 h 1007"/>
                <a:gd name="T2" fmla="*/ 8 w 280"/>
                <a:gd name="T3" fmla="*/ 527 h 1007"/>
                <a:gd name="T4" fmla="*/ 16 w 280"/>
                <a:gd name="T5" fmla="*/ 240 h 1007"/>
                <a:gd name="T6" fmla="*/ 24 w 280"/>
                <a:gd name="T7" fmla="*/ 16 h 1007"/>
                <a:gd name="T8" fmla="*/ 32 w 280"/>
                <a:gd name="T9" fmla="*/ 799 h 1007"/>
                <a:gd name="T10" fmla="*/ 40 w 280"/>
                <a:gd name="T11" fmla="*/ 663 h 1007"/>
                <a:gd name="T12" fmla="*/ 40 w 280"/>
                <a:gd name="T13" fmla="*/ 687 h 1007"/>
                <a:gd name="T14" fmla="*/ 48 w 280"/>
                <a:gd name="T15" fmla="*/ 408 h 1007"/>
                <a:gd name="T16" fmla="*/ 56 w 280"/>
                <a:gd name="T17" fmla="*/ 967 h 1007"/>
                <a:gd name="T18" fmla="*/ 64 w 280"/>
                <a:gd name="T19" fmla="*/ 855 h 1007"/>
                <a:gd name="T20" fmla="*/ 64 w 280"/>
                <a:gd name="T21" fmla="*/ 831 h 1007"/>
                <a:gd name="T22" fmla="*/ 72 w 280"/>
                <a:gd name="T23" fmla="*/ 719 h 1007"/>
                <a:gd name="T24" fmla="*/ 80 w 280"/>
                <a:gd name="T25" fmla="*/ 368 h 1007"/>
                <a:gd name="T26" fmla="*/ 88 w 280"/>
                <a:gd name="T27" fmla="*/ 591 h 1007"/>
                <a:gd name="T28" fmla="*/ 96 w 280"/>
                <a:gd name="T29" fmla="*/ 0 h 1007"/>
                <a:gd name="T30" fmla="*/ 104 w 280"/>
                <a:gd name="T31" fmla="*/ 695 h 1007"/>
                <a:gd name="T32" fmla="*/ 112 w 280"/>
                <a:gd name="T33" fmla="*/ 639 h 1007"/>
                <a:gd name="T34" fmla="*/ 112 w 280"/>
                <a:gd name="T35" fmla="*/ 687 h 1007"/>
                <a:gd name="T36" fmla="*/ 120 w 280"/>
                <a:gd name="T37" fmla="*/ 583 h 1007"/>
                <a:gd name="T38" fmla="*/ 128 w 280"/>
                <a:gd name="T39" fmla="*/ 519 h 1007"/>
                <a:gd name="T40" fmla="*/ 136 w 280"/>
                <a:gd name="T41" fmla="*/ 951 h 1007"/>
                <a:gd name="T42" fmla="*/ 144 w 280"/>
                <a:gd name="T43" fmla="*/ 895 h 1007"/>
                <a:gd name="T44" fmla="*/ 152 w 280"/>
                <a:gd name="T45" fmla="*/ 408 h 1007"/>
                <a:gd name="T46" fmla="*/ 160 w 280"/>
                <a:gd name="T47" fmla="*/ 456 h 1007"/>
                <a:gd name="T48" fmla="*/ 168 w 280"/>
                <a:gd name="T49" fmla="*/ 296 h 1007"/>
                <a:gd name="T50" fmla="*/ 168 w 280"/>
                <a:gd name="T51" fmla="*/ 216 h 1007"/>
                <a:gd name="T52" fmla="*/ 176 w 280"/>
                <a:gd name="T53" fmla="*/ 288 h 1007"/>
                <a:gd name="T54" fmla="*/ 184 w 280"/>
                <a:gd name="T55" fmla="*/ 400 h 1007"/>
                <a:gd name="T56" fmla="*/ 192 w 280"/>
                <a:gd name="T57" fmla="*/ 919 h 1007"/>
                <a:gd name="T58" fmla="*/ 200 w 280"/>
                <a:gd name="T59" fmla="*/ 535 h 1007"/>
                <a:gd name="T60" fmla="*/ 208 w 280"/>
                <a:gd name="T61" fmla="*/ 903 h 1007"/>
                <a:gd name="T62" fmla="*/ 216 w 280"/>
                <a:gd name="T63" fmla="*/ 775 h 1007"/>
                <a:gd name="T64" fmla="*/ 216 w 280"/>
                <a:gd name="T65" fmla="*/ 903 h 1007"/>
                <a:gd name="T66" fmla="*/ 224 w 280"/>
                <a:gd name="T67" fmla="*/ 655 h 1007"/>
                <a:gd name="T68" fmla="*/ 232 w 280"/>
                <a:gd name="T69" fmla="*/ 336 h 1007"/>
                <a:gd name="T70" fmla="*/ 240 w 280"/>
                <a:gd name="T71" fmla="*/ 487 h 1007"/>
                <a:gd name="T72" fmla="*/ 248 w 280"/>
                <a:gd name="T73" fmla="*/ 559 h 1007"/>
                <a:gd name="T74" fmla="*/ 256 w 280"/>
                <a:gd name="T75" fmla="*/ 687 h 1007"/>
                <a:gd name="T76" fmla="*/ 264 w 280"/>
                <a:gd name="T77" fmla="*/ 655 h 1007"/>
                <a:gd name="T78" fmla="*/ 264 w 280"/>
                <a:gd name="T79" fmla="*/ 751 h 1007"/>
                <a:gd name="T80" fmla="*/ 272 w 280"/>
                <a:gd name="T81" fmla="*/ 535 h 1007"/>
                <a:gd name="T82" fmla="*/ 280 w 280"/>
                <a:gd name="T83" fmla="*/ 767 h 10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007"/>
                <a:gd name="T128" fmla="*/ 280 w 280"/>
                <a:gd name="T129" fmla="*/ 1007 h 10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007">
                  <a:moveTo>
                    <a:pt x="0" y="927"/>
                  </a:moveTo>
                  <a:lnTo>
                    <a:pt x="0" y="392"/>
                  </a:lnTo>
                  <a:lnTo>
                    <a:pt x="0" y="535"/>
                  </a:lnTo>
                  <a:lnTo>
                    <a:pt x="8" y="511"/>
                  </a:lnTo>
                  <a:lnTo>
                    <a:pt x="8" y="280"/>
                  </a:lnTo>
                  <a:lnTo>
                    <a:pt x="8" y="527"/>
                  </a:lnTo>
                  <a:lnTo>
                    <a:pt x="16" y="479"/>
                  </a:lnTo>
                  <a:lnTo>
                    <a:pt x="16" y="224"/>
                  </a:lnTo>
                  <a:lnTo>
                    <a:pt x="16" y="240"/>
                  </a:lnTo>
                  <a:lnTo>
                    <a:pt x="24" y="80"/>
                  </a:lnTo>
                  <a:lnTo>
                    <a:pt x="24" y="631"/>
                  </a:lnTo>
                  <a:lnTo>
                    <a:pt x="24" y="16"/>
                  </a:lnTo>
                  <a:lnTo>
                    <a:pt x="24" y="615"/>
                  </a:lnTo>
                  <a:lnTo>
                    <a:pt x="32" y="703"/>
                  </a:lnTo>
                  <a:lnTo>
                    <a:pt x="32" y="799"/>
                  </a:lnTo>
                  <a:lnTo>
                    <a:pt x="32" y="440"/>
                  </a:lnTo>
                  <a:lnTo>
                    <a:pt x="32" y="615"/>
                  </a:lnTo>
                  <a:lnTo>
                    <a:pt x="40" y="663"/>
                  </a:lnTo>
                  <a:lnTo>
                    <a:pt x="40" y="767"/>
                  </a:lnTo>
                  <a:lnTo>
                    <a:pt x="40" y="559"/>
                  </a:lnTo>
                  <a:lnTo>
                    <a:pt x="40" y="687"/>
                  </a:lnTo>
                  <a:lnTo>
                    <a:pt x="48" y="583"/>
                  </a:lnTo>
                  <a:lnTo>
                    <a:pt x="48" y="711"/>
                  </a:lnTo>
                  <a:lnTo>
                    <a:pt x="48" y="408"/>
                  </a:lnTo>
                  <a:lnTo>
                    <a:pt x="48" y="607"/>
                  </a:lnTo>
                  <a:lnTo>
                    <a:pt x="56" y="679"/>
                  </a:lnTo>
                  <a:lnTo>
                    <a:pt x="56" y="967"/>
                  </a:lnTo>
                  <a:lnTo>
                    <a:pt x="56" y="607"/>
                  </a:lnTo>
                  <a:lnTo>
                    <a:pt x="56" y="823"/>
                  </a:lnTo>
                  <a:lnTo>
                    <a:pt x="64" y="855"/>
                  </a:lnTo>
                  <a:lnTo>
                    <a:pt x="64" y="871"/>
                  </a:lnTo>
                  <a:lnTo>
                    <a:pt x="64" y="615"/>
                  </a:lnTo>
                  <a:lnTo>
                    <a:pt x="64" y="831"/>
                  </a:lnTo>
                  <a:lnTo>
                    <a:pt x="72" y="735"/>
                  </a:lnTo>
                  <a:lnTo>
                    <a:pt x="72" y="1007"/>
                  </a:lnTo>
                  <a:lnTo>
                    <a:pt x="72" y="719"/>
                  </a:lnTo>
                  <a:lnTo>
                    <a:pt x="72" y="751"/>
                  </a:lnTo>
                  <a:lnTo>
                    <a:pt x="80" y="799"/>
                  </a:lnTo>
                  <a:lnTo>
                    <a:pt x="80" y="368"/>
                  </a:lnTo>
                  <a:lnTo>
                    <a:pt x="80" y="448"/>
                  </a:lnTo>
                  <a:lnTo>
                    <a:pt x="88" y="511"/>
                  </a:lnTo>
                  <a:lnTo>
                    <a:pt x="88" y="591"/>
                  </a:lnTo>
                  <a:lnTo>
                    <a:pt x="88" y="144"/>
                  </a:lnTo>
                  <a:lnTo>
                    <a:pt x="96" y="120"/>
                  </a:lnTo>
                  <a:lnTo>
                    <a:pt x="96" y="0"/>
                  </a:lnTo>
                  <a:lnTo>
                    <a:pt x="96" y="384"/>
                  </a:lnTo>
                  <a:lnTo>
                    <a:pt x="104" y="392"/>
                  </a:lnTo>
                  <a:lnTo>
                    <a:pt x="104" y="695"/>
                  </a:lnTo>
                  <a:lnTo>
                    <a:pt x="104" y="344"/>
                  </a:lnTo>
                  <a:lnTo>
                    <a:pt x="104" y="671"/>
                  </a:lnTo>
                  <a:lnTo>
                    <a:pt x="112" y="639"/>
                  </a:lnTo>
                  <a:lnTo>
                    <a:pt x="112" y="847"/>
                  </a:lnTo>
                  <a:lnTo>
                    <a:pt x="112" y="543"/>
                  </a:lnTo>
                  <a:lnTo>
                    <a:pt x="112" y="687"/>
                  </a:lnTo>
                  <a:lnTo>
                    <a:pt x="120" y="679"/>
                  </a:lnTo>
                  <a:lnTo>
                    <a:pt x="120" y="871"/>
                  </a:lnTo>
                  <a:lnTo>
                    <a:pt x="120" y="583"/>
                  </a:lnTo>
                  <a:lnTo>
                    <a:pt x="120" y="655"/>
                  </a:lnTo>
                  <a:lnTo>
                    <a:pt x="128" y="599"/>
                  </a:lnTo>
                  <a:lnTo>
                    <a:pt x="128" y="519"/>
                  </a:lnTo>
                  <a:lnTo>
                    <a:pt x="128" y="943"/>
                  </a:lnTo>
                  <a:lnTo>
                    <a:pt x="136" y="823"/>
                  </a:lnTo>
                  <a:lnTo>
                    <a:pt x="136" y="951"/>
                  </a:lnTo>
                  <a:lnTo>
                    <a:pt x="136" y="655"/>
                  </a:lnTo>
                  <a:lnTo>
                    <a:pt x="144" y="623"/>
                  </a:lnTo>
                  <a:lnTo>
                    <a:pt x="144" y="895"/>
                  </a:lnTo>
                  <a:lnTo>
                    <a:pt x="152" y="831"/>
                  </a:lnTo>
                  <a:lnTo>
                    <a:pt x="152" y="911"/>
                  </a:lnTo>
                  <a:lnTo>
                    <a:pt x="152" y="408"/>
                  </a:lnTo>
                  <a:lnTo>
                    <a:pt x="152" y="511"/>
                  </a:lnTo>
                  <a:lnTo>
                    <a:pt x="160" y="448"/>
                  </a:lnTo>
                  <a:lnTo>
                    <a:pt x="160" y="456"/>
                  </a:lnTo>
                  <a:lnTo>
                    <a:pt x="160" y="224"/>
                  </a:lnTo>
                  <a:lnTo>
                    <a:pt x="160" y="352"/>
                  </a:lnTo>
                  <a:lnTo>
                    <a:pt x="168" y="296"/>
                  </a:lnTo>
                  <a:lnTo>
                    <a:pt x="168" y="527"/>
                  </a:lnTo>
                  <a:lnTo>
                    <a:pt x="168" y="160"/>
                  </a:lnTo>
                  <a:lnTo>
                    <a:pt x="168" y="216"/>
                  </a:lnTo>
                  <a:lnTo>
                    <a:pt x="176" y="240"/>
                  </a:lnTo>
                  <a:lnTo>
                    <a:pt x="176" y="551"/>
                  </a:lnTo>
                  <a:lnTo>
                    <a:pt x="176" y="288"/>
                  </a:lnTo>
                  <a:lnTo>
                    <a:pt x="184" y="416"/>
                  </a:lnTo>
                  <a:lnTo>
                    <a:pt x="184" y="663"/>
                  </a:lnTo>
                  <a:lnTo>
                    <a:pt x="184" y="400"/>
                  </a:lnTo>
                  <a:lnTo>
                    <a:pt x="184" y="631"/>
                  </a:lnTo>
                  <a:lnTo>
                    <a:pt x="192" y="711"/>
                  </a:lnTo>
                  <a:lnTo>
                    <a:pt x="192" y="919"/>
                  </a:lnTo>
                  <a:lnTo>
                    <a:pt x="192" y="727"/>
                  </a:lnTo>
                  <a:lnTo>
                    <a:pt x="200" y="719"/>
                  </a:lnTo>
                  <a:lnTo>
                    <a:pt x="200" y="535"/>
                  </a:lnTo>
                  <a:lnTo>
                    <a:pt x="200" y="767"/>
                  </a:lnTo>
                  <a:lnTo>
                    <a:pt x="208" y="727"/>
                  </a:lnTo>
                  <a:lnTo>
                    <a:pt x="208" y="903"/>
                  </a:lnTo>
                  <a:lnTo>
                    <a:pt x="208" y="655"/>
                  </a:lnTo>
                  <a:lnTo>
                    <a:pt x="208" y="807"/>
                  </a:lnTo>
                  <a:lnTo>
                    <a:pt x="216" y="775"/>
                  </a:lnTo>
                  <a:lnTo>
                    <a:pt x="216" y="959"/>
                  </a:lnTo>
                  <a:lnTo>
                    <a:pt x="216" y="655"/>
                  </a:lnTo>
                  <a:lnTo>
                    <a:pt x="216" y="903"/>
                  </a:lnTo>
                  <a:lnTo>
                    <a:pt x="224" y="751"/>
                  </a:lnTo>
                  <a:lnTo>
                    <a:pt x="224" y="943"/>
                  </a:lnTo>
                  <a:lnTo>
                    <a:pt x="224" y="655"/>
                  </a:lnTo>
                  <a:lnTo>
                    <a:pt x="232" y="567"/>
                  </a:lnTo>
                  <a:lnTo>
                    <a:pt x="232" y="751"/>
                  </a:lnTo>
                  <a:lnTo>
                    <a:pt x="232" y="336"/>
                  </a:lnTo>
                  <a:lnTo>
                    <a:pt x="232" y="432"/>
                  </a:lnTo>
                  <a:lnTo>
                    <a:pt x="240" y="408"/>
                  </a:lnTo>
                  <a:lnTo>
                    <a:pt x="240" y="487"/>
                  </a:lnTo>
                  <a:lnTo>
                    <a:pt x="240" y="152"/>
                  </a:lnTo>
                  <a:lnTo>
                    <a:pt x="248" y="104"/>
                  </a:lnTo>
                  <a:lnTo>
                    <a:pt x="248" y="559"/>
                  </a:lnTo>
                  <a:lnTo>
                    <a:pt x="248" y="464"/>
                  </a:lnTo>
                  <a:lnTo>
                    <a:pt x="256" y="495"/>
                  </a:lnTo>
                  <a:lnTo>
                    <a:pt x="256" y="687"/>
                  </a:lnTo>
                  <a:lnTo>
                    <a:pt x="256" y="400"/>
                  </a:lnTo>
                  <a:lnTo>
                    <a:pt x="256" y="607"/>
                  </a:lnTo>
                  <a:lnTo>
                    <a:pt x="264" y="655"/>
                  </a:lnTo>
                  <a:lnTo>
                    <a:pt x="264" y="863"/>
                  </a:lnTo>
                  <a:lnTo>
                    <a:pt x="264" y="448"/>
                  </a:lnTo>
                  <a:lnTo>
                    <a:pt x="264" y="751"/>
                  </a:lnTo>
                  <a:lnTo>
                    <a:pt x="272" y="615"/>
                  </a:lnTo>
                  <a:lnTo>
                    <a:pt x="272" y="975"/>
                  </a:lnTo>
                  <a:lnTo>
                    <a:pt x="272" y="535"/>
                  </a:lnTo>
                  <a:lnTo>
                    <a:pt x="272" y="663"/>
                  </a:lnTo>
                  <a:lnTo>
                    <a:pt x="280" y="591"/>
                  </a:lnTo>
                  <a:lnTo>
                    <a:pt x="280" y="767"/>
                  </a:lnTo>
                  <a:lnTo>
                    <a:pt x="280" y="487"/>
                  </a:lnTo>
                  <a:lnTo>
                    <a:pt x="280" y="639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473">
              <a:extLst>
                <a:ext uri="{FF2B5EF4-FFF2-40B4-BE49-F238E27FC236}">
                  <a16:creationId xmlns:a16="http://schemas.microsoft.com/office/drawing/2014/main" id="{319478C0-92B0-9744-8007-4B5670CF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1" y="1842"/>
              <a:ext cx="273" cy="1023"/>
            </a:xfrm>
            <a:custGeom>
              <a:avLst/>
              <a:gdLst>
                <a:gd name="T0" fmla="*/ 8 w 273"/>
                <a:gd name="T1" fmla="*/ 991 h 1023"/>
                <a:gd name="T2" fmla="*/ 16 w 273"/>
                <a:gd name="T3" fmla="*/ 919 h 1023"/>
                <a:gd name="T4" fmla="*/ 24 w 273"/>
                <a:gd name="T5" fmla="*/ 631 h 1023"/>
                <a:gd name="T6" fmla="*/ 24 w 273"/>
                <a:gd name="T7" fmla="*/ 695 h 1023"/>
                <a:gd name="T8" fmla="*/ 32 w 273"/>
                <a:gd name="T9" fmla="*/ 416 h 1023"/>
                <a:gd name="T10" fmla="*/ 40 w 273"/>
                <a:gd name="T11" fmla="*/ 168 h 1023"/>
                <a:gd name="T12" fmla="*/ 48 w 273"/>
                <a:gd name="T13" fmla="*/ 448 h 1023"/>
                <a:gd name="T14" fmla="*/ 56 w 273"/>
                <a:gd name="T15" fmla="*/ 448 h 1023"/>
                <a:gd name="T16" fmla="*/ 56 w 273"/>
                <a:gd name="T17" fmla="*/ 591 h 1023"/>
                <a:gd name="T18" fmla="*/ 64 w 273"/>
                <a:gd name="T19" fmla="*/ 903 h 1023"/>
                <a:gd name="T20" fmla="*/ 72 w 273"/>
                <a:gd name="T21" fmla="*/ 583 h 1023"/>
                <a:gd name="T22" fmla="*/ 80 w 273"/>
                <a:gd name="T23" fmla="*/ 1007 h 1023"/>
                <a:gd name="T24" fmla="*/ 88 w 273"/>
                <a:gd name="T25" fmla="*/ 775 h 1023"/>
                <a:gd name="T26" fmla="*/ 88 w 273"/>
                <a:gd name="T27" fmla="*/ 863 h 1023"/>
                <a:gd name="T28" fmla="*/ 96 w 273"/>
                <a:gd name="T29" fmla="*/ 687 h 1023"/>
                <a:gd name="T30" fmla="*/ 104 w 273"/>
                <a:gd name="T31" fmla="*/ 296 h 1023"/>
                <a:gd name="T32" fmla="*/ 112 w 273"/>
                <a:gd name="T33" fmla="*/ 184 h 1023"/>
                <a:gd name="T34" fmla="*/ 120 w 273"/>
                <a:gd name="T35" fmla="*/ 408 h 1023"/>
                <a:gd name="T36" fmla="*/ 128 w 273"/>
                <a:gd name="T37" fmla="*/ 176 h 1023"/>
                <a:gd name="T38" fmla="*/ 136 w 273"/>
                <a:gd name="T39" fmla="*/ 448 h 1023"/>
                <a:gd name="T40" fmla="*/ 136 w 273"/>
                <a:gd name="T41" fmla="*/ 599 h 1023"/>
                <a:gd name="T42" fmla="*/ 144 w 273"/>
                <a:gd name="T43" fmla="*/ 583 h 1023"/>
                <a:gd name="T44" fmla="*/ 152 w 273"/>
                <a:gd name="T45" fmla="*/ 855 h 1023"/>
                <a:gd name="T46" fmla="*/ 160 w 273"/>
                <a:gd name="T47" fmla="*/ 759 h 1023"/>
                <a:gd name="T48" fmla="*/ 160 w 273"/>
                <a:gd name="T49" fmla="*/ 871 h 1023"/>
                <a:gd name="T50" fmla="*/ 168 w 273"/>
                <a:gd name="T51" fmla="*/ 879 h 1023"/>
                <a:gd name="T52" fmla="*/ 176 w 273"/>
                <a:gd name="T53" fmla="*/ 527 h 1023"/>
                <a:gd name="T54" fmla="*/ 184 w 273"/>
                <a:gd name="T55" fmla="*/ 695 h 1023"/>
                <a:gd name="T56" fmla="*/ 192 w 273"/>
                <a:gd name="T57" fmla="*/ 440 h 1023"/>
                <a:gd name="T58" fmla="*/ 192 w 273"/>
                <a:gd name="T59" fmla="*/ 344 h 1023"/>
                <a:gd name="T60" fmla="*/ 200 w 273"/>
                <a:gd name="T61" fmla="*/ 0 h 1023"/>
                <a:gd name="T62" fmla="*/ 209 w 273"/>
                <a:gd name="T63" fmla="*/ 759 h 1023"/>
                <a:gd name="T64" fmla="*/ 217 w 273"/>
                <a:gd name="T65" fmla="*/ 623 h 1023"/>
                <a:gd name="T66" fmla="*/ 217 w 273"/>
                <a:gd name="T67" fmla="*/ 783 h 1023"/>
                <a:gd name="T68" fmla="*/ 225 w 273"/>
                <a:gd name="T69" fmla="*/ 551 h 1023"/>
                <a:gd name="T70" fmla="*/ 233 w 273"/>
                <a:gd name="T71" fmla="*/ 679 h 1023"/>
                <a:gd name="T72" fmla="*/ 241 w 273"/>
                <a:gd name="T73" fmla="*/ 535 h 1023"/>
                <a:gd name="T74" fmla="*/ 249 w 273"/>
                <a:gd name="T75" fmla="*/ 1007 h 1023"/>
                <a:gd name="T76" fmla="*/ 257 w 273"/>
                <a:gd name="T77" fmla="*/ 647 h 1023"/>
                <a:gd name="T78" fmla="*/ 257 w 273"/>
                <a:gd name="T79" fmla="*/ 599 h 1023"/>
                <a:gd name="T80" fmla="*/ 265 w 273"/>
                <a:gd name="T81" fmla="*/ 248 h 1023"/>
                <a:gd name="T82" fmla="*/ 273 w 273"/>
                <a:gd name="T83" fmla="*/ 559 h 10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3"/>
                <a:gd name="T127" fmla="*/ 0 h 1023"/>
                <a:gd name="T128" fmla="*/ 273 w 273"/>
                <a:gd name="T129" fmla="*/ 1023 h 10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3" h="1023">
                  <a:moveTo>
                    <a:pt x="0" y="647"/>
                  </a:moveTo>
                  <a:lnTo>
                    <a:pt x="8" y="631"/>
                  </a:lnTo>
                  <a:lnTo>
                    <a:pt x="8" y="991"/>
                  </a:lnTo>
                  <a:lnTo>
                    <a:pt x="8" y="639"/>
                  </a:lnTo>
                  <a:lnTo>
                    <a:pt x="16" y="647"/>
                  </a:lnTo>
                  <a:lnTo>
                    <a:pt x="16" y="919"/>
                  </a:lnTo>
                  <a:lnTo>
                    <a:pt x="16" y="559"/>
                  </a:lnTo>
                  <a:lnTo>
                    <a:pt x="16" y="575"/>
                  </a:lnTo>
                  <a:lnTo>
                    <a:pt x="24" y="631"/>
                  </a:lnTo>
                  <a:lnTo>
                    <a:pt x="24" y="911"/>
                  </a:lnTo>
                  <a:lnTo>
                    <a:pt x="24" y="479"/>
                  </a:lnTo>
                  <a:lnTo>
                    <a:pt x="24" y="695"/>
                  </a:lnTo>
                  <a:lnTo>
                    <a:pt x="32" y="727"/>
                  </a:lnTo>
                  <a:lnTo>
                    <a:pt x="32" y="400"/>
                  </a:lnTo>
                  <a:lnTo>
                    <a:pt x="32" y="416"/>
                  </a:lnTo>
                  <a:lnTo>
                    <a:pt x="40" y="296"/>
                  </a:lnTo>
                  <a:lnTo>
                    <a:pt x="40" y="519"/>
                  </a:lnTo>
                  <a:lnTo>
                    <a:pt x="40" y="168"/>
                  </a:lnTo>
                  <a:lnTo>
                    <a:pt x="40" y="392"/>
                  </a:lnTo>
                  <a:lnTo>
                    <a:pt x="48" y="344"/>
                  </a:lnTo>
                  <a:lnTo>
                    <a:pt x="48" y="448"/>
                  </a:lnTo>
                  <a:lnTo>
                    <a:pt x="48" y="144"/>
                  </a:lnTo>
                  <a:lnTo>
                    <a:pt x="48" y="400"/>
                  </a:lnTo>
                  <a:lnTo>
                    <a:pt x="56" y="448"/>
                  </a:lnTo>
                  <a:lnTo>
                    <a:pt x="56" y="631"/>
                  </a:lnTo>
                  <a:lnTo>
                    <a:pt x="56" y="320"/>
                  </a:lnTo>
                  <a:lnTo>
                    <a:pt x="56" y="591"/>
                  </a:lnTo>
                  <a:lnTo>
                    <a:pt x="64" y="599"/>
                  </a:lnTo>
                  <a:lnTo>
                    <a:pt x="64" y="527"/>
                  </a:lnTo>
                  <a:lnTo>
                    <a:pt x="64" y="903"/>
                  </a:lnTo>
                  <a:lnTo>
                    <a:pt x="72" y="847"/>
                  </a:lnTo>
                  <a:lnTo>
                    <a:pt x="72" y="959"/>
                  </a:lnTo>
                  <a:lnTo>
                    <a:pt x="72" y="583"/>
                  </a:lnTo>
                  <a:lnTo>
                    <a:pt x="72" y="839"/>
                  </a:lnTo>
                  <a:lnTo>
                    <a:pt x="80" y="751"/>
                  </a:lnTo>
                  <a:lnTo>
                    <a:pt x="80" y="1007"/>
                  </a:lnTo>
                  <a:lnTo>
                    <a:pt x="80" y="559"/>
                  </a:lnTo>
                  <a:lnTo>
                    <a:pt x="80" y="831"/>
                  </a:lnTo>
                  <a:lnTo>
                    <a:pt x="88" y="775"/>
                  </a:lnTo>
                  <a:lnTo>
                    <a:pt x="88" y="1023"/>
                  </a:lnTo>
                  <a:lnTo>
                    <a:pt x="88" y="751"/>
                  </a:lnTo>
                  <a:lnTo>
                    <a:pt x="88" y="863"/>
                  </a:lnTo>
                  <a:lnTo>
                    <a:pt x="96" y="863"/>
                  </a:lnTo>
                  <a:lnTo>
                    <a:pt x="96" y="623"/>
                  </a:lnTo>
                  <a:lnTo>
                    <a:pt x="96" y="687"/>
                  </a:lnTo>
                  <a:lnTo>
                    <a:pt x="104" y="695"/>
                  </a:lnTo>
                  <a:lnTo>
                    <a:pt x="104" y="743"/>
                  </a:lnTo>
                  <a:lnTo>
                    <a:pt x="104" y="296"/>
                  </a:lnTo>
                  <a:lnTo>
                    <a:pt x="112" y="264"/>
                  </a:lnTo>
                  <a:lnTo>
                    <a:pt x="112" y="671"/>
                  </a:lnTo>
                  <a:lnTo>
                    <a:pt x="112" y="184"/>
                  </a:lnTo>
                  <a:lnTo>
                    <a:pt x="112" y="232"/>
                  </a:lnTo>
                  <a:lnTo>
                    <a:pt x="120" y="232"/>
                  </a:lnTo>
                  <a:lnTo>
                    <a:pt x="120" y="408"/>
                  </a:lnTo>
                  <a:lnTo>
                    <a:pt x="120" y="112"/>
                  </a:lnTo>
                  <a:lnTo>
                    <a:pt x="120" y="184"/>
                  </a:lnTo>
                  <a:lnTo>
                    <a:pt x="128" y="176"/>
                  </a:lnTo>
                  <a:lnTo>
                    <a:pt x="128" y="559"/>
                  </a:lnTo>
                  <a:lnTo>
                    <a:pt x="128" y="464"/>
                  </a:lnTo>
                  <a:lnTo>
                    <a:pt x="136" y="448"/>
                  </a:lnTo>
                  <a:lnTo>
                    <a:pt x="136" y="775"/>
                  </a:lnTo>
                  <a:lnTo>
                    <a:pt x="136" y="432"/>
                  </a:lnTo>
                  <a:lnTo>
                    <a:pt x="136" y="599"/>
                  </a:lnTo>
                  <a:lnTo>
                    <a:pt x="144" y="639"/>
                  </a:lnTo>
                  <a:lnTo>
                    <a:pt x="144" y="839"/>
                  </a:lnTo>
                  <a:lnTo>
                    <a:pt x="144" y="583"/>
                  </a:lnTo>
                  <a:lnTo>
                    <a:pt x="144" y="679"/>
                  </a:lnTo>
                  <a:lnTo>
                    <a:pt x="152" y="727"/>
                  </a:lnTo>
                  <a:lnTo>
                    <a:pt x="152" y="855"/>
                  </a:lnTo>
                  <a:lnTo>
                    <a:pt x="152" y="615"/>
                  </a:lnTo>
                  <a:lnTo>
                    <a:pt x="152" y="679"/>
                  </a:lnTo>
                  <a:lnTo>
                    <a:pt x="160" y="759"/>
                  </a:lnTo>
                  <a:lnTo>
                    <a:pt x="160" y="903"/>
                  </a:lnTo>
                  <a:lnTo>
                    <a:pt x="160" y="543"/>
                  </a:lnTo>
                  <a:lnTo>
                    <a:pt x="160" y="871"/>
                  </a:lnTo>
                  <a:lnTo>
                    <a:pt x="168" y="935"/>
                  </a:lnTo>
                  <a:lnTo>
                    <a:pt x="168" y="543"/>
                  </a:lnTo>
                  <a:lnTo>
                    <a:pt x="168" y="879"/>
                  </a:lnTo>
                  <a:lnTo>
                    <a:pt x="176" y="967"/>
                  </a:lnTo>
                  <a:lnTo>
                    <a:pt x="176" y="1023"/>
                  </a:lnTo>
                  <a:lnTo>
                    <a:pt x="176" y="527"/>
                  </a:lnTo>
                  <a:lnTo>
                    <a:pt x="176" y="631"/>
                  </a:lnTo>
                  <a:lnTo>
                    <a:pt x="184" y="647"/>
                  </a:lnTo>
                  <a:lnTo>
                    <a:pt x="184" y="695"/>
                  </a:lnTo>
                  <a:lnTo>
                    <a:pt x="184" y="344"/>
                  </a:lnTo>
                  <a:lnTo>
                    <a:pt x="184" y="472"/>
                  </a:lnTo>
                  <a:lnTo>
                    <a:pt x="192" y="440"/>
                  </a:lnTo>
                  <a:lnTo>
                    <a:pt x="192" y="503"/>
                  </a:lnTo>
                  <a:lnTo>
                    <a:pt x="192" y="216"/>
                  </a:lnTo>
                  <a:lnTo>
                    <a:pt x="192" y="344"/>
                  </a:lnTo>
                  <a:lnTo>
                    <a:pt x="200" y="384"/>
                  </a:lnTo>
                  <a:lnTo>
                    <a:pt x="200" y="432"/>
                  </a:lnTo>
                  <a:lnTo>
                    <a:pt x="200" y="0"/>
                  </a:lnTo>
                  <a:lnTo>
                    <a:pt x="200" y="336"/>
                  </a:lnTo>
                  <a:lnTo>
                    <a:pt x="209" y="432"/>
                  </a:lnTo>
                  <a:lnTo>
                    <a:pt x="209" y="759"/>
                  </a:lnTo>
                  <a:lnTo>
                    <a:pt x="209" y="280"/>
                  </a:lnTo>
                  <a:lnTo>
                    <a:pt x="209" y="743"/>
                  </a:lnTo>
                  <a:lnTo>
                    <a:pt x="217" y="623"/>
                  </a:lnTo>
                  <a:lnTo>
                    <a:pt x="217" y="911"/>
                  </a:lnTo>
                  <a:lnTo>
                    <a:pt x="217" y="583"/>
                  </a:lnTo>
                  <a:lnTo>
                    <a:pt x="217" y="783"/>
                  </a:lnTo>
                  <a:lnTo>
                    <a:pt x="225" y="655"/>
                  </a:lnTo>
                  <a:lnTo>
                    <a:pt x="225" y="1015"/>
                  </a:lnTo>
                  <a:lnTo>
                    <a:pt x="225" y="551"/>
                  </a:lnTo>
                  <a:lnTo>
                    <a:pt x="233" y="503"/>
                  </a:lnTo>
                  <a:lnTo>
                    <a:pt x="233" y="983"/>
                  </a:lnTo>
                  <a:lnTo>
                    <a:pt x="233" y="679"/>
                  </a:lnTo>
                  <a:lnTo>
                    <a:pt x="241" y="623"/>
                  </a:lnTo>
                  <a:lnTo>
                    <a:pt x="241" y="839"/>
                  </a:lnTo>
                  <a:lnTo>
                    <a:pt x="241" y="535"/>
                  </a:lnTo>
                  <a:lnTo>
                    <a:pt x="241" y="591"/>
                  </a:lnTo>
                  <a:lnTo>
                    <a:pt x="249" y="615"/>
                  </a:lnTo>
                  <a:lnTo>
                    <a:pt x="249" y="1007"/>
                  </a:lnTo>
                  <a:lnTo>
                    <a:pt x="249" y="527"/>
                  </a:lnTo>
                  <a:lnTo>
                    <a:pt x="249" y="655"/>
                  </a:lnTo>
                  <a:lnTo>
                    <a:pt x="257" y="647"/>
                  </a:lnTo>
                  <a:lnTo>
                    <a:pt x="257" y="927"/>
                  </a:lnTo>
                  <a:lnTo>
                    <a:pt x="257" y="344"/>
                  </a:lnTo>
                  <a:lnTo>
                    <a:pt x="257" y="599"/>
                  </a:lnTo>
                  <a:lnTo>
                    <a:pt x="265" y="543"/>
                  </a:lnTo>
                  <a:lnTo>
                    <a:pt x="265" y="679"/>
                  </a:lnTo>
                  <a:lnTo>
                    <a:pt x="265" y="248"/>
                  </a:lnTo>
                  <a:lnTo>
                    <a:pt x="265" y="280"/>
                  </a:lnTo>
                  <a:lnTo>
                    <a:pt x="273" y="352"/>
                  </a:lnTo>
                  <a:lnTo>
                    <a:pt x="273" y="559"/>
                  </a:lnTo>
                  <a:lnTo>
                    <a:pt x="273" y="160"/>
                  </a:lnTo>
                  <a:lnTo>
                    <a:pt x="273" y="37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59" name="Picture 37" descr="MC900433836[1]">
            <a:extLst>
              <a:ext uri="{FF2B5EF4-FFF2-40B4-BE49-F238E27FC236}">
                <a16:creationId xmlns:a16="http://schemas.microsoft.com/office/drawing/2014/main" id="{EC4FB794-C906-F740-9E6B-13F6E697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847" y="892950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7" descr="MC900433836[1]">
            <a:extLst>
              <a:ext uri="{FF2B5EF4-FFF2-40B4-BE49-F238E27FC236}">
                <a16:creationId xmlns:a16="http://schemas.microsoft.com/office/drawing/2014/main" id="{4A9C67CD-D6FE-C542-9429-AF935BFA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847" y="1576120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96EE786-A5F0-8249-A9D9-8CBF5C1A1B1C}"/>
              </a:ext>
            </a:extLst>
          </p:cNvPr>
          <p:cNvGrpSpPr/>
          <p:nvPr/>
        </p:nvGrpSpPr>
        <p:grpSpPr>
          <a:xfrm>
            <a:off x="3970994" y="1105740"/>
            <a:ext cx="744488" cy="715082"/>
            <a:chOff x="4610336" y="27570777"/>
            <a:chExt cx="1019746" cy="1394325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5AEC977-371E-CB47-89EB-0A25446626EB}"/>
                </a:ext>
              </a:extLst>
            </p:cNvPr>
            <p:cNvCxnSpPr/>
            <p:nvPr/>
          </p:nvCxnSpPr>
          <p:spPr>
            <a:xfrm>
              <a:off x="4610336" y="27570777"/>
              <a:ext cx="1019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A17AA61-322F-7C43-BAAA-ABE734755D6C}"/>
                </a:ext>
              </a:extLst>
            </p:cNvPr>
            <p:cNvCxnSpPr/>
            <p:nvPr/>
          </p:nvCxnSpPr>
          <p:spPr>
            <a:xfrm>
              <a:off x="4610336" y="28965102"/>
              <a:ext cx="1019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5AFD011-9DCA-8243-B621-E8933E7B4D05}"/>
                </a:ext>
              </a:extLst>
            </p:cNvPr>
            <p:cNvCxnSpPr/>
            <p:nvPr/>
          </p:nvCxnSpPr>
          <p:spPr>
            <a:xfrm>
              <a:off x="4610336" y="27684666"/>
              <a:ext cx="1019746" cy="113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2C01D94-8B13-1A4B-A97B-23EDD469BE12}"/>
                </a:ext>
              </a:extLst>
            </p:cNvPr>
            <p:cNvCxnSpPr/>
            <p:nvPr/>
          </p:nvCxnSpPr>
          <p:spPr>
            <a:xfrm flipV="1">
              <a:off x="4619266" y="27712910"/>
              <a:ext cx="1010816" cy="11367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5E3A5165-B939-3044-A031-07BDCC01266B}"/>
              </a:ext>
            </a:extLst>
          </p:cNvPr>
          <p:cNvCxnSpPr/>
          <p:nvPr/>
        </p:nvCxnSpPr>
        <p:spPr>
          <a:xfrm>
            <a:off x="6776365" y="113998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0C7143E-1521-CA4A-8F51-97DDF644244D}"/>
              </a:ext>
            </a:extLst>
          </p:cNvPr>
          <p:cNvCxnSpPr/>
          <p:nvPr/>
        </p:nvCxnSpPr>
        <p:spPr>
          <a:xfrm>
            <a:off x="6776365" y="1778212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E32AD37-6F91-A84D-BC9E-11CFEC190A81}"/>
              </a:ext>
            </a:extLst>
          </p:cNvPr>
          <p:cNvSpPr/>
          <p:nvPr/>
        </p:nvSpPr>
        <p:spPr>
          <a:xfrm>
            <a:off x="7195630" y="1070187"/>
            <a:ext cx="811970" cy="77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Group 223">
            <a:extLst>
              <a:ext uri="{FF2B5EF4-FFF2-40B4-BE49-F238E27FC236}">
                <a16:creationId xmlns:a16="http://schemas.microsoft.com/office/drawing/2014/main" id="{97DB8B64-9F16-C045-A350-A6087A3BC0A2}"/>
              </a:ext>
            </a:extLst>
          </p:cNvPr>
          <p:cNvGrpSpPr>
            <a:grpSpLocks/>
          </p:cNvGrpSpPr>
          <p:nvPr/>
        </p:nvGrpSpPr>
        <p:grpSpPr bwMode="auto">
          <a:xfrm>
            <a:off x="8502065" y="808509"/>
            <a:ext cx="1494186" cy="514808"/>
            <a:chOff x="7763" y="1508"/>
            <a:chExt cx="3475" cy="2462"/>
          </a:xfrm>
        </p:grpSpPr>
        <p:sp>
          <p:nvSpPr>
            <p:cNvPr id="70" name="Freeform 213">
              <a:extLst>
                <a:ext uri="{FF2B5EF4-FFF2-40B4-BE49-F238E27FC236}">
                  <a16:creationId xmlns:a16="http://schemas.microsoft.com/office/drawing/2014/main" id="{92D7384D-3427-5742-B0D6-5755ECBD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" y="2914"/>
              <a:ext cx="512" cy="296"/>
            </a:xfrm>
            <a:custGeom>
              <a:avLst/>
              <a:gdLst>
                <a:gd name="T0" fmla="*/ 16 w 512"/>
                <a:gd name="T1" fmla="*/ 168 h 296"/>
                <a:gd name="T2" fmla="*/ 24 w 512"/>
                <a:gd name="T3" fmla="*/ 160 h 296"/>
                <a:gd name="T4" fmla="*/ 32 w 512"/>
                <a:gd name="T5" fmla="*/ 168 h 296"/>
                <a:gd name="T6" fmla="*/ 40 w 512"/>
                <a:gd name="T7" fmla="*/ 160 h 296"/>
                <a:gd name="T8" fmla="*/ 64 w 512"/>
                <a:gd name="T9" fmla="*/ 112 h 296"/>
                <a:gd name="T10" fmla="*/ 80 w 512"/>
                <a:gd name="T11" fmla="*/ 96 h 296"/>
                <a:gd name="T12" fmla="*/ 88 w 512"/>
                <a:gd name="T13" fmla="*/ 192 h 296"/>
                <a:gd name="T14" fmla="*/ 112 w 512"/>
                <a:gd name="T15" fmla="*/ 256 h 296"/>
                <a:gd name="T16" fmla="*/ 120 w 512"/>
                <a:gd name="T17" fmla="*/ 224 h 296"/>
                <a:gd name="T18" fmla="*/ 128 w 512"/>
                <a:gd name="T19" fmla="*/ 144 h 296"/>
                <a:gd name="T20" fmla="*/ 144 w 512"/>
                <a:gd name="T21" fmla="*/ 120 h 296"/>
                <a:gd name="T22" fmla="*/ 152 w 512"/>
                <a:gd name="T23" fmla="*/ 96 h 296"/>
                <a:gd name="T24" fmla="*/ 168 w 512"/>
                <a:gd name="T25" fmla="*/ 72 h 296"/>
                <a:gd name="T26" fmla="*/ 176 w 512"/>
                <a:gd name="T27" fmla="*/ 48 h 296"/>
                <a:gd name="T28" fmla="*/ 184 w 512"/>
                <a:gd name="T29" fmla="*/ 200 h 296"/>
                <a:gd name="T30" fmla="*/ 200 w 512"/>
                <a:gd name="T31" fmla="*/ 272 h 296"/>
                <a:gd name="T32" fmla="*/ 208 w 512"/>
                <a:gd name="T33" fmla="*/ 200 h 296"/>
                <a:gd name="T34" fmla="*/ 224 w 512"/>
                <a:gd name="T35" fmla="*/ 120 h 296"/>
                <a:gd name="T36" fmla="*/ 240 w 512"/>
                <a:gd name="T37" fmla="*/ 136 h 296"/>
                <a:gd name="T38" fmla="*/ 248 w 512"/>
                <a:gd name="T39" fmla="*/ 240 h 296"/>
                <a:gd name="T40" fmla="*/ 256 w 512"/>
                <a:gd name="T41" fmla="*/ 256 h 296"/>
                <a:gd name="T42" fmla="*/ 272 w 512"/>
                <a:gd name="T43" fmla="*/ 200 h 296"/>
                <a:gd name="T44" fmla="*/ 280 w 512"/>
                <a:gd name="T45" fmla="*/ 72 h 296"/>
                <a:gd name="T46" fmla="*/ 296 w 512"/>
                <a:gd name="T47" fmla="*/ 8 h 296"/>
                <a:gd name="T48" fmla="*/ 296 w 512"/>
                <a:gd name="T49" fmla="*/ 8 h 296"/>
                <a:gd name="T50" fmla="*/ 304 w 512"/>
                <a:gd name="T51" fmla="*/ 32 h 296"/>
                <a:gd name="T52" fmla="*/ 320 w 512"/>
                <a:gd name="T53" fmla="*/ 160 h 296"/>
                <a:gd name="T54" fmla="*/ 328 w 512"/>
                <a:gd name="T55" fmla="*/ 296 h 296"/>
                <a:gd name="T56" fmla="*/ 344 w 512"/>
                <a:gd name="T57" fmla="*/ 240 h 296"/>
                <a:gd name="T58" fmla="*/ 352 w 512"/>
                <a:gd name="T59" fmla="*/ 104 h 296"/>
                <a:gd name="T60" fmla="*/ 368 w 512"/>
                <a:gd name="T61" fmla="*/ 80 h 296"/>
                <a:gd name="T62" fmla="*/ 376 w 512"/>
                <a:gd name="T63" fmla="*/ 208 h 296"/>
                <a:gd name="T64" fmla="*/ 400 w 512"/>
                <a:gd name="T65" fmla="*/ 272 h 296"/>
                <a:gd name="T66" fmla="*/ 408 w 512"/>
                <a:gd name="T67" fmla="*/ 136 h 296"/>
                <a:gd name="T68" fmla="*/ 424 w 512"/>
                <a:gd name="T69" fmla="*/ 72 h 296"/>
                <a:gd name="T70" fmla="*/ 432 w 512"/>
                <a:gd name="T71" fmla="*/ 40 h 296"/>
                <a:gd name="T72" fmla="*/ 440 w 512"/>
                <a:gd name="T73" fmla="*/ 56 h 296"/>
                <a:gd name="T74" fmla="*/ 456 w 512"/>
                <a:gd name="T75" fmla="*/ 88 h 296"/>
                <a:gd name="T76" fmla="*/ 464 w 512"/>
                <a:gd name="T77" fmla="*/ 224 h 296"/>
                <a:gd name="T78" fmla="*/ 480 w 512"/>
                <a:gd name="T79" fmla="*/ 256 h 296"/>
                <a:gd name="T80" fmla="*/ 488 w 512"/>
                <a:gd name="T81" fmla="*/ 192 h 296"/>
                <a:gd name="T82" fmla="*/ 504 w 512"/>
                <a:gd name="T83" fmla="*/ 128 h 2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12"/>
                <a:gd name="T127" fmla="*/ 0 h 296"/>
                <a:gd name="T128" fmla="*/ 512 w 512"/>
                <a:gd name="T129" fmla="*/ 296 h 2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12" h="296">
                  <a:moveTo>
                    <a:pt x="0" y="168"/>
                  </a:moveTo>
                  <a:lnTo>
                    <a:pt x="8" y="168"/>
                  </a:lnTo>
                  <a:lnTo>
                    <a:pt x="16" y="168"/>
                  </a:lnTo>
                  <a:lnTo>
                    <a:pt x="24" y="160"/>
                  </a:lnTo>
                  <a:lnTo>
                    <a:pt x="24" y="16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0" y="168"/>
                  </a:lnTo>
                  <a:lnTo>
                    <a:pt x="40" y="160"/>
                  </a:lnTo>
                  <a:lnTo>
                    <a:pt x="56" y="144"/>
                  </a:lnTo>
                  <a:lnTo>
                    <a:pt x="56" y="120"/>
                  </a:lnTo>
                  <a:lnTo>
                    <a:pt x="64" y="112"/>
                  </a:lnTo>
                  <a:lnTo>
                    <a:pt x="64" y="96"/>
                  </a:lnTo>
                  <a:lnTo>
                    <a:pt x="72" y="88"/>
                  </a:lnTo>
                  <a:lnTo>
                    <a:pt x="80" y="96"/>
                  </a:lnTo>
                  <a:lnTo>
                    <a:pt x="80" y="128"/>
                  </a:lnTo>
                  <a:lnTo>
                    <a:pt x="88" y="136"/>
                  </a:lnTo>
                  <a:lnTo>
                    <a:pt x="88" y="192"/>
                  </a:lnTo>
                  <a:lnTo>
                    <a:pt x="96" y="200"/>
                  </a:lnTo>
                  <a:lnTo>
                    <a:pt x="96" y="240"/>
                  </a:lnTo>
                  <a:lnTo>
                    <a:pt x="112" y="256"/>
                  </a:lnTo>
                  <a:lnTo>
                    <a:pt x="104" y="256"/>
                  </a:lnTo>
                  <a:lnTo>
                    <a:pt x="112" y="232"/>
                  </a:lnTo>
                  <a:lnTo>
                    <a:pt x="120" y="224"/>
                  </a:lnTo>
                  <a:lnTo>
                    <a:pt x="120" y="192"/>
                  </a:lnTo>
                  <a:lnTo>
                    <a:pt x="128" y="184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52" y="112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88"/>
                  </a:lnTo>
                  <a:lnTo>
                    <a:pt x="160" y="64"/>
                  </a:lnTo>
                  <a:lnTo>
                    <a:pt x="168" y="72"/>
                  </a:lnTo>
                  <a:lnTo>
                    <a:pt x="168" y="48"/>
                  </a:lnTo>
                  <a:lnTo>
                    <a:pt x="176" y="56"/>
                  </a:lnTo>
                  <a:lnTo>
                    <a:pt x="176" y="48"/>
                  </a:lnTo>
                  <a:lnTo>
                    <a:pt x="176" y="112"/>
                  </a:lnTo>
                  <a:lnTo>
                    <a:pt x="184" y="120"/>
                  </a:lnTo>
                  <a:lnTo>
                    <a:pt x="184" y="200"/>
                  </a:lnTo>
                  <a:lnTo>
                    <a:pt x="192" y="208"/>
                  </a:lnTo>
                  <a:lnTo>
                    <a:pt x="192" y="264"/>
                  </a:lnTo>
                  <a:lnTo>
                    <a:pt x="200" y="272"/>
                  </a:lnTo>
                  <a:lnTo>
                    <a:pt x="200" y="240"/>
                  </a:lnTo>
                  <a:lnTo>
                    <a:pt x="208" y="232"/>
                  </a:lnTo>
                  <a:lnTo>
                    <a:pt x="208" y="200"/>
                  </a:lnTo>
                  <a:lnTo>
                    <a:pt x="216" y="192"/>
                  </a:lnTo>
                  <a:lnTo>
                    <a:pt x="216" y="128"/>
                  </a:lnTo>
                  <a:lnTo>
                    <a:pt x="224" y="120"/>
                  </a:lnTo>
                  <a:lnTo>
                    <a:pt x="224" y="104"/>
                  </a:lnTo>
                  <a:lnTo>
                    <a:pt x="224" y="120"/>
                  </a:lnTo>
                  <a:lnTo>
                    <a:pt x="240" y="136"/>
                  </a:lnTo>
                  <a:lnTo>
                    <a:pt x="240" y="208"/>
                  </a:lnTo>
                  <a:lnTo>
                    <a:pt x="248" y="216"/>
                  </a:lnTo>
                  <a:lnTo>
                    <a:pt x="248" y="240"/>
                  </a:lnTo>
                  <a:lnTo>
                    <a:pt x="256" y="248"/>
                  </a:lnTo>
                  <a:lnTo>
                    <a:pt x="256" y="264"/>
                  </a:lnTo>
                  <a:lnTo>
                    <a:pt x="256" y="256"/>
                  </a:lnTo>
                  <a:lnTo>
                    <a:pt x="264" y="248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44"/>
                  </a:lnTo>
                  <a:lnTo>
                    <a:pt x="280" y="136"/>
                  </a:lnTo>
                  <a:lnTo>
                    <a:pt x="280" y="72"/>
                  </a:lnTo>
                  <a:lnTo>
                    <a:pt x="288" y="6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16"/>
                  </a:lnTo>
                  <a:lnTo>
                    <a:pt x="296" y="0"/>
                  </a:lnTo>
                  <a:lnTo>
                    <a:pt x="296" y="8"/>
                  </a:lnTo>
                  <a:lnTo>
                    <a:pt x="304" y="16"/>
                  </a:lnTo>
                  <a:lnTo>
                    <a:pt x="304" y="8"/>
                  </a:lnTo>
                  <a:lnTo>
                    <a:pt x="304" y="32"/>
                  </a:lnTo>
                  <a:lnTo>
                    <a:pt x="312" y="40"/>
                  </a:lnTo>
                  <a:lnTo>
                    <a:pt x="312" y="152"/>
                  </a:lnTo>
                  <a:lnTo>
                    <a:pt x="320" y="160"/>
                  </a:lnTo>
                  <a:lnTo>
                    <a:pt x="320" y="248"/>
                  </a:lnTo>
                  <a:lnTo>
                    <a:pt x="328" y="256"/>
                  </a:lnTo>
                  <a:lnTo>
                    <a:pt x="328" y="296"/>
                  </a:lnTo>
                  <a:lnTo>
                    <a:pt x="336" y="288"/>
                  </a:lnTo>
                  <a:lnTo>
                    <a:pt x="336" y="248"/>
                  </a:lnTo>
                  <a:lnTo>
                    <a:pt x="344" y="240"/>
                  </a:lnTo>
                  <a:lnTo>
                    <a:pt x="344" y="192"/>
                  </a:lnTo>
                  <a:lnTo>
                    <a:pt x="352" y="184"/>
                  </a:lnTo>
                  <a:lnTo>
                    <a:pt x="352" y="104"/>
                  </a:lnTo>
                  <a:lnTo>
                    <a:pt x="360" y="96"/>
                  </a:lnTo>
                  <a:lnTo>
                    <a:pt x="360" y="72"/>
                  </a:lnTo>
                  <a:lnTo>
                    <a:pt x="368" y="80"/>
                  </a:lnTo>
                  <a:lnTo>
                    <a:pt x="368" y="120"/>
                  </a:lnTo>
                  <a:lnTo>
                    <a:pt x="376" y="128"/>
                  </a:lnTo>
                  <a:lnTo>
                    <a:pt x="376" y="208"/>
                  </a:lnTo>
                  <a:lnTo>
                    <a:pt x="384" y="216"/>
                  </a:lnTo>
                  <a:lnTo>
                    <a:pt x="384" y="272"/>
                  </a:lnTo>
                  <a:lnTo>
                    <a:pt x="400" y="272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36"/>
                  </a:lnTo>
                  <a:lnTo>
                    <a:pt x="416" y="128"/>
                  </a:lnTo>
                  <a:lnTo>
                    <a:pt x="416" y="80"/>
                  </a:lnTo>
                  <a:lnTo>
                    <a:pt x="424" y="72"/>
                  </a:lnTo>
                  <a:lnTo>
                    <a:pt x="424" y="56"/>
                  </a:lnTo>
                  <a:lnTo>
                    <a:pt x="432" y="48"/>
                  </a:lnTo>
                  <a:lnTo>
                    <a:pt x="432" y="40"/>
                  </a:lnTo>
                  <a:lnTo>
                    <a:pt x="432" y="48"/>
                  </a:lnTo>
                  <a:lnTo>
                    <a:pt x="440" y="40"/>
                  </a:lnTo>
                  <a:lnTo>
                    <a:pt x="440" y="56"/>
                  </a:lnTo>
                  <a:lnTo>
                    <a:pt x="448" y="64"/>
                  </a:lnTo>
                  <a:lnTo>
                    <a:pt x="448" y="80"/>
                  </a:lnTo>
                  <a:lnTo>
                    <a:pt x="456" y="88"/>
                  </a:lnTo>
                  <a:lnTo>
                    <a:pt x="456" y="168"/>
                  </a:lnTo>
                  <a:lnTo>
                    <a:pt x="464" y="176"/>
                  </a:lnTo>
                  <a:lnTo>
                    <a:pt x="464" y="224"/>
                  </a:lnTo>
                  <a:lnTo>
                    <a:pt x="472" y="232"/>
                  </a:lnTo>
                  <a:lnTo>
                    <a:pt x="472" y="248"/>
                  </a:lnTo>
                  <a:lnTo>
                    <a:pt x="480" y="256"/>
                  </a:lnTo>
                  <a:lnTo>
                    <a:pt x="480" y="232"/>
                  </a:lnTo>
                  <a:lnTo>
                    <a:pt x="488" y="224"/>
                  </a:lnTo>
                  <a:lnTo>
                    <a:pt x="488" y="192"/>
                  </a:lnTo>
                  <a:lnTo>
                    <a:pt x="496" y="184"/>
                  </a:lnTo>
                  <a:lnTo>
                    <a:pt x="496" y="136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11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214">
              <a:extLst>
                <a:ext uri="{FF2B5EF4-FFF2-40B4-BE49-F238E27FC236}">
                  <a16:creationId xmlns:a16="http://schemas.microsoft.com/office/drawing/2014/main" id="{0C982C1E-7E7C-024A-A914-3E4ADD95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" y="2922"/>
              <a:ext cx="472" cy="264"/>
            </a:xfrm>
            <a:custGeom>
              <a:avLst/>
              <a:gdLst>
                <a:gd name="T0" fmla="*/ 0 w 472"/>
                <a:gd name="T1" fmla="*/ 136 h 264"/>
                <a:gd name="T2" fmla="*/ 8 w 472"/>
                <a:gd name="T3" fmla="*/ 200 h 264"/>
                <a:gd name="T4" fmla="*/ 16 w 472"/>
                <a:gd name="T5" fmla="*/ 232 h 264"/>
                <a:gd name="T6" fmla="*/ 32 w 472"/>
                <a:gd name="T7" fmla="*/ 184 h 264"/>
                <a:gd name="T8" fmla="*/ 40 w 472"/>
                <a:gd name="T9" fmla="*/ 120 h 264"/>
                <a:gd name="T10" fmla="*/ 48 w 472"/>
                <a:gd name="T11" fmla="*/ 80 h 264"/>
                <a:gd name="T12" fmla="*/ 56 w 472"/>
                <a:gd name="T13" fmla="*/ 80 h 264"/>
                <a:gd name="T14" fmla="*/ 72 w 472"/>
                <a:gd name="T15" fmla="*/ 56 h 264"/>
                <a:gd name="T16" fmla="*/ 64 w 472"/>
                <a:gd name="T17" fmla="*/ 56 h 264"/>
                <a:gd name="T18" fmla="*/ 88 w 472"/>
                <a:gd name="T19" fmla="*/ 64 h 264"/>
                <a:gd name="T20" fmla="*/ 96 w 472"/>
                <a:gd name="T21" fmla="*/ 160 h 264"/>
                <a:gd name="T22" fmla="*/ 104 w 472"/>
                <a:gd name="T23" fmla="*/ 216 h 264"/>
                <a:gd name="T24" fmla="*/ 112 w 472"/>
                <a:gd name="T25" fmla="*/ 232 h 264"/>
                <a:gd name="T26" fmla="*/ 120 w 472"/>
                <a:gd name="T27" fmla="*/ 208 h 264"/>
                <a:gd name="T28" fmla="*/ 128 w 472"/>
                <a:gd name="T29" fmla="*/ 144 h 264"/>
                <a:gd name="T30" fmla="*/ 136 w 472"/>
                <a:gd name="T31" fmla="*/ 96 h 264"/>
                <a:gd name="T32" fmla="*/ 144 w 472"/>
                <a:gd name="T33" fmla="*/ 120 h 264"/>
                <a:gd name="T34" fmla="*/ 152 w 472"/>
                <a:gd name="T35" fmla="*/ 160 h 264"/>
                <a:gd name="T36" fmla="*/ 160 w 472"/>
                <a:gd name="T37" fmla="*/ 208 h 264"/>
                <a:gd name="T38" fmla="*/ 168 w 472"/>
                <a:gd name="T39" fmla="*/ 232 h 264"/>
                <a:gd name="T40" fmla="*/ 176 w 472"/>
                <a:gd name="T41" fmla="*/ 232 h 264"/>
                <a:gd name="T42" fmla="*/ 184 w 472"/>
                <a:gd name="T43" fmla="*/ 200 h 264"/>
                <a:gd name="T44" fmla="*/ 192 w 472"/>
                <a:gd name="T45" fmla="*/ 128 h 264"/>
                <a:gd name="T46" fmla="*/ 200 w 472"/>
                <a:gd name="T47" fmla="*/ 80 h 264"/>
                <a:gd name="T48" fmla="*/ 200 w 472"/>
                <a:gd name="T49" fmla="*/ 80 h 264"/>
                <a:gd name="T50" fmla="*/ 208 w 472"/>
                <a:gd name="T51" fmla="*/ 80 h 264"/>
                <a:gd name="T52" fmla="*/ 224 w 472"/>
                <a:gd name="T53" fmla="*/ 72 h 264"/>
                <a:gd name="T54" fmla="*/ 232 w 472"/>
                <a:gd name="T55" fmla="*/ 72 h 264"/>
                <a:gd name="T56" fmla="*/ 240 w 472"/>
                <a:gd name="T57" fmla="*/ 136 h 264"/>
                <a:gd name="T58" fmla="*/ 248 w 472"/>
                <a:gd name="T59" fmla="*/ 192 h 264"/>
                <a:gd name="T60" fmla="*/ 248 w 472"/>
                <a:gd name="T61" fmla="*/ 216 h 264"/>
                <a:gd name="T62" fmla="*/ 264 w 472"/>
                <a:gd name="T63" fmla="*/ 208 h 264"/>
                <a:gd name="T64" fmla="*/ 272 w 472"/>
                <a:gd name="T65" fmla="*/ 168 h 264"/>
                <a:gd name="T66" fmla="*/ 280 w 472"/>
                <a:gd name="T67" fmla="*/ 128 h 264"/>
                <a:gd name="T68" fmla="*/ 288 w 472"/>
                <a:gd name="T69" fmla="*/ 104 h 264"/>
                <a:gd name="T70" fmla="*/ 296 w 472"/>
                <a:gd name="T71" fmla="*/ 104 h 264"/>
                <a:gd name="T72" fmla="*/ 304 w 472"/>
                <a:gd name="T73" fmla="*/ 152 h 264"/>
                <a:gd name="T74" fmla="*/ 312 w 472"/>
                <a:gd name="T75" fmla="*/ 192 h 264"/>
                <a:gd name="T76" fmla="*/ 312 w 472"/>
                <a:gd name="T77" fmla="*/ 216 h 264"/>
                <a:gd name="T78" fmla="*/ 320 w 472"/>
                <a:gd name="T79" fmla="*/ 232 h 264"/>
                <a:gd name="T80" fmla="*/ 328 w 472"/>
                <a:gd name="T81" fmla="*/ 216 h 264"/>
                <a:gd name="T82" fmla="*/ 336 w 472"/>
                <a:gd name="T83" fmla="*/ 168 h 264"/>
                <a:gd name="T84" fmla="*/ 344 w 472"/>
                <a:gd name="T85" fmla="*/ 120 h 264"/>
                <a:gd name="T86" fmla="*/ 352 w 472"/>
                <a:gd name="T87" fmla="*/ 88 h 264"/>
                <a:gd name="T88" fmla="*/ 352 w 472"/>
                <a:gd name="T89" fmla="*/ 112 h 264"/>
                <a:gd name="T90" fmla="*/ 360 w 472"/>
                <a:gd name="T91" fmla="*/ 56 h 264"/>
                <a:gd name="T92" fmla="*/ 368 w 472"/>
                <a:gd name="T93" fmla="*/ 0 h 264"/>
                <a:gd name="T94" fmla="*/ 376 w 472"/>
                <a:gd name="T95" fmla="*/ 24 h 264"/>
                <a:gd name="T96" fmla="*/ 384 w 472"/>
                <a:gd name="T97" fmla="*/ 88 h 264"/>
                <a:gd name="T98" fmla="*/ 392 w 472"/>
                <a:gd name="T99" fmla="*/ 208 h 264"/>
                <a:gd name="T100" fmla="*/ 392 w 472"/>
                <a:gd name="T101" fmla="*/ 224 h 264"/>
                <a:gd name="T102" fmla="*/ 400 w 472"/>
                <a:gd name="T103" fmla="*/ 208 h 264"/>
                <a:gd name="T104" fmla="*/ 408 w 472"/>
                <a:gd name="T105" fmla="*/ 208 h 264"/>
                <a:gd name="T106" fmla="*/ 416 w 472"/>
                <a:gd name="T107" fmla="*/ 176 h 264"/>
                <a:gd name="T108" fmla="*/ 424 w 472"/>
                <a:gd name="T109" fmla="*/ 200 h 264"/>
                <a:gd name="T110" fmla="*/ 432 w 472"/>
                <a:gd name="T111" fmla="*/ 112 h 264"/>
                <a:gd name="T112" fmla="*/ 432 w 472"/>
                <a:gd name="T113" fmla="*/ 120 h 264"/>
                <a:gd name="T114" fmla="*/ 440 w 472"/>
                <a:gd name="T115" fmla="*/ 136 h 264"/>
                <a:gd name="T116" fmla="*/ 448 w 472"/>
                <a:gd name="T117" fmla="*/ 200 h 264"/>
                <a:gd name="T118" fmla="*/ 456 w 472"/>
                <a:gd name="T119" fmla="*/ 216 h 264"/>
                <a:gd name="T120" fmla="*/ 464 w 472"/>
                <a:gd name="T121" fmla="*/ 136 h 264"/>
                <a:gd name="T122" fmla="*/ 472 w 472"/>
                <a:gd name="T123" fmla="*/ 184 h 264"/>
                <a:gd name="T124" fmla="*/ 472 w 472"/>
                <a:gd name="T125" fmla="*/ 168 h 2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72"/>
                <a:gd name="T190" fmla="*/ 0 h 264"/>
                <a:gd name="T191" fmla="*/ 472 w 472"/>
                <a:gd name="T192" fmla="*/ 264 h 2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72" h="264">
                  <a:moveTo>
                    <a:pt x="0" y="104"/>
                  </a:moveTo>
                  <a:lnTo>
                    <a:pt x="0" y="136"/>
                  </a:lnTo>
                  <a:lnTo>
                    <a:pt x="8" y="144"/>
                  </a:lnTo>
                  <a:lnTo>
                    <a:pt x="8" y="200"/>
                  </a:lnTo>
                  <a:lnTo>
                    <a:pt x="16" y="208"/>
                  </a:lnTo>
                  <a:lnTo>
                    <a:pt x="16" y="232"/>
                  </a:lnTo>
                  <a:lnTo>
                    <a:pt x="32" y="232"/>
                  </a:lnTo>
                  <a:lnTo>
                    <a:pt x="32" y="184"/>
                  </a:lnTo>
                  <a:lnTo>
                    <a:pt x="40" y="176"/>
                  </a:lnTo>
                  <a:lnTo>
                    <a:pt x="40" y="120"/>
                  </a:lnTo>
                  <a:lnTo>
                    <a:pt x="48" y="112"/>
                  </a:lnTo>
                  <a:lnTo>
                    <a:pt x="48" y="80"/>
                  </a:lnTo>
                  <a:lnTo>
                    <a:pt x="56" y="72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8" y="64"/>
                  </a:lnTo>
                  <a:lnTo>
                    <a:pt x="88" y="152"/>
                  </a:lnTo>
                  <a:lnTo>
                    <a:pt x="96" y="160"/>
                  </a:lnTo>
                  <a:lnTo>
                    <a:pt x="96" y="208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112" y="232"/>
                  </a:lnTo>
                  <a:lnTo>
                    <a:pt x="120" y="240"/>
                  </a:lnTo>
                  <a:lnTo>
                    <a:pt x="120" y="208"/>
                  </a:lnTo>
                  <a:lnTo>
                    <a:pt x="128" y="200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96"/>
                  </a:lnTo>
                  <a:lnTo>
                    <a:pt x="144" y="104"/>
                  </a:lnTo>
                  <a:lnTo>
                    <a:pt x="144" y="120"/>
                  </a:lnTo>
                  <a:lnTo>
                    <a:pt x="152" y="128"/>
                  </a:lnTo>
                  <a:lnTo>
                    <a:pt x="152" y="160"/>
                  </a:lnTo>
                  <a:lnTo>
                    <a:pt x="160" y="168"/>
                  </a:lnTo>
                  <a:lnTo>
                    <a:pt x="160" y="208"/>
                  </a:lnTo>
                  <a:lnTo>
                    <a:pt x="168" y="216"/>
                  </a:lnTo>
                  <a:lnTo>
                    <a:pt x="168" y="232"/>
                  </a:lnTo>
                  <a:lnTo>
                    <a:pt x="168" y="224"/>
                  </a:lnTo>
                  <a:lnTo>
                    <a:pt x="176" y="232"/>
                  </a:lnTo>
                  <a:lnTo>
                    <a:pt x="176" y="208"/>
                  </a:lnTo>
                  <a:lnTo>
                    <a:pt x="184" y="200"/>
                  </a:lnTo>
                  <a:lnTo>
                    <a:pt x="184" y="136"/>
                  </a:lnTo>
                  <a:lnTo>
                    <a:pt x="192" y="128"/>
                  </a:lnTo>
                  <a:lnTo>
                    <a:pt x="192" y="88"/>
                  </a:lnTo>
                  <a:lnTo>
                    <a:pt x="200" y="80"/>
                  </a:lnTo>
                  <a:lnTo>
                    <a:pt x="200" y="72"/>
                  </a:lnTo>
                  <a:lnTo>
                    <a:pt x="200" y="80"/>
                  </a:lnTo>
                  <a:lnTo>
                    <a:pt x="208" y="88"/>
                  </a:lnTo>
                  <a:lnTo>
                    <a:pt x="208" y="80"/>
                  </a:lnTo>
                  <a:lnTo>
                    <a:pt x="208" y="88"/>
                  </a:lnTo>
                  <a:lnTo>
                    <a:pt x="224" y="72"/>
                  </a:lnTo>
                  <a:lnTo>
                    <a:pt x="224" y="64"/>
                  </a:lnTo>
                  <a:lnTo>
                    <a:pt x="232" y="72"/>
                  </a:lnTo>
                  <a:lnTo>
                    <a:pt x="232" y="128"/>
                  </a:lnTo>
                  <a:lnTo>
                    <a:pt x="240" y="136"/>
                  </a:lnTo>
                  <a:lnTo>
                    <a:pt x="240" y="184"/>
                  </a:lnTo>
                  <a:lnTo>
                    <a:pt x="248" y="192"/>
                  </a:lnTo>
                  <a:lnTo>
                    <a:pt x="248" y="224"/>
                  </a:lnTo>
                  <a:lnTo>
                    <a:pt x="248" y="216"/>
                  </a:lnTo>
                  <a:lnTo>
                    <a:pt x="264" y="216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68"/>
                  </a:lnTo>
                  <a:lnTo>
                    <a:pt x="280" y="160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88" y="104"/>
                  </a:lnTo>
                  <a:lnTo>
                    <a:pt x="296" y="112"/>
                  </a:lnTo>
                  <a:lnTo>
                    <a:pt x="296" y="104"/>
                  </a:lnTo>
                  <a:lnTo>
                    <a:pt x="296" y="144"/>
                  </a:lnTo>
                  <a:lnTo>
                    <a:pt x="304" y="152"/>
                  </a:lnTo>
                  <a:lnTo>
                    <a:pt x="304" y="184"/>
                  </a:lnTo>
                  <a:lnTo>
                    <a:pt x="312" y="192"/>
                  </a:lnTo>
                  <a:lnTo>
                    <a:pt x="312" y="184"/>
                  </a:lnTo>
                  <a:lnTo>
                    <a:pt x="312" y="216"/>
                  </a:lnTo>
                  <a:lnTo>
                    <a:pt x="320" y="208"/>
                  </a:lnTo>
                  <a:lnTo>
                    <a:pt x="320" y="232"/>
                  </a:lnTo>
                  <a:lnTo>
                    <a:pt x="320" y="224"/>
                  </a:lnTo>
                  <a:lnTo>
                    <a:pt x="328" y="216"/>
                  </a:lnTo>
                  <a:lnTo>
                    <a:pt x="328" y="176"/>
                  </a:lnTo>
                  <a:lnTo>
                    <a:pt x="336" y="168"/>
                  </a:lnTo>
                  <a:lnTo>
                    <a:pt x="336" y="128"/>
                  </a:lnTo>
                  <a:lnTo>
                    <a:pt x="344" y="120"/>
                  </a:lnTo>
                  <a:lnTo>
                    <a:pt x="344" y="80"/>
                  </a:lnTo>
                  <a:lnTo>
                    <a:pt x="352" y="88"/>
                  </a:lnTo>
                  <a:lnTo>
                    <a:pt x="352" y="80"/>
                  </a:lnTo>
                  <a:lnTo>
                    <a:pt x="352" y="112"/>
                  </a:lnTo>
                  <a:lnTo>
                    <a:pt x="360" y="104"/>
                  </a:lnTo>
                  <a:lnTo>
                    <a:pt x="360" y="56"/>
                  </a:lnTo>
                  <a:lnTo>
                    <a:pt x="368" y="48"/>
                  </a:lnTo>
                  <a:lnTo>
                    <a:pt x="368" y="0"/>
                  </a:lnTo>
                  <a:lnTo>
                    <a:pt x="368" y="16"/>
                  </a:lnTo>
                  <a:lnTo>
                    <a:pt x="376" y="24"/>
                  </a:lnTo>
                  <a:lnTo>
                    <a:pt x="376" y="80"/>
                  </a:lnTo>
                  <a:lnTo>
                    <a:pt x="384" y="88"/>
                  </a:lnTo>
                  <a:lnTo>
                    <a:pt x="384" y="200"/>
                  </a:lnTo>
                  <a:lnTo>
                    <a:pt x="392" y="208"/>
                  </a:lnTo>
                  <a:lnTo>
                    <a:pt x="392" y="240"/>
                  </a:lnTo>
                  <a:lnTo>
                    <a:pt x="392" y="224"/>
                  </a:lnTo>
                  <a:lnTo>
                    <a:pt x="400" y="216"/>
                  </a:lnTo>
                  <a:lnTo>
                    <a:pt x="400" y="208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68"/>
                  </a:lnTo>
                  <a:lnTo>
                    <a:pt x="416" y="176"/>
                  </a:lnTo>
                  <a:lnTo>
                    <a:pt x="416" y="208"/>
                  </a:lnTo>
                  <a:lnTo>
                    <a:pt x="424" y="200"/>
                  </a:lnTo>
                  <a:lnTo>
                    <a:pt x="424" y="120"/>
                  </a:lnTo>
                  <a:lnTo>
                    <a:pt x="432" y="112"/>
                  </a:lnTo>
                  <a:lnTo>
                    <a:pt x="432" y="96"/>
                  </a:lnTo>
                  <a:lnTo>
                    <a:pt x="432" y="120"/>
                  </a:lnTo>
                  <a:lnTo>
                    <a:pt x="440" y="128"/>
                  </a:lnTo>
                  <a:lnTo>
                    <a:pt x="440" y="136"/>
                  </a:lnTo>
                  <a:lnTo>
                    <a:pt x="448" y="144"/>
                  </a:lnTo>
                  <a:lnTo>
                    <a:pt x="448" y="200"/>
                  </a:lnTo>
                  <a:lnTo>
                    <a:pt x="456" y="208"/>
                  </a:lnTo>
                  <a:lnTo>
                    <a:pt x="456" y="216"/>
                  </a:lnTo>
                  <a:lnTo>
                    <a:pt x="464" y="224"/>
                  </a:lnTo>
                  <a:lnTo>
                    <a:pt x="464" y="136"/>
                  </a:lnTo>
                  <a:lnTo>
                    <a:pt x="464" y="208"/>
                  </a:lnTo>
                  <a:lnTo>
                    <a:pt x="472" y="184"/>
                  </a:lnTo>
                  <a:lnTo>
                    <a:pt x="472" y="264"/>
                  </a:lnTo>
                  <a:lnTo>
                    <a:pt x="472" y="16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215">
              <a:extLst>
                <a:ext uri="{FF2B5EF4-FFF2-40B4-BE49-F238E27FC236}">
                  <a16:creationId xmlns:a16="http://schemas.microsoft.com/office/drawing/2014/main" id="{72BCB24C-E385-4844-BB52-F548EC1A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" y="1763"/>
              <a:ext cx="337" cy="2135"/>
            </a:xfrm>
            <a:custGeom>
              <a:avLst/>
              <a:gdLst>
                <a:gd name="T0" fmla="*/ 0 w 337"/>
                <a:gd name="T1" fmla="*/ 1407 h 2135"/>
                <a:gd name="T2" fmla="*/ 8 w 337"/>
                <a:gd name="T3" fmla="*/ 1351 h 2135"/>
                <a:gd name="T4" fmla="*/ 16 w 337"/>
                <a:gd name="T5" fmla="*/ 1351 h 2135"/>
                <a:gd name="T6" fmla="*/ 16 w 337"/>
                <a:gd name="T7" fmla="*/ 1343 h 2135"/>
                <a:gd name="T8" fmla="*/ 24 w 337"/>
                <a:gd name="T9" fmla="*/ 1415 h 2135"/>
                <a:gd name="T10" fmla="*/ 32 w 337"/>
                <a:gd name="T11" fmla="*/ 1399 h 2135"/>
                <a:gd name="T12" fmla="*/ 40 w 337"/>
                <a:gd name="T13" fmla="*/ 600 h 2135"/>
                <a:gd name="T14" fmla="*/ 48 w 337"/>
                <a:gd name="T15" fmla="*/ 1463 h 2135"/>
                <a:gd name="T16" fmla="*/ 48 w 337"/>
                <a:gd name="T17" fmla="*/ 1191 h 2135"/>
                <a:gd name="T18" fmla="*/ 56 w 337"/>
                <a:gd name="T19" fmla="*/ 1687 h 2135"/>
                <a:gd name="T20" fmla="*/ 64 w 337"/>
                <a:gd name="T21" fmla="*/ 1479 h 2135"/>
                <a:gd name="T22" fmla="*/ 64 w 337"/>
                <a:gd name="T23" fmla="*/ 1215 h 2135"/>
                <a:gd name="T24" fmla="*/ 72 w 337"/>
                <a:gd name="T25" fmla="*/ 1647 h 2135"/>
                <a:gd name="T26" fmla="*/ 80 w 337"/>
                <a:gd name="T27" fmla="*/ 1399 h 2135"/>
                <a:gd name="T28" fmla="*/ 80 w 337"/>
                <a:gd name="T29" fmla="*/ 1479 h 2135"/>
                <a:gd name="T30" fmla="*/ 88 w 337"/>
                <a:gd name="T31" fmla="*/ 1559 h 2135"/>
                <a:gd name="T32" fmla="*/ 96 w 337"/>
                <a:gd name="T33" fmla="*/ 1072 h 2135"/>
                <a:gd name="T34" fmla="*/ 96 w 337"/>
                <a:gd name="T35" fmla="*/ 1391 h 2135"/>
                <a:gd name="T36" fmla="*/ 104 w 337"/>
                <a:gd name="T37" fmla="*/ 1103 h 2135"/>
                <a:gd name="T38" fmla="*/ 113 w 337"/>
                <a:gd name="T39" fmla="*/ 1175 h 2135"/>
                <a:gd name="T40" fmla="*/ 113 w 337"/>
                <a:gd name="T41" fmla="*/ 1519 h 2135"/>
                <a:gd name="T42" fmla="*/ 121 w 337"/>
                <a:gd name="T43" fmla="*/ 1231 h 2135"/>
                <a:gd name="T44" fmla="*/ 129 w 337"/>
                <a:gd name="T45" fmla="*/ 1359 h 2135"/>
                <a:gd name="T46" fmla="*/ 129 w 337"/>
                <a:gd name="T47" fmla="*/ 1415 h 2135"/>
                <a:gd name="T48" fmla="*/ 137 w 337"/>
                <a:gd name="T49" fmla="*/ 1463 h 2135"/>
                <a:gd name="T50" fmla="*/ 137 w 337"/>
                <a:gd name="T51" fmla="*/ 1455 h 2135"/>
                <a:gd name="T52" fmla="*/ 145 w 337"/>
                <a:gd name="T53" fmla="*/ 1271 h 2135"/>
                <a:gd name="T54" fmla="*/ 153 w 337"/>
                <a:gd name="T55" fmla="*/ 1311 h 2135"/>
                <a:gd name="T56" fmla="*/ 153 w 337"/>
                <a:gd name="T57" fmla="*/ 1479 h 2135"/>
                <a:gd name="T58" fmla="*/ 161 w 337"/>
                <a:gd name="T59" fmla="*/ 1527 h 2135"/>
                <a:gd name="T60" fmla="*/ 161 w 337"/>
                <a:gd name="T61" fmla="*/ 1431 h 2135"/>
                <a:gd name="T62" fmla="*/ 169 w 337"/>
                <a:gd name="T63" fmla="*/ 96 h 2135"/>
                <a:gd name="T64" fmla="*/ 177 w 337"/>
                <a:gd name="T65" fmla="*/ 480 h 2135"/>
                <a:gd name="T66" fmla="*/ 177 w 337"/>
                <a:gd name="T67" fmla="*/ 1815 h 2135"/>
                <a:gd name="T68" fmla="*/ 185 w 337"/>
                <a:gd name="T69" fmla="*/ 848 h 2135"/>
                <a:gd name="T70" fmla="*/ 193 w 337"/>
                <a:gd name="T71" fmla="*/ 1247 h 2135"/>
                <a:gd name="T72" fmla="*/ 193 w 337"/>
                <a:gd name="T73" fmla="*/ 1000 h 2135"/>
                <a:gd name="T74" fmla="*/ 201 w 337"/>
                <a:gd name="T75" fmla="*/ 768 h 2135"/>
                <a:gd name="T76" fmla="*/ 209 w 337"/>
                <a:gd name="T77" fmla="*/ 1887 h 2135"/>
                <a:gd name="T78" fmla="*/ 209 w 337"/>
                <a:gd name="T79" fmla="*/ 952 h 2135"/>
                <a:gd name="T80" fmla="*/ 217 w 337"/>
                <a:gd name="T81" fmla="*/ 1655 h 2135"/>
                <a:gd name="T82" fmla="*/ 225 w 337"/>
                <a:gd name="T83" fmla="*/ 1583 h 2135"/>
                <a:gd name="T84" fmla="*/ 225 w 337"/>
                <a:gd name="T85" fmla="*/ 1167 h 2135"/>
                <a:gd name="T86" fmla="*/ 233 w 337"/>
                <a:gd name="T87" fmla="*/ 1567 h 2135"/>
                <a:gd name="T88" fmla="*/ 241 w 337"/>
                <a:gd name="T89" fmla="*/ 1183 h 2135"/>
                <a:gd name="T90" fmla="*/ 241 w 337"/>
                <a:gd name="T91" fmla="*/ 1527 h 2135"/>
                <a:gd name="T92" fmla="*/ 249 w 337"/>
                <a:gd name="T93" fmla="*/ 1703 h 2135"/>
                <a:gd name="T94" fmla="*/ 257 w 337"/>
                <a:gd name="T95" fmla="*/ 1064 h 2135"/>
                <a:gd name="T96" fmla="*/ 257 w 337"/>
                <a:gd name="T97" fmla="*/ 1663 h 2135"/>
                <a:gd name="T98" fmla="*/ 265 w 337"/>
                <a:gd name="T99" fmla="*/ 1719 h 2135"/>
                <a:gd name="T100" fmla="*/ 273 w 337"/>
                <a:gd name="T101" fmla="*/ 1263 h 2135"/>
                <a:gd name="T102" fmla="*/ 273 w 337"/>
                <a:gd name="T103" fmla="*/ 1375 h 2135"/>
                <a:gd name="T104" fmla="*/ 281 w 337"/>
                <a:gd name="T105" fmla="*/ 1495 h 2135"/>
                <a:gd name="T106" fmla="*/ 289 w 337"/>
                <a:gd name="T107" fmla="*/ 1383 h 2135"/>
                <a:gd name="T108" fmla="*/ 297 w 337"/>
                <a:gd name="T109" fmla="*/ 1447 h 2135"/>
                <a:gd name="T110" fmla="*/ 297 w 337"/>
                <a:gd name="T111" fmla="*/ 400 h 2135"/>
                <a:gd name="T112" fmla="*/ 305 w 337"/>
                <a:gd name="T113" fmla="*/ 0 h 2135"/>
                <a:gd name="T114" fmla="*/ 313 w 337"/>
                <a:gd name="T115" fmla="*/ 1895 h 2135"/>
                <a:gd name="T116" fmla="*/ 313 w 337"/>
                <a:gd name="T117" fmla="*/ 824 h 2135"/>
                <a:gd name="T118" fmla="*/ 321 w 337"/>
                <a:gd name="T119" fmla="*/ 1687 h 2135"/>
                <a:gd name="T120" fmla="*/ 321 w 337"/>
                <a:gd name="T121" fmla="*/ 1583 h 2135"/>
                <a:gd name="T122" fmla="*/ 329 w 337"/>
                <a:gd name="T123" fmla="*/ 784 h 2135"/>
                <a:gd name="T124" fmla="*/ 337 w 337"/>
                <a:gd name="T125" fmla="*/ 1295 h 21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37"/>
                <a:gd name="T190" fmla="*/ 0 h 2135"/>
                <a:gd name="T191" fmla="*/ 337 w 337"/>
                <a:gd name="T192" fmla="*/ 2135 h 213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37" h="2135">
                  <a:moveTo>
                    <a:pt x="0" y="1327"/>
                  </a:moveTo>
                  <a:lnTo>
                    <a:pt x="0" y="1407"/>
                  </a:lnTo>
                  <a:lnTo>
                    <a:pt x="8" y="1391"/>
                  </a:lnTo>
                  <a:lnTo>
                    <a:pt x="8" y="1351"/>
                  </a:lnTo>
                  <a:lnTo>
                    <a:pt x="8" y="1359"/>
                  </a:lnTo>
                  <a:lnTo>
                    <a:pt x="16" y="1351"/>
                  </a:lnTo>
                  <a:lnTo>
                    <a:pt x="16" y="1327"/>
                  </a:lnTo>
                  <a:lnTo>
                    <a:pt x="16" y="1343"/>
                  </a:lnTo>
                  <a:lnTo>
                    <a:pt x="24" y="1351"/>
                  </a:lnTo>
                  <a:lnTo>
                    <a:pt x="24" y="1415"/>
                  </a:lnTo>
                  <a:lnTo>
                    <a:pt x="24" y="1407"/>
                  </a:lnTo>
                  <a:lnTo>
                    <a:pt x="32" y="1399"/>
                  </a:lnTo>
                  <a:lnTo>
                    <a:pt x="32" y="592"/>
                  </a:lnTo>
                  <a:lnTo>
                    <a:pt x="40" y="600"/>
                  </a:lnTo>
                  <a:lnTo>
                    <a:pt x="40" y="1447"/>
                  </a:lnTo>
                  <a:lnTo>
                    <a:pt x="48" y="1463"/>
                  </a:lnTo>
                  <a:lnTo>
                    <a:pt x="48" y="1127"/>
                  </a:lnTo>
                  <a:lnTo>
                    <a:pt x="48" y="1191"/>
                  </a:lnTo>
                  <a:lnTo>
                    <a:pt x="56" y="1215"/>
                  </a:lnTo>
                  <a:lnTo>
                    <a:pt x="56" y="1687"/>
                  </a:lnTo>
                  <a:lnTo>
                    <a:pt x="56" y="1519"/>
                  </a:lnTo>
                  <a:lnTo>
                    <a:pt x="64" y="1479"/>
                  </a:lnTo>
                  <a:lnTo>
                    <a:pt x="64" y="984"/>
                  </a:lnTo>
                  <a:lnTo>
                    <a:pt x="64" y="1215"/>
                  </a:lnTo>
                  <a:lnTo>
                    <a:pt x="72" y="1255"/>
                  </a:lnTo>
                  <a:lnTo>
                    <a:pt x="72" y="1647"/>
                  </a:lnTo>
                  <a:lnTo>
                    <a:pt x="72" y="1439"/>
                  </a:lnTo>
                  <a:lnTo>
                    <a:pt x="80" y="1399"/>
                  </a:lnTo>
                  <a:lnTo>
                    <a:pt x="80" y="1239"/>
                  </a:lnTo>
                  <a:lnTo>
                    <a:pt x="80" y="1479"/>
                  </a:lnTo>
                  <a:lnTo>
                    <a:pt x="88" y="1511"/>
                  </a:lnTo>
                  <a:lnTo>
                    <a:pt x="88" y="1559"/>
                  </a:lnTo>
                  <a:lnTo>
                    <a:pt x="88" y="1096"/>
                  </a:lnTo>
                  <a:lnTo>
                    <a:pt x="96" y="1072"/>
                  </a:lnTo>
                  <a:lnTo>
                    <a:pt x="96" y="1032"/>
                  </a:lnTo>
                  <a:lnTo>
                    <a:pt x="96" y="1391"/>
                  </a:lnTo>
                  <a:lnTo>
                    <a:pt x="104" y="1399"/>
                  </a:lnTo>
                  <a:lnTo>
                    <a:pt x="104" y="1103"/>
                  </a:lnTo>
                  <a:lnTo>
                    <a:pt x="104" y="1159"/>
                  </a:lnTo>
                  <a:lnTo>
                    <a:pt x="113" y="1175"/>
                  </a:lnTo>
                  <a:lnTo>
                    <a:pt x="113" y="1599"/>
                  </a:lnTo>
                  <a:lnTo>
                    <a:pt x="113" y="1519"/>
                  </a:lnTo>
                  <a:lnTo>
                    <a:pt x="121" y="1495"/>
                  </a:lnTo>
                  <a:lnTo>
                    <a:pt x="121" y="1231"/>
                  </a:lnTo>
                  <a:lnTo>
                    <a:pt x="121" y="1335"/>
                  </a:lnTo>
                  <a:lnTo>
                    <a:pt x="129" y="1359"/>
                  </a:lnTo>
                  <a:lnTo>
                    <a:pt x="129" y="1495"/>
                  </a:lnTo>
                  <a:lnTo>
                    <a:pt x="129" y="1415"/>
                  </a:lnTo>
                  <a:lnTo>
                    <a:pt x="137" y="1399"/>
                  </a:lnTo>
                  <a:lnTo>
                    <a:pt x="137" y="1463"/>
                  </a:lnTo>
                  <a:lnTo>
                    <a:pt x="137" y="1383"/>
                  </a:lnTo>
                  <a:lnTo>
                    <a:pt x="137" y="1455"/>
                  </a:lnTo>
                  <a:lnTo>
                    <a:pt x="145" y="1447"/>
                  </a:lnTo>
                  <a:lnTo>
                    <a:pt x="145" y="1271"/>
                  </a:lnTo>
                  <a:lnTo>
                    <a:pt x="145" y="1295"/>
                  </a:lnTo>
                  <a:lnTo>
                    <a:pt x="153" y="1311"/>
                  </a:lnTo>
                  <a:lnTo>
                    <a:pt x="153" y="1519"/>
                  </a:lnTo>
                  <a:lnTo>
                    <a:pt x="153" y="1479"/>
                  </a:lnTo>
                  <a:lnTo>
                    <a:pt x="161" y="1455"/>
                  </a:lnTo>
                  <a:lnTo>
                    <a:pt x="161" y="1527"/>
                  </a:lnTo>
                  <a:lnTo>
                    <a:pt x="161" y="1375"/>
                  </a:lnTo>
                  <a:lnTo>
                    <a:pt x="161" y="1431"/>
                  </a:lnTo>
                  <a:lnTo>
                    <a:pt x="169" y="1311"/>
                  </a:lnTo>
                  <a:lnTo>
                    <a:pt x="169" y="96"/>
                  </a:lnTo>
                  <a:lnTo>
                    <a:pt x="169" y="368"/>
                  </a:lnTo>
                  <a:lnTo>
                    <a:pt x="177" y="480"/>
                  </a:lnTo>
                  <a:lnTo>
                    <a:pt x="177" y="2063"/>
                  </a:lnTo>
                  <a:lnTo>
                    <a:pt x="177" y="1815"/>
                  </a:lnTo>
                  <a:lnTo>
                    <a:pt x="185" y="1711"/>
                  </a:lnTo>
                  <a:lnTo>
                    <a:pt x="185" y="848"/>
                  </a:lnTo>
                  <a:lnTo>
                    <a:pt x="185" y="1175"/>
                  </a:lnTo>
                  <a:lnTo>
                    <a:pt x="193" y="1247"/>
                  </a:lnTo>
                  <a:lnTo>
                    <a:pt x="193" y="1711"/>
                  </a:lnTo>
                  <a:lnTo>
                    <a:pt x="193" y="1000"/>
                  </a:lnTo>
                  <a:lnTo>
                    <a:pt x="201" y="936"/>
                  </a:lnTo>
                  <a:lnTo>
                    <a:pt x="201" y="768"/>
                  </a:lnTo>
                  <a:lnTo>
                    <a:pt x="201" y="1847"/>
                  </a:lnTo>
                  <a:lnTo>
                    <a:pt x="209" y="1887"/>
                  </a:lnTo>
                  <a:lnTo>
                    <a:pt x="209" y="1983"/>
                  </a:lnTo>
                  <a:lnTo>
                    <a:pt x="209" y="952"/>
                  </a:lnTo>
                  <a:lnTo>
                    <a:pt x="217" y="936"/>
                  </a:lnTo>
                  <a:lnTo>
                    <a:pt x="217" y="1655"/>
                  </a:lnTo>
                  <a:lnTo>
                    <a:pt x="217" y="1615"/>
                  </a:lnTo>
                  <a:lnTo>
                    <a:pt x="225" y="1583"/>
                  </a:lnTo>
                  <a:lnTo>
                    <a:pt x="225" y="1008"/>
                  </a:lnTo>
                  <a:lnTo>
                    <a:pt x="225" y="1167"/>
                  </a:lnTo>
                  <a:lnTo>
                    <a:pt x="233" y="1215"/>
                  </a:lnTo>
                  <a:lnTo>
                    <a:pt x="233" y="1567"/>
                  </a:lnTo>
                  <a:lnTo>
                    <a:pt x="233" y="1247"/>
                  </a:lnTo>
                  <a:lnTo>
                    <a:pt x="241" y="1183"/>
                  </a:lnTo>
                  <a:lnTo>
                    <a:pt x="241" y="984"/>
                  </a:lnTo>
                  <a:lnTo>
                    <a:pt x="241" y="1527"/>
                  </a:lnTo>
                  <a:lnTo>
                    <a:pt x="249" y="1575"/>
                  </a:lnTo>
                  <a:lnTo>
                    <a:pt x="249" y="1703"/>
                  </a:lnTo>
                  <a:lnTo>
                    <a:pt x="249" y="1096"/>
                  </a:lnTo>
                  <a:lnTo>
                    <a:pt x="257" y="1064"/>
                  </a:lnTo>
                  <a:lnTo>
                    <a:pt x="257" y="1000"/>
                  </a:lnTo>
                  <a:lnTo>
                    <a:pt x="257" y="1663"/>
                  </a:lnTo>
                  <a:lnTo>
                    <a:pt x="265" y="1687"/>
                  </a:lnTo>
                  <a:lnTo>
                    <a:pt x="265" y="1719"/>
                  </a:lnTo>
                  <a:lnTo>
                    <a:pt x="265" y="1279"/>
                  </a:lnTo>
                  <a:lnTo>
                    <a:pt x="273" y="1263"/>
                  </a:lnTo>
                  <a:lnTo>
                    <a:pt x="273" y="1223"/>
                  </a:lnTo>
                  <a:lnTo>
                    <a:pt x="273" y="1375"/>
                  </a:lnTo>
                  <a:lnTo>
                    <a:pt x="281" y="1383"/>
                  </a:lnTo>
                  <a:lnTo>
                    <a:pt x="281" y="1495"/>
                  </a:lnTo>
                  <a:lnTo>
                    <a:pt x="289" y="1487"/>
                  </a:lnTo>
                  <a:lnTo>
                    <a:pt x="289" y="1383"/>
                  </a:lnTo>
                  <a:lnTo>
                    <a:pt x="289" y="1431"/>
                  </a:lnTo>
                  <a:lnTo>
                    <a:pt x="297" y="1447"/>
                  </a:lnTo>
                  <a:lnTo>
                    <a:pt x="297" y="1583"/>
                  </a:lnTo>
                  <a:lnTo>
                    <a:pt x="297" y="400"/>
                  </a:lnTo>
                  <a:lnTo>
                    <a:pt x="305" y="344"/>
                  </a:lnTo>
                  <a:lnTo>
                    <a:pt x="305" y="0"/>
                  </a:lnTo>
                  <a:lnTo>
                    <a:pt x="305" y="1855"/>
                  </a:lnTo>
                  <a:lnTo>
                    <a:pt x="313" y="1895"/>
                  </a:lnTo>
                  <a:lnTo>
                    <a:pt x="313" y="2135"/>
                  </a:lnTo>
                  <a:lnTo>
                    <a:pt x="313" y="824"/>
                  </a:lnTo>
                  <a:lnTo>
                    <a:pt x="321" y="784"/>
                  </a:lnTo>
                  <a:lnTo>
                    <a:pt x="321" y="1687"/>
                  </a:lnTo>
                  <a:lnTo>
                    <a:pt x="321" y="760"/>
                  </a:lnTo>
                  <a:lnTo>
                    <a:pt x="321" y="1583"/>
                  </a:lnTo>
                  <a:lnTo>
                    <a:pt x="329" y="1519"/>
                  </a:lnTo>
                  <a:lnTo>
                    <a:pt x="329" y="784"/>
                  </a:lnTo>
                  <a:lnTo>
                    <a:pt x="329" y="1199"/>
                  </a:lnTo>
                  <a:lnTo>
                    <a:pt x="337" y="1295"/>
                  </a:lnTo>
                  <a:lnTo>
                    <a:pt x="337" y="192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216">
              <a:extLst>
                <a:ext uri="{FF2B5EF4-FFF2-40B4-BE49-F238E27FC236}">
                  <a16:creationId xmlns:a16="http://schemas.microsoft.com/office/drawing/2014/main" id="{317DC6D6-79BC-6442-9A84-512372D9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" y="1580"/>
              <a:ext cx="328" cy="2334"/>
            </a:xfrm>
            <a:custGeom>
              <a:avLst/>
              <a:gdLst>
                <a:gd name="T0" fmla="*/ 8 w 328"/>
                <a:gd name="T1" fmla="*/ 1422 h 2334"/>
                <a:gd name="T2" fmla="*/ 16 w 328"/>
                <a:gd name="T3" fmla="*/ 1750 h 2334"/>
                <a:gd name="T4" fmla="*/ 24 w 328"/>
                <a:gd name="T5" fmla="*/ 1255 h 2334"/>
                <a:gd name="T6" fmla="*/ 32 w 328"/>
                <a:gd name="T7" fmla="*/ 1614 h 2334"/>
                <a:gd name="T8" fmla="*/ 40 w 328"/>
                <a:gd name="T9" fmla="*/ 1478 h 2334"/>
                <a:gd name="T10" fmla="*/ 48 w 328"/>
                <a:gd name="T11" fmla="*/ 1438 h 2334"/>
                <a:gd name="T12" fmla="*/ 56 w 328"/>
                <a:gd name="T13" fmla="*/ 1670 h 2334"/>
                <a:gd name="T14" fmla="*/ 64 w 328"/>
                <a:gd name="T15" fmla="*/ 1622 h 2334"/>
                <a:gd name="T16" fmla="*/ 72 w 328"/>
                <a:gd name="T17" fmla="*/ 1422 h 2334"/>
                <a:gd name="T18" fmla="*/ 80 w 328"/>
                <a:gd name="T19" fmla="*/ 1758 h 2334"/>
                <a:gd name="T20" fmla="*/ 88 w 328"/>
                <a:gd name="T21" fmla="*/ 1582 h 2334"/>
                <a:gd name="T22" fmla="*/ 96 w 328"/>
                <a:gd name="T23" fmla="*/ 871 h 2334"/>
                <a:gd name="T24" fmla="*/ 104 w 328"/>
                <a:gd name="T25" fmla="*/ 1678 h 2334"/>
                <a:gd name="T26" fmla="*/ 112 w 328"/>
                <a:gd name="T27" fmla="*/ 959 h 2334"/>
                <a:gd name="T28" fmla="*/ 120 w 328"/>
                <a:gd name="T29" fmla="*/ 1934 h 2334"/>
                <a:gd name="T30" fmla="*/ 120 w 328"/>
                <a:gd name="T31" fmla="*/ 1031 h 2334"/>
                <a:gd name="T32" fmla="*/ 128 w 328"/>
                <a:gd name="T33" fmla="*/ 1750 h 2334"/>
                <a:gd name="T34" fmla="*/ 136 w 328"/>
                <a:gd name="T35" fmla="*/ 1622 h 2334"/>
                <a:gd name="T36" fmla="*/ 144 w 328"/>
                <a:gd name="T37" fmla="*/ 1263 h 2334"/>
                <a:gd name="T38" fmla="*/ 152 w 328"/>
                <a:gd name="T39" fmla="*/ 1231 h 2334"/>
                <a:gd name="T40" fmla="*/ 160 w 328"/>
                <a:gd name="T41" fmla="*/ 1127 h 2334"/>
                <a:gd name="T42" fmla="*/ 168 w 328"/>
                <a:gd name="T43" fmla="*/ 1894 h 2334"/>
                <a:gd name="T44" fmla="*/ 176 w 328"/>
                <a:gd name="T45" fmla="*/ 1199 h 2334"/>
                <a:gd name="T46" fmla="*/ 184 w 328"/>
                <a:gd name="T47" fmla="*/ 1814 h 2334"/>
                <a:gd name="T48" fmla="*/ 192 w 328"/>
                <a:gd name="T49" fmla="*/ 1430 h 2334"/>
                <a:gd name="T50" fmla="*/ 208 w 328"/>
                <a:gd name="T51" fmla="*/ 1774 h 2334"/>
                <a:gd name="T52" fmla="*/ 216 w 328"/>
                <a:gd name="T53" fmla="*/ 1654 h 2334"/>
                <a:gd name="T54" fmla="*/ 224 w 328"/>
                <a:gd name="T55" fmla="*/ 375 h 2334"/>
                <a:gd name="T56" fmla="*/ 232 w 328"/>
                <a:gd name="T57" fmla="*/ 2222 h 2334"/>
                <a:gd name="T58" fmla="*/ 240 w 328"/>
                <a:gd name="T59" fmla="*/ 935 h 2334"/>
                <a:gd name="T60" fmla="*/ 248 w 328"/>
                <a:gd name="T61" fmla="*/ 1510 h 2334"/>
                <a:gd name="T62" fmla="*/ 256 w 328"/>
                <a:gd name="T63" fmla="*/ 1894 h 2334"/>
                <a:gd name="T64" fmla="*/ 264 w 328"/>
                <a:gd name="T65" fmla="*/ 1039 h 2334"/>
                <a:gd name="T66" fmla="*/ 264 w 328"/>
                <a:gd name="T67" fmla="*/ 1846 h 2334"/>
                <a:gd name="T68" fmla="*/ 272 w 328"/>
                <a:gd name="T69" fmla="*/ 1430 h 2334"/>
                <a:gd name="T70" fmla="*/ 280 w 328"/>
                <a:gd name="T71" fmla="*/ 1207 h 2334"/>
                <a:gd name="T72" fmla="*/ 288 w 328"/>
                <a:gd name="T73" fmla="*/ 1167 h 2334"/>
                <a:gd name="T74" fmla="*/ 296 w 328"/>
                <a:gd name="T75" fmla="*/ 1175 h 2334"/>
                <a:gd name="T76" fmla="*/ 304 w 328"/>
                <a:gd name="T77" fmla="*/ 1846 h 2334"/>
                <a:gd name="T78" fmla="*/ 312 w 328"/>
                <a:gd name="T79" fmla="*/ 1518 h 2334"/>
                <a:gd name="T80" fmla="*/ 320 w 328"/>
                <a:gd name="T81" fmla="*/ 1518 h 2334"/>
                <a:gd name="T82" fmla="*/ 328 w 328"/>
                <a:gd name="T83" fmla="*/ 1654 h 23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334"/>
                <a:gd name="T128" fmla="*/ 328 w 328"/>
                <a:gd name="T129" fmla="*/ 2334 h 23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334">
                  <a:moveTo>
                    <a:pt x="0" y="2110"/>
                  </a:moveTo>
                  <a:lnTo>
                    <a:pt x="0" y="1510"/>
                  </a:lnTo>
                  <a:lnTo>
                    <a:pt x="8" y="1422"/>
                  </a:lnTo>
                  <a:lnTo>
                    <a:pt x="8" y="1111"/>
                  </a:lnTo>
                  <a:lnTo>
                    <a:pt x="8" y="1694"/>
                  </a:lnTo>
                  <a:lnTo>
                    <a:pt x="16" y="1750"/>
                  </a:lnTo>
                  <a:lnTo>
                    <a:pt x="16" y="1830"/>
                  </a:lnTo>
                  <a:lnTo>
                    <a:pt x="16" y="1263"/>
                  </a:lnTo>
                  <a:lnTo>
                    <a:pt x="24" y="1255"/>
                  </a:lnTo>
                  <a:lnTo>
                    <a:pt x="24" y="1702"/>
                  </a:lnTo>
                  <a:lnTo>
                    <a:pt x="24" y="1638"/>
                  </a:lnTo>
                  <a:lnTo>
                    <a:pt x="32" y="1614"/>
                  </a:lnTo>
                  <a:lnTo>
                    <a:pt x="32" y="1183"/>
                  </a:lnTo>
                  <a:lnTo>
                    <a:pt x="32" y="1430"/>
                  </a:lnTo>
                  <a:lnTo>
                    <a:pt x="40" y="1478"/>
                  </a:lnTo>
                  <a:lnTo>
                    <a:pt x="40" y="1838"/>
                  </a:lnTo>
                  <a:lnTo>
                    <a:pt x="40" y="1478"/>
                  </a:lnTo>
                  <a:lnTo>
                    <a:pt x="48" y="1438"/>
                  </a:lnTo>
                  <a:lnTo>
                    <a:pt x="48" y="1215"/>
                  </a:lnTo>
                  <a:lnTo>
                    <a:pt x="48" y="1630"/>
                  </a:lnTo>
                  <a:lnTo>
                    <a:pt x="56" y="1670"/>
                  </a:lnTo>
                  <a:lnTo>
                    <a:pt x="56" y="1870"/>
                  </a:lnTo>
                  <a:lnTo>
                    <a:pt x="56" y="1638"/>
                  </a:lnTo>
                  <a:lnTo>
                    <a:pt x="64" y="1622"/>
                  </a:lnTo>
                  <a:lnTo>
                    <a:pt x="64" y="1382"/>
                  </a:lnTo>
                  <a:lnTo>
                    <a:pt x="64" y="1414"/>
                  </a:lnTo>
                  <a:lnTo>
                    <a:pt x="72" y="1422"/>
                  </a:lnTo>
                  <a:lnTo>
                    <a:pt x="72" y="1774"/>
                  </a:lnTo>
                  <a:lnTo>
                    <a:pt x="72" y="1766"/>
                  </a:lnTo>
                  <a:lnTo>
                    <a:pt x="80" y="1758"/>
                  </a:lnTo>
                  <a:lnTo>
                    <a:pt x="80" y="1518"/>
                  </a:lnTo>
                  <a:lnTo>
                    <a:pt x="80" y="1558"/>
                  </a:lnTo>
                  <a:lnTo>
                    <a:pt x="88" y="1582"/>
                  </a:lnTo>
                  <a:lnTo>
                    <a:pt x="88" y="1942"/>
                  </a:lnTo>
                  <a:lnTo>
                    <a:pt x="88" y="927"/>
                  </a:lnTo>
                  <a:lnTo>
                    <a:pt x="96" y="871"/>
                  </a:lnTo>
                  <a:lnTo>
                    <a:pt x="96" y="40"/>
                  </a:lnTo>
                  <a:lnTo>
                    <a:pt x="96" y="1550"/>
                  </a:lnTo>
                  <a:lnTo>
                    <a:pt x="104" y="1678"/>
                  </a:lnTo>
                  <a:lnTo>
                    <a:pt x="104" y="2334"/>
                  </a:lnTo>
                  <a:lnTo>
                    <a:pt x="104" y="1039"/>
                  </a:lnTo>
                  <a:lnTo>
                    <a:pt x="112" y="959"/>
                  </a:lnTo>
                  <a:lnTo>
                    <a:pt x="112" y="879"/>
                  </a:lnTo>
                  <a:lnTo>
                    <a:pt x="112" y="1926"/>
                  </a:lnTo>
                  <a:lnTo>
                    <a:pt x="120" y="1934"/>
                  </a:lnTo>
                  <a:lnTo>
                    <a:pt x="120" y="1942"/>
                  </a:lnTo>
                  <a:lnTo>
                    <a:pt x="120" y="903"/>
                  </a:lnTo>
                  <a:lnTo>
                    <a:pt x="120" y="1031"/>
                  </a:lnTo>
                  <a:lnTo>
                    <a:pt x="128" y="1135"/>
                  </a:lnTo>
                  <a:lnTo>
                    <a:pt x="128" y="2174"/>
                  </a:lnTo>
                  <a:lnTo>
                    <a:pt x="128" y="1750"/>
                  </a:lnTo>
                  <a:lnTo>
                    <a:pt x="136" y="1654"/>
                  </a:lnTo>
                  <a:lnTo>
                    <a:pt x="136" y="975"/>
                  </a:lnTo>
                  <a:lnTo>
                    <a:pt x="136" y="1622"/>
                  </a:lnTo>
                  <a:lnTo>
                    <a:pt x="144" y="1694"/>
                  </a:lnTo>
                  <a:lnTo>
                    <a:pt x="144" y="1926"/>
                  </a:lnTo>
                  <a:lnTo>
                    <a:pt x="144" y="1263"/>
                  </a:lnTo>
                  <a:lnTo>
                    <a:pt x="152" y="1247"/>
                  </a:lnTo>
                  <a:lnTo>
                    <a:pt x="152" y="1726"/>
                  </a:lnTo>
                  <a:lnTo>
                    <a:pt x="152" y="1231"/>
                  </a:lnTo>
                  <a:lnTo>
                    <a:pt x="152" y="1646"/>
                  </a:lnTo>
                  <a:lnTo>
                    <a:pt x="160" y="1606"/>
                  </a:lnTo>
                  <a:lnTo>
                    <a:pt x="160" y="1127"/>
                  </a:lnTo>
                  <a:lnTo>
                    <a:pt x="160" y="1446"/>
                  </a:lnTo>
                  <a:lnTo>
                    <a:pt x="168" y="1510"/>
                  </a:lnTo>
                  <a:lnTo>
                    <a:pt x="168" y="1894"/>
                  </a:lnTo>
                  <a:lnTo>
                    <a:pt x="168" y="1422"/>
                  </a:lnTo>
                  <a:lnTo>
                    <a:pt x="176" y="1374"/>
                  </a:lnTo>
                  <a:lnTo>
                    <a:pt x="176" y="1199"/>
                  </a:lnTo>
                  <a:lnTo>
                    <a:pt x="176" y="1694"/>
                  </a:lnTo>
                  <a:lnTo>
                    <a:pt x="184" y="1726"/>
                  </a:lnTo>
                  <a:lnTo>
                    <a:pt x="184" y="1814"/>
                  </a:lnTo>
                  <a:lnTo>
                    <a:pt x="184" y="1598"/>
                  </a:lnTo>
                  <a:lnTo>
                    <a:pt x="192" y="1590"/>
                  </a:lnTo>
                  <a:lnTo>
                    <a:pt x="192" y="1430"/>
                  </a:lnTo>
                  <a:lnTo>
                    <a:pt x="200" y="1438"/>
                  </a:lnTo>
                  <a:lnTo>
                    <a:pt x="200" y="1766"/>
                  </a:lnTo>
                  <a:lnTo>
                    <a:pt x="208" y="1774"/>
                  </a:lnTo>
                  <a:lnTo>
                    <a:pt x="208" y="1558"/>
                  </a:lnTo>
                  <a:lnTo>
                    <a:pt x="208" y="1622"/>
                  </a:lnTo>
                  <a:lnTo>
                    <a:pt x="216" y="1654"/>
                  </a:lnTo>
                  <a:lnTo>
                    <a:pt x="216" y="2046"/>
                  </a:lnTo>
                  <a:lnTo>
                    <a:pt x="216" y="543"/>
                  </a:lnTo>
                  <a:lnTo>
                    <a:pt x="224" y="375"/>
                  </a:lnTo>
                  <a:lnTo>
                    <a:pt x="224" y="0"/>
                  </a:lnTo>
                  <a:lnTo>
                    <a:pt x="224" y="2214"/>
                  </a:lnTo>
                  <a:lnTo>
                    <a:pt x="232" y="2222"/>
                  </a:lnTo>
                  <a:lnTo>
                    <a:pt x="232" y="2302"/>
                  </a:lnTo>
                  <a:lnTo>
                    <a:pt x="232" y="935"/>
                  </a:lnTo>
                  <a:lnTo>
                    <a:pt x="240" y="935"/>
                  </a:lnTo>
                  <a:lnTo>
                    <a:pt x="240" y="1982"/>
                  </a:lnTo>
                  <a:lnTo>
                    <a:pt x="240" y="1598"/>
                  </a:lnTo>
                  <a:lnTo>
                    <a:pt x="248" y="1510"/>
                  </a:lnTo>
                  <a:lnTo>
                    <a:pt x="248" y="975"/>
                  </a:lnTo>
                  <a:lnTo>
                    <a:pt x="248" y="1814"/>
                  </a:lnTo>
                  <a:lnTo>
                    <a:pt x="256" y="1894"/>
                  </a:lnTo>
                  <a:lnTo>
                    <a:pt x="256" y="2062"/>
                  </a:lnTo>
                  <a:lnTo>
                    <a:pt x="256" y="1055"/>
                  </a:lnTo>
                  <a:lnTo>
                    <a:pt x="264" y="1039"/>
                  </a:lnTo>
                  <a:lnTo>
                    <a:pt x="264" y="1854"/>
                  </a:lnTo>
                  <a:lnTo>
                    <a:pt x="264" y="1031"/>
                  </a:lnTo>
                  <a:lnTo>
                    <a:pt x="264" y="1846"/>
                  </a:lnTo>
                  <a:lnTo>
                    <a:pt x="272" y="1822"/>
                  </a:lnTo>
                  <a:lnTo>
                    <a:pt x="272" y="1271"/>
                  </a:lnTo>
                  <a:lnTo>
                    <a:pt x="272" y="1430"/>
                  </a:lnTo>
                  <a:lnTo>
                    <a:pt x="280" y="1470"/>
                  </a:lnTo>
                  <a:lnTo>
                    <a:pt x="280" y="1686"/>
                  </a:lnTo>
                  <a:lnTo>
                    <a:pt x="280" y="1207"/>
                  </a:lnTo>
                  <a:lnTo>
                    <a:pt x="288" y="1183"/>
                  </a:lnTo>
                  <a:lnTo>
                    <a:pt x="288" y="1878"/>
                  </a:lnTo>
                  <a:lnTo>
                    <a:pt x="288" y="1167"/>
                  </a:lnTo>
                  <a:lnTo>
                    <a:pt x="288" y="1870"/>
                  </a:lnTo>
                  <a:lnTo>
                    <a:pt x="296" y="1862"/>
                  </a:lnTo>
                  <a:lnTo>
                    <a:pt x="296" y="1175"/>
                  </a:lnTo>
                  <a:lnTo>
                    <a:pt x="296" y="1231"/>
                  </a:lnTo>
                  <a:lnTo>
                    <a:pt x="304" y="1255"/>
                  </a:lnTo>
                  <a:lnTo>
                    <a:pt x="304" y="1846"/>
                  </a:lnTo>
                  <a:lnTo>
                    <a:pt x="304" y="1790"/>
                  </a:lnTo>
                  <a:lnTo>
                    <a:pt x="312" y="1766"/>
                  </a:lnTo>
                  <a:lnTo>
                    <a:pt x="312" y="1518"/>
                  </a:lnTo>
                  <a:lnTo>
                    <a:pt x="312" y="1542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0" y="1614"/>
                  </a:lnTo>
                  <a:lnTo>
                    <a:pt x="328" y="1622"/>
                  </a:lnTo>
                  <a:lnTo>
                    <a:pt x="328" y="1654"/>
                  </a:lnTo>
                  <a:lnTo>
                    <a:pt x="328" y="1598"/>
                  </a:lnTo>
                  <a:lnTo>
                    <a:pt x="328" y="161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217">
              <a:extLst>
                <a:ext uri="{FF2B5EF4-FFF2-40B4-BE49-F238E27FC236}">
                  <a16:creationId xmlns:a16="http://schemas.microsoft.com/office/drawing/2014/main" id="{3B1D66AB-A758-CB4B-A9E3-E5FB37EDE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" y="1508"/>
              <a:ext cx="328" cy="2462"/>
            </a:xfrm>
            <a:custGeom>
              <a:avLst/>
              <a:gdLst>
                <a:gd name="T0" fmla="*/ 8 w 328"/>
                <a:gd name="T1" fmla="*/ 2246 h 2462"/>
                <a:gd name="T2" fmla="*/ 16 w 328"/>
                <a:gd name="T3" fmla="*/ 0 h 2462"/>
                <a:gd name="T4" fmla="*/ 24 w 328"/>
                <a:gd name="T5" fmla="*/ 2430 h 2462"/>
                <a:gd name="T6" fmla="*/ 32 w 328"/>
                <a:gd name="T7" fmla="*/ 2070 h 2462"/>
                <a:gd name="T8" fmla="*/ 40 w 328"/>
                <a:gd name="T9" fmla="*/ 1135 h 2462"/>
                <a:gd name="T10" fmla="*/ 48 w 328"/>
                <a:gd name="T11" fmla="*/ 2206 h 2462"/>
                <a:gd name="T12" fmla="*/ 56 w 328"/>
                <a:gd name="T13" fmla="*/ 991 h 2462"/>
                <a:gd name="T14" fmla="*/ 64 w 328"/>
                <a:gd name="T15" fmla="*/ 1366 h 2462"/>
                <a:gd name="T16" fmla="*/ 72 w 328"/>
                <a:gd name="T17" fmla="*/ 1678 h 2462"/>
                <a:gd name="T18" fmla="*/ 80 w 328"/>
                <a:gd name="T19" fmla="*/ 1135 h 2462"/>
                <a:gd name="T20" fmla="*/ 88 w 328"/>
                <a:gd name="T21" fmla="*/ 1175 h 2462"/>
                <a:gd name="T22" fmla="*/ 96 w 328"/>
                <a:gd name="T23" fmla="*/ 1870 h 2462"/>
                <a:gd name="T24" fmla="*/ 104 w 328"/>
                <a:gd name="T25" fmla="*/ 1734 h 2462"/>
                <a:gd name="T26" fmla="*/ 112 w 328"/>
                <a:gd name="T27" fmla="*/ 1718 h 2462"/>
                <a:gd name="T28" fmla="*/ 120 w 328"/>
                <a:gd name="T29" fmla="*/ 1774 h 2462"/>
                <a:gd name="T30" fmla="*/ 120 w 328"/>
                <a:gd name="T31" fmla="*/ 1694 h 2462"/>
                <a:gd name="T32" fmla="*/ 128 w 328"/>
                <a:gd name="T33" fmla="*/ 479 h 2462"/>
                <a:gd name="T34" fmla="*/ 136 w 328"/>
                <a:gd name="T35" fmla="*/ 112 h 2462"/>
                <a:gd name="T36" fmla="*/ 144 w 328"/>
                <a:gd name="T37" fmla="*/ 711 h 2462"/>
                <a:gd name="T38" fmla="*/ 152 w 328"/>
                <a:gd name="T39" fmla="*/ 1870 h 2462"/>
                <a:gd name="T40" fmla="*/ 160 w 328"/>
                <a:gd name="T41" fmla="*/ 2254 h 2462"/>
                <a:gd name="T42" fmla="*/ 168 w 328"/>
                <a:gd name="T43" fmla="*/ 2174 h 2462"/>
                <a:gd name="T44" fmla="*/ 176 w 328"/>
                <a:gd name="T45" fmla="*/ 1335 h 2462"/>
                <a:gd name="T46" fmla="*/ 184 w 328"/>
                <a:gd name="T47" fmla="*/ 1518 h 2462"/>
                <a:gd name="T48" fmla="*/ 184 w 328"/>
                <a:gd name="T49" fmla="*/ 1598 h 2462"/>
                <a:gd name="T50" fmla="*/ 192 w 328"/>
                <a:gd name="T51" fmla="*/ 1646 h 2462"/>
                <a:gd name="T52" fmla="*/ 200 w 328"/>
                <a:gd name="T53" fmla="*/ 1351 h 2462"/>
                <a:gd name="T54" fmla="*/ 208 w 328"/>
                <a:gd name="T55" fmla="*/ 1806 h 2462"/>
                <a:gd name="T56" fmla="*/ 216 w 328"/>
                <a:gd name="T57" fmla="*/ 1646 h 2462"/>
                <a:gd name="T58" fmla="*/ 224 w 328"/>
                <a:gd name="T59" fmla="*/ 1766 h 2462"/>
                <a:gd name="T60" fmla="*/ 240 w 328"/>
                <a:gd name="T61" fmla="*/ 1926 h 2462"/>
                <a:gd name="T62" fmla="*/ 248 w 328"/>
                <a:gd name="T63" fmla="*/ 144 h 2462"/>
                <a:gd name="T64" fmla="*/ 248 w 328"/>
                <a:gd name="T65" fmla="*/ 2214 h 2462"/>
                <a:gd name="T66" fmla="*/ 256 w 328"/>
                <a:gd name="T67" fmla="*/ 1239 h 2462"/>
                <a:gd name="T68" fmla="*/ 264 w 328"/>
                <a:gd name="T69" fmla="*/ 1239 h 2462"/>
                <a:gd name="T70" fmla="*/ 272 w 328"/>
                <a:gd name="T71" fmla="*/ 1830 h 2462"/>
                <a:gd name="T72" fmla="*/ 280 w 328"/>
                <a:gd name="T73" fmla="*/ 1630 h 2462"/>
                <a:gd name="T74" fmla="*/ 288 w 328"/>
                <a:gd name="T75" fmla="*/ 1510 h 2462"/>
                <a:gd name="T76" fmla="*/ 296 w 328"/>
                <a:gd name="T77" fmla="*/ 1614 h 2462"/>
                <a:gd name="T78" fmla="*/ 304 w 328"/>
                <a:gd name="T79" fmla="*/ 1862 h 2462"/>
                <a:gd name="T80" fmla="*/ 312 w 328"/>
                <a:gd name="T81" fmla="*/ 1830 h 2462"/>
                <a:gd name="T82" fmla="*/ 320 w 328"/>
                <a:gd name="T83" fmla="*/ 1518 h 24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462"/>
                <a:gd name="T128" fmla="*/ 328 w 328"/>
                <a:gd name="T129" fmla="*/ 2462 h 24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462">
                  <a:moveTo>
                    <a:pt x="0" y="1686"/>
                  </a:moveTo>
                  <a:lnTo>
                    <a:pt x="8" y="1694"/>
                  </a:lnTo>
                  <a:lnTo>
                    <a:pt x="8" y="2246"/>
                  </a:lnTo>
                  <a:lnTo>
                    <a:pt x="8" y="1127"/>
                  </a:lnTo>
                  <a:lnTo>
                    <a:pt x="16" y="1007"/>
                  </a:lnTo>
                  <a:lnTo>
                    <a:pt x="16" y="0"/>
                  </a:lnTo>
                  <a:lnTo>
                    <a:pt x="16" y="1638"/>
                  </a:lnTo>
                  <a:lnTo>
                    <a:pt x="24" y="1718"/>
                  </a:lnTo>
                  <a:lnTo>
                    <a:pt x="24" y="2430"/>
                  </a:lnTo>
                  <a:lnTo>
                    <a:pt x="24" y="759"/>
                  </a:lnTo>
                  <a:lnTo>
                    <a:pt x="32" y="727"/>
                  </a:lnTo>
                  <a:lnTo>
                    <a:pt x="32" y="2070"/>
                  </a:lnTo>
                  <a:lnTo>
                    <a:pt x="32" y="2022"/>
                  </a:lnTo>
                  <a:lnTo>
                    <a:pt x="40" y="2062"/>
                  </a:lnTo>
                  <a:lnTo>
                    <a:pt x="40" y="1135"/>
                  </a:lnTo>
                  <a:lnTo>
                    <a:pt x="40" y="1438"/>
                  </a:lnTo>
                  <a:lnTo>
                    <a:pt x="48" y="1558"/>
                  </a:lnTo>
                  <a:lnTo>
                    <a:pt x="48" y="2206"/>
                  </a:lnTo>
                  <a:lnTo>
                    <a:pt x="48" y="1287"/>
                  </a:lnTo>
                  <a:lnTo>
                    <a:pt x="56" y="1215"/>
                  </a:lnTo>
                  <a:lnTo>
                    <a:pt x="56" y="991"/>
                  </a:lnTo>
                  <a:lnTo>
                    <a:pt x="56" y="1958"/>
                  </a:lnTo>
                  <a:lnTo>
                    <a:pt x="64" y="1974"/>
                  </a:lnTo>
                  <a:lnTo>
                    <a:pt x="64" y="1366"/>
                  </a:lnTo>
                  <a:lnTo>
                    <a:pt x="64" y="1486"/>
                  </a:lnTo>
                  <a:lnTo>
                    <a:pt x="72" y="1518"/>
                  </a:lnTo>
                  <a:lnTo>
                    <a:pt x="72" y="1678"/>
                  </a:lnTo>
                  <a:lnTo>
                    <a:pt x="72" y="1167"/>
                  </a:lnTo>
                  <a:lnTo>
                    <a:pt x="80" y="1151"/>
                  </a:lnTo>
                  <a:lnTo>
                    <a:pt x="80" y="1135"/>
                  </a:lnTo>
                  <a:lnTo>
                    <a:pt x="80" y="2086"/>
                  </a:lnTo>
                  <a:lnTo>
                    <a:pt x="88" y="2078"/>
                  </a:lnTo>
                  <a:lnTo>
                    <a:pt x="88" y="1175"/>
                  </a:lnTo>
                  <a:lnTo>
                    <a:pt x="88" y="1327"/>
                  </a:lnTo>
                  <a:lnTo>
                    <a:pt x="96" y="1374"/>
                  </a:lnTo>
                  <a:lnTo>
                    <a:pt x="96" y="1870"/>
                  </a:lnTo>
                  <a:lnTo>
                    <a:pt x="96" y="1726"/>
                  </a:lnTo>
                  <a:lnTo>
                    <a:pt x="104" y="1710"/>
                  </a:lnTo>
                  <a:lnTo>
                    <a:pt x="104" y="1734"/>
                  </a:lnTo>
                  <a:lnTo>
                    <a:pt x="104" y="1638"/>
                  </a:lnTo>
                  <a:lnTo>
                    <a:pt x="104" y="1726"/>
                  </a:lnTo>
                  <a:lnTo>
                    <a:pt x="112" y="1718"/>
                  </a:lnTo>
                  <a:lnTo>
                    <a:pt x="112" y="1582"/>
                  </a:lnTo>
                  <a:lnTo>
                    <a:pt x="112" y="1758"/>
                  </a:lnTo>
                  <a:lnTo>
                    <a:pt x="120" y="1774"/>
                  </a:lnTo>
                  <a:lnTo>
                    <a:pt x="120" y="1894"/>
                  </a:lnTo>
                  <a:lnTo>
                    <a:pt x="120" y="1654"/>
                  </a:lnTo>
                  <a:lnTo>
                    <a:pt x="120" y="1694"/>
                  </a:lnTo>
                  <a:lnTo>
                    <a:pt x="128" y="1710"/>
                  </a:lnTo>
                  <a:lnTo>
                    <a:pt x="128" y="2054"/>
                  </a:lnTo>
                  <a:lnTo>
                    <a:pt x="128" y="479"/>
                  </a:lnTo>
                  <a:lnTo>
                    <a:pt x="136" y="327"/>
                  </a:lnTo>
                  <a:lnTo>
                    <a:pt x="136" y="2462"/>
                  </a:lnTo>
                  <a:lnTo>
                    <a:pt x="136" y="112"/>
                  </a:lnTo>
                  <a:lnTo>
                    <a:pt x="136" y="2286"/>
                  </a:lnTo>
                  <a:lnTo>
                    <a:pt x="144" y="2238"/>
                  </a:lnTo>
                  <a:lnTo>
                    <a:pt x="144" y="711"/>
                  </a:lnTo>
                  <a:lnTo>
                    <a:pt x="144" y="1119"/>
                  </a:lnTo>
                  <a:lnTo>
                    <a:pt x="152" y="1159"/>
                  </a:lnTo>
                  <a:lnTo>
                    <a:pt x="152" y="1870"/>
                  </a:lnTo>
                  <a:lnTo>
                    <a:pt x="152" y="1255"/>
                  </a:lnTo>
                  <a:lnTo>
                    <a:pt x="160" y="1159"/>
                  </a:lnTo>
                  <a:lnTo>
                    <a:pt x="160" y="2254"/>
                  </a:lnTo>
                  <a:lnTo>
                    <a:pt x="160" y="1135"/>
                  </a:lnTo>
                  <a:lnTo>
                    <a:pt x="160" y="2206"/>
                  </a:lnTo>
                  <a:lnTo>
                    <a:pt x="168" y="2174"/>
                  </a:lnTo>
                  <a:lnTo>
                    <a:pt x="168" y="1151"/>
                  </a:lnTo>
                  <a:lnTo>
                    <a:pt x="168" y="1287"/>
                  </a:lnTo>
                  <a:lnTo>
                    <a:pt x="176" y="1335"/>
                  </a:lnTo>
                  <a:lnTo>
                    <a:pt x="176" y="1862"/>
                  </a:lnTo>
                  <a:lnTo>
                    <a:pt x="176" y="1534"/>
                  </a:lnTo>
                  <a:lnTo>
                    <a:pt x="184" y="1518"/>
                  </a:lnTo>
                  <a:lnTo>
                    <a:pt x="184" y="1734"/>
                  </a:lnTo>
                  <a:lnTo>
                    <a:pt x="184" y="1430"/>
                  </a:lnTo>
                  <a:lnTo>
                    <a:pt x="184" y="1598"/>
                  </a:lnTo>
                  <a:lnTo>
                    <a:pt x="192" y="1566"/>
                  </a:lnTo>
                  <a:lnTo>
                    <a:pt x="192" y="1159"/>
                  </a:lnTo>
                  <a:lnTo>
                    <a:pt x="192" y="1646"/>
                  </a:lnTo>
                  <a:lnTo>
                    <a:pt x="200" y="1710"/>
                  </a:lnTo>
                  <a:lnTo>
                    <a:pt x="200" y="1918"/>
                  </a:lnTo>
                  <a:lnTo>
                    <a:pt x="200" y="1351"/>
                  </a:lnTo>
                  <a:lnTo>
                    <a:pt x="208" y="1335"/>
                  </a:lnTo>
                  <a:lnTo>
                    <a:pt x="208" y="1319"/>
                  </a:lnTo>
                  <a:lnTo>
                    <a:pt x="208" y="1806"/>
                  </a:lnTo>
                  <a:lnTo>
                    <a:pt x="216" y="1814"/>
                  </a:lnTo>
                  <a:lnTo>
                    <a:pt x="216" y="1630"/>
                  </a:lnTo>
                  <a:lnTo>
                    <a:pt x="216" y="1646"/>
                  </a:lnTo>
                  <a:lnTo>
                    <a:pt x="224" y="1662"/>
                  </a:lnTo>
                  <a:lnTo>
                    <a:pt x="224" y="1654"/>
                  </a:lnTo>
                  <a:lnTo>
                    <a:pt x="224" y="1766"/>
                  </a:lnTo>
                  <a:lnTo>
                    <a:pt x="232" y="1782"/>
                  </a:lnTo>
                  <a:lnTo>
                    <a:pt x="232" y="1910"/>
                  </a:lnTo>
                  <a:lnTo>
                    <a:pt x="240" y="1926"/>
                  </a:lnTo>
                  <a:lnTo>
                    <a:pt x="240" y="2166"/>
                  </a:lnTo>
                  <a:lnTo>
                    <a:pt x="240" y="232"/>
                  </a:lnTo>
                  <a:lnTo>
                    <a:pt x="248" y="144"/>
                  </a:lnTo>
                  <a:lnTo>
                    <a:pt x="248" y="2430"/>
                  </a:lnTo>
                  <a:lnTo>
                    <a:pt x="248" y="80"/>
                  </a:lnTo>
                  <a:lnTo>
                    <a:pt x="248" y="2214"/>
                  </a:lnTo>
                  <a:lnTo>
                    <a:pt x="256" y="2150"/>
                  </a:lnTo>
                  <a:lnTo>
                    <a:pt x="256" y="831"/>
                  </a:lnTo>
                  <a:lnTo>
                    <a:pt x="256" y="1239"/>
                  </a:lnTo>
                  <a:lnTo>
                    <a:pt x="264" y="1279"/>
                  </a:lnTo>
                  <a:lnTo>
                    <a:pt x="264" y="1678"/>
                  </a:lnTo>
                  <a:lnTo>
                    <a:pt x="264" y="1239"/>
                  </a:lnTo>
                  <a:lnTo>
                    <a:pt x="272" y="1247"/>
                  </a:lnTo>
                  <a:lnTo>
                    <a:pt x="272" y="1926"/>
                  </a:lnTo>
                  <a:lnTo>
                    <a:pt x="272" y="1830"/>
                  </a:lnTo>
                  <a:lnTo>
                    <a:pt x="280" y="1774"/>
                  </a:lnTo>
                  <a:lnTo>
                    <a:pt x="280" y="1351"/>
                  </a:lnTo>
                  <a:lnTo>
                    <a:pt x="280" y="1630"/>
                  </a:lnTo>
                  <a:lnTo>
                    <a:pt x="288" y="1654"/>
                  </a:lnTo>
                  <a:lnTo>
                    <a:pt x="288" y="1806"/>
                  </a:lnTo>
                  <a:lnTo>
                    <a:pt x="288" y="1510"/>
                  </a:lnTo>
                  <a:lnTo>
                    <a:pt x="288" y="1558"/>
                  </a:lnTo>
                  <a:lnTo>
                    <a:pt x="296" y="1566"/>
                  </a:lnTo>
                  <a:lnTo>
                    <a:pt x="296" y="1614"/>
                  </a:lnTo>
                  <a:lnTo>
                    <a:pt x="296" y="1335"/>
                  </a:lnTo>
                  <a:lnTo>
                    <a:pt x="304" y="1319"/>
                  </a:lnTo>
                  <a:lnTo>
                    <a:pt x="304" y="1862"/>
                  </a:lnTo>
                  <a:lnTo>
                    <a:pt x="304" y="1311"/>
                  </a:lnTo>
                  <a:lnTo>
                    <a:pt x="304" y="1846"/>
                  </a:lnTo>
                  <a:lnTo>
                    <a:pt x="312" y="1830"/>
                  </a:lnTo>
                  <a:lnTo>
                    <a:pt x="312" y="1470"/>
                  </a:lnTo>
                  <a:lnTo>
                    <a:pt x="312" y="1502"/>
                  </a:lnTo>
                  <a:lnTo>
                    <a:pt x="320" y="1518"/>
                  </a:lnTo>
                  <a:lnTo>
                    <a:pt x="320" y="1678"/>
                  </a:lnTo>
                  <a:lnTo>
                    <a:pt x="328" y="168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218">
              <a:extLst>
                <a:ext uri="{FF2B5EF4-FFF2-40B4-BE49-F238E27FC236}">
                  <a16:creationId xmlns:a16="http://schemas.microsoft.com/office/drawing/2014/main" id="{7DD32DC9-952E-AC48-8ADF-42ED81BD6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" y="1771"/>
              <a:ext cx="313" cy="2111"/>
            </a:xfrm>
            <a:custGeom>
              <a:avLst/>
              <a:gdLst>
                <a:gd name="T0" fmla="*/ 0 w 313"/>
                <a:gd name="T1" fmla="*/ 1487 h 2111"/>
                <a:gd name="T2" fmla="*/ 8 w 313"/>
                <a:gd name="T3" fmla="*/ 1623 h 2111"/>
                <a:gd name="T4" fmla="*/ 16 w 313"/>
                <a:gd name="T5" fmla="*/ 184 h 2111"/>
                <a:gd name="T6" fmla="*/ 24 w 313"/>
                <a:gd name="T7" fmla="*/ 2111 h 2111"/>
                <a:gd name="T8" fmla="*/ 32 w 313"/>
                <a:gd name="T9" fmla="*/ 1991 h 2111"/>
                <a:gd name="T10" fmla="*/ 40 w 313"/>
                <a:gd name="T11" fmla="*/ 992 h 2111"/>
                <a:gd name="T12" fmla="*/ 48 w 313"/>
                <a:gd name="T13" fmla="*/ 1591 h 2111"/>
                <a:gd name="T14" fmla="*/ 56 w 313"/>
                <a:gd name="T15" fmla="*/ 1367 h 2111"/>
                <a:gd name="T16" fmla="*/ 64 w 313"/>
                <a:gd name="T17" fmla="*/ 1295 h 2111"/>
                <a:gd name="T18" fmla="*/ 72 w 313"/>
                <a:gd name="T19" fmla="*/ 1343 h 2111"/>
                <a:gd name="T20" fmla="*/ 72 w 313"/>
                <a:gd name="T21" fmla="*/ 1359 h 2111"/>
                <a:gd name="T22" fmla="*/ 80 w 313"/>
                <a:gd name="T23" fmla="*/ 1303 h 2111"/>
                <a:gd name="T24" fmla="*/ 88 w 313"/>
                <a:gd name="T25" fmla="*/ 1383 h 2111"/>
                <a:gd name="T26" fmla="*/ 96 w 313"/>
                <a:gd name="T27" fmla="*/ 1431 h 2111"/>
                <a:gd name="T28" fmla="*/ 112 w 313"/>
                <a:gd name="T29" fmla="*/ 1543 h 2111"/>
                <a:gd name="T30" fmla="*/ 120 w 313"/>
                <a:gd name="T31" fmla="*/ 1543 h 2111"/>
                <a:gd name="T32" fmla="*/ 128 w 313"/>
                <a:gd name="T33" fmla="*/ 968 h 2111"/>
                <a:gd name="T34" fmla="*/ 136 w 313"/>
                <a:gd name="T35" fmla="*/ 1191 h 2111"/>
                <a:gd name="T36" fmla="*/ 144 w 313"/>
                <a:gd name="T37" fmla="*/ 928 h 2111"/>
                <a:gd name="T38" fmla="*/ 152 w 313"/>
                <a:gd name="T39" fmla="*/ 1383 h 2111"/>
                <a:gd name="T40" fmla="*/ 152 w 313"/>
                <a:gd name="T41" fmla="*/ 1423 h 2111"/>
                <a:gd name="T42" fmla="*/ 160 w 313"/>
                <a:gd name="T43" fmla="*/ 1303 h 2111"/>
                <a:gd name="T44" fmla="*/ 168 w 313"/>
                <a:gd name="T45" fmla="*/ 1239 h 2111"/>
                <a:gd name="T46" fmla="*/ 176 w 313"/>
                <a:gd name="T47" fmla="*/ 1423 h 2111"/>
                <a:gd name="T48" fmla="*/ 184 w 313"/>
                <a:gd name="T49" fmla="*/ 1239 h 2111"/>
                <a:gd name="T50" fmla="*/ 192 w 313"/>
                <a:gd name="T51" fmla="*/ 1423 h 2111"/>
                <a:gd name="T52" fmla="*/ 200 w 313"/>
                <a:gd name="T53" fmla="*/ 1367 h 2111"/>
                <a:gd name="T54" fmla="*/ 208 w 313"/>
                <a:gd name="T55" fmla="*/ 1671 h 2111"/>
                <a:gd name="T56" fmla="*/ 216 w 313"/>
                <a:gd name="T57" fmla="*/ 1008 h 2111"/>
                <a:gd name="T58" fmla="*/ 224 w 313"/>
                <a:gd name="T59" fmla="*/ 1319 h 2111"/>
                <a:gd name="T60" fmla="*/ 224 w 313"/>
                <a:gd name="T61" fmla="*/ 1311 h 2111"/>
                <a:gd name="T62" fmla="*/ 232 w 313"/>
                <a:gd name="T63" fmla="*/ 864 h 2111"/>
                <a:gd name="T64" fmla="*/ 241 w 313"/>
                <a:gd name="T65" fmla="*/ 1367 h 2111"/>
                <a:gd name="T66" fmla="*/ 249 w 313"/>
                <a:gd name="T67" fmla="*/ 1575 h 2111"/>
                <a:gd name="T68" fmla="*/ 257 w 313"/>
                <a:gd name="T69" fmla="*/ 1359 h 2111"/>
                <a:gd name="T70" fmla="*/ 265 w 313"/>
                <a:gd name="T71" fmla="*/ 1215 h 2111"/>
                <a:gd name="T72" fmla="*/ 265 w 313"/>
                <a:gd name="T73" fmla="*/ 1599 h 2111"/>
                <a:gd name="T74" fmla="*/ 273 w 313"/>
                <a:gd name="T75" fmla="*/ 1263 h 2111"/>
                <a:gd name="T76" fmla="*/ 289 w 313"/>
                <a:gd name="T77" fmla="*/ 1599 h 2111"/>
                <a:gd name="T78" fmla="*/ 289 w 313"/>
                <a:gd name="T79" fmla="*/ 1399 h 2111"/>
                <a:gd name="T80" fmla="*/ 305 w 313"/>
                <a:gd name="T81" fmla="*/ 1799 h 2111"/>
                <a:gd name="T82" fmla="*/ 305 w 313"/>
                <a:gd name="T83" fmla="*/ 512 h 2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3"/>
                <a:gd name="T127" fmla="*/ 0 h 2111"/>
                <a:gd name="T128" fmla="*/ 313 w 313"/>
                <a:gd name="T129" fmla="*/ 2111 h 2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3" h="2111">
                  <a:moveTo>
                    <a:pt x="0" y="1423"/>
                  </a:moveTo>
                  <a:lnTo>
                    <a:pt x="0" y="1559"/>
                  </a:lnTo>
                  <a:lnTo>
                    <a:pt x="0" y="1487"/>
                  </a:lnTo>
                  <a:lnTo>
                    <a:pt x="8" y="1479"/>
                  </a:lnTo>
                  <a:lnTo>
                    <a:pt x="8" y="1455"/>
                  </a:lnTo>
                  <a:lnTo>
                    <a:pt x="8" y="1623"/>
                  </a:lnTo>
                  <a:lnTo>
                    <a:pt x="16" y="1647"/>
                  </a:lnTo>
                  <a:lnTo>
                    <a:pt x="16" y="1919"/>
                  </a:lnTo>
                  <a:lnTo>
                    <a:pt x="16" y="184"/>
                  </a:lnTo>
                  <a:lnTo>
                    <a:pt x="16" y="192"/>
                  </a:lnTo>
                  <a:lnTo>
                    <a:pt x="24" y="232"/>
                  </a:lnTo>
                  <a:lnTo>
                    <a:pt x="24" y="2111"/>
                  </a:lnTo>
                  <a:lnTo>
                    <a:pt x="24" y="24"/>
                  </a:lnTo>
                  <a:lnTo>
                    <a:pt x="24" y="2095"/>
                  </a:lnTo>
                  <a:lnTo>
                    <a:pt x="32" y="1991"/>
                  </a:lnTo>
                  <a:lnTo>
                    <a:pt x="32" y="768"/>
                  </a:lnTo>
                  <a:lnTo>
                    <a:pt x="32" y="928"/>
                  </a:lnTo>
                  <a:lnTo>
                    <a:pt x="40" y="992"/>
                  </a:lnTo>
                  <a:lnTo>
                    <a:pt x="40" y="1215"/>
                  </a:lnTo>
                  <a:lnTo>
                    <a:pt x="48" y="1199"/>
                  </a:lnTo>
                  <a:lnTo>
                    <a:pt x="48" y="1591"/>
                  </a:lnTo>
                  <a:lnTo>
                    <a:pt x="48" y="1159"/>
                  </a:lnTo>
                  <a:lnTo>
                    <a:pt x="48" y="1407"/>
                  </a:lnTo>
                  <a:lnTo>
                    <a:pt x="56" y="1367"/>
                  </a:lnTo>
                  <a:lnTo>
                    <a:pt x="56" y="1263"/>
                  </a:lnTo>
                  <a:lnTo>
                    <a:pt x="56" y="1311"/>
                  </a:lnTo>
                  <a:lnTo>
                    <a:pt x="64" y="1295"/>
                  </a:lnTo>
                  <a:lnTo>
                    <a:pt x="64" y="1175"/>
                  </a:lnTo>
                  <a:lnTo>
                    <a:pt x="64" y="1335"/>
                  </a:lnTo>
                  <a:lnTo>
                    <a:pt x="72" y="1343"/>
                  </a:lnTo>
                  <a:lnTo>
                    <a:pt x="72" y="1423"/>
                  </a:lnTo>
                  <a:lnTo>
                    <a:pt x="72" y="1311"/>
                  </a:lnTo>
                  <a:lnTo>
                    <a:pt x="72" y="1359"/>
                  </a:lnTo>
                  <a:lnTo>
                    <a:pt x="80" y="1351"/>
                  </a:lnTo>
                  <a:lnTo>
                    <a:pt x="80" y="1359"/>
                  </a:lnTo>
                  <a:lnTo>
                    <a:pt x="80" y="1303"/>
                  </a:lnTo>
                  <a:lnTo>
                    <a:pt x="88" y="1311"/>
                  </a:lnTo>
                  <a:lnTo>
                    <a:pt x="88" y="1399"/>
                  </a:lnTo>
                  <a:lnTo>
                    <a:pt x="88" y="1383"/>
                  </a:lnTo>
                  <a:lnTo>
                    <a:pt x="96" y="1375"/>
                  </a:lnTo>
                  <a:lnTo>
                    <a:pt x="96" y="1319"/>
                  </a:lnTo>
                  <a:lnTo>
                    <a:pt x="96" y="1431"/>
                  </a:lnTo>
                  <a:lnTo>
                    <a:pt x="104" y="1439"/>
                  </a:lnTo>
                  <a:lnTo>
                    <a:pt x="104" y="1527"/>
                  </a:lnTo>
                  <a:lnTo>
                    <a:pt x="112" y="1543"/>
                  </a:lnTo>
                  <a:lnTo>
                    <a:pt x="112" y="1999"/>
                  </a:lnTo>
                  <a:lnTo>
                    <a:pt x="112" y="1847"/>
                  </a:lnTo>
                  <a:lnTo>
                    <a:pt x="120" y="1543"/>
                  </a:lnTo>
                  <a:lnTo>
                    <a:pt x="120" y="0"/>
                  </a:lnTo>
                  <a:lnTo>
                    <a:pt x="120" y="776"/>
                  </a:lnTo>
                  <a:lnTo>
                    <a:pt x="128" y="968"/>
                  </a:lnTo>
                  <a:lnTo>
                    <a:pt x="128" y="1927"/>
                  </a:lnTo>
                  <a:lnTo>
                    <a:pt x="128" y="1207"/>
                  </a:lnTo>
                  <a:lnTo>
                    <a:pt x="136" y="1191"/>
                  </a:lnTo>
                  <a:lnTo>
                    <a:pt x="136" y="1327"/>
                  </a:lnTo>
                  <a:lnTo>
                    <a:pt x="136" y="944"/>
                  </a:lnTo>
                  <a:lnTo>
                    <a:pt x="144" y="928"/>
                  </a:lnTo>
                  <a:lnTo>
                    <a:pt x="144" y="1471"/>
                  </a:lnTo>
                  <a:lnTo>
                    <a:pt x="144" y="1431"/>
                  </a:lnTo>
                  <a:lnTo>
                    <a:pt x="152" y="1383"/>
                  </a:lnTo>
                  <a:lnTo>
                    <a:pt x="152" y="1511"/>
                  </a:lnTo>
                  <a:lnTo>
                    <a:pt x="152" y="1175"/>
                  </a:lnTo>
                  <a:lnTo>
                    <a:pt x="152" y="1423"/>
                  </a:lnTo>
                  <a:lnTo>
                    <a:pt x="160" y="1415"/>
                  </a:lnTo>
                  <a:lnTo>
                    <a:pt x="160" y="1095"/>
                  </a:lnTo>
                  <a:lnTo>
                    <a:pt x="160" y="1303"/>
                  </a:lnTo>
                  <a:lnTo>
                    <a:pt x="168" y="1319"/>
                  </a:lnTo>
                  <a:lnTo>
                    <a:pt x="168" y="1383"/>
                  </a:lnTo>
                  <a:lnTo>
                    <a:pt x="168" y="1239"/>
                  </a:lnTo>
                  <a:lnTo>
                    <a:pt x="168" y="1271"/>
                  </a:lnTo>
                  <a:lnTo>
                    <a:pt x="176" y="1295"/>
                  </a:lnTo>
                  <a:lnTo>
                    <a:pt x="176" y="1423"/>
                  </a:lnTo>
                  <a:lnTo>
                    <a:pt x="176" y="1215"/>
                  </a:lnTo>
                  <a:lnTo>
                    <a:pt x="176" y="1223"/>
                  </a:lnTo>
                  <a:lnTo>
                    <a:pt x="184" y="1239"/>
                  </a:lnTo>
                  <a:lnTo>
                    <a:pt x="184" y="1511"/>
                  </a:lnTo>
                  <a:lnTo>
                    <a:pt x="184" y="1431"/>
                  </a:lnTo>
                  <a:lnTo>
                    <a:pt x="192" y="1423"/>
                  </a:lnTo>
                  <a:lnTo>
                    <a:pt x="192" y="1479"/>
                  </a:lnTo>
                  <a:lnTo>
                    <a:pt x="192" y="1383"/>
                  </a:lnTo>
                  <a:lnTo>
                    <a:pt x="200" y="1367"/>
                  </a:lnTo>
                  <a:lnTo>
                    <a:pt x="200" y="1335"/>
                  </a:lnTo>
                  <a:lnTo>
                    <a:pt x="200" y="1679"/>
                  </a:lnTo>
                  <a:lnTo>
                    <a:pt x="208" y="1671"/>
                  </a:lnTo>
                  <a:lnTo>
                    <a:pt x="208" y="1951"/>
                  </a:lnTo>
                  <a:lnTo>
                    <a:pt x="208" y="1056"/>
                  </a:lnTo>
                  <a:lnTo>
                    <a:pt x="216" y="1008"/>
                  </a:lnTo>
                  <a:lnTo>
                    <a:pt x="216" y="168"/>
                  </a:lnTo>
                  <a:lnTo>
                    <a:pt x="216" y="1263"/>
                  </a:lnTo>
                  <a:lnTo>
                    <a:pt x="224" y="1319"/>
                  </a:lnTo>
                  <a:lnTo>
                    <a:pt x="224" y="1591"/>
                  </a:lnTo>
                  <a:lnTo>
                    <a:pt x="224" y="1103"/>
                  </a:lnTo>
                  <a:lnTo>
                    <a:pt x="224" y="1311"/>
                  </a:lnTo>
                  <a:lnTo>
                    <a:pt x="232" y="1359"/>
                  </a:lnTo>
                  <a:lnTo>
                    <a:pt x="232" y="1407"/>
                  </a:lnTo>
                  <a:lnTo>
                    <a:pt x="232" y="864"/>
                  </a:lnTo>
                  <a:lnTo>
                    <a:pt x="232" y="976"/>
                  </a:lnTo>
                  <a:lnTo>
                    <a:pt x="241" y="976"/>
                  </a:lnTo>
                  <a:lnTo>
                    <a:pt x="241" y="1367"/>
                  </a:lnTo>
                  <a:lnTo>
                    <a:pt x="241" y="1327"/>
                  </a:lnTo>
                  <a:lnTo>
                    <a:pt x="249" y="1335"/>
                  </a:lnTo>
                  <a:lnTo>
                    <a:pt x="249" y="1575"/>
                  </a:lnTo>
                  <a:lnTo>
                    <a:pt x="249" y="1287"/>
                  </a:lnTo>
                  <a:lnTo>
                    <a:pt x="257" y="1255"/>
                  </a:lnTo>
                  <a:lnTo>
                    <a:pt x="257" y="1359"/>
                  </a:lnTo>
                  <a:lnTo>
                    <a:pt x="257" y="1167"/>
                  </a:lnTo>
                  <a:lnTo>
                    <a:pt x="257" y="1231"/>
                  </a:lnTo>
                  <a:lnTo>
                    <a:pt x="265" y="1215"/>
                  </a:lnTo>
                  <a:lnTo>
                    <a:pt x="265" y="1623"/>
                  </a:lnTo>
                  <a:lnTo>
                    <a:pt x="265" y="1064"/>
                  </a:lnTo>
                  <a:lnTo>
                    <a:pt x="265" y="1599"/>
                  </a:lnTo>
                  <a:lnTo>
                    <a:pt x="273" y="1575"/>
                  </a:lnTo>
                  <a:lnTo>
                    <a:pt x="273" y="1111"/>
                  </a:lnTo>
                  <a:lnTo>
                    <a:pt x="273" y="1263"/>
                  </a:lnTo>
                  <a:lnTo>
                    <a:pt x="281" y="1287"/>
                  </a:lnTo>
                  <a:lnTo>
                    <a:pt x="281" y="1575"/>
                  </a:lnTo>
                  <a:lnTo>
                    <a:pt x="289" y="1599"/>
                  </a:lnTo>
                  <a:lnTo>
                    <a:pt x="289" y="1615"/>
                  </a:lnTo>
                  <a:lnTo>
                    <a:pt x="289" y="1335"/>
                  </a:lnTo>
                  <a:lnTo>
                    <a:pt x="289" y="1399"/>
                  </a:lnTo>
                  <a:lnTo>
                    <a:pt x="297" y="1423"/>
                  </a:lnTo>
                  <a:lnTo>
                    <a:pt x="297" y="1799"/>
                  </a:lnTo>
                  <a:lnTo>
                    <a:pt x="305" y="1799"/>
                  </a:lnTo>
                  <a:lnTo>
                    <a:pt x="305" y="1943"/>
                  </a:lnTo>
                  <a:lnTo>
                    <a:pt x="305" y="296"/>
                  </a:lnTo>
                  <a:lnTo>
                    <a:pt x="305" y="512"/>
                  </a:lnTo>
                  <a:lnTo>
                    <a:pt x="313" y="512"/>
                  </a:lnTo>
                  <a:lnTo>
                    <a:pt x="313" y="134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219">
              <a:extLst>
                <a:ext uri="{FF2B5EF4-FFF2-40B4-BE49-F238E27FC236}">
                  <a16:creationId xmlns:a16="http://schemas.microsoft.com/office/drawing/2014/main" id="{28BC2B6E-0B8A-444D-8F48-E0D725B5D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3" y="2323"/>
              <a:ext cx="312" cy="1415"/>
            </a:xfrm>
            <a:custGeom>
              <a:avLst/>
              <a:gdLst>
                <a:gd name="T0" fmla="*/ 0 w 312"/>
                <a:gd name="T1" fmla="*/ 591 h 1415"/>
                <a:gd name="T2" fmla="*/ 8 w 312"/>
                <a:gd name="T3" fmla="*/ 991 h 1415"/>
                <a:gd name="T4" fmla="*/ 16 w 312"/>
                <a:gd name="T5" fmla="*/ 432 h 1415"/>
                <a:gd name="T6" fmla="*/ 16 w 312"/>
                <a:gd name="T7" fmla="*/ 647 h 1415"/>
                <a:gd name="T8" fmla="*/ 24 w 312"/>
                <a:gd name="T9" fmla="*/ 871 h 1415"/>
                <a:gd name="T10" fmla="*/ 24 w 312"/>
                <a:gd name="T11" fmla="*/ 839 h 1415"/>
                <a:gd name="T12" fmla="*/ 32 w 312"/>
                <a:gd name="T13" fmla="*/ 679 h 1415"/>
                <a:gd name="T14" fmla="*/ 40 w 312"/>
                <a:gd name="T15" fmla="*/ 599 h 1415"/>
                <a:gd name="T16" fmla="*/ 40 w 312"/>
                <a:gd name="T17" fmla="*/ 1071 h 1415"/>
                <a:gd name="T18" fmla="*/ 48 w 312"/>
                <a:gd name="T19" fmla="*/ 799 h 1415"/>
                <a:gd name="T20" fmla="*/ 56 w 312"/>
                <a:gd name="T21" fmla="*/ 687 h 1415"/>
                <a:gd name="T22" fmla="*/ 64 w 312"/>
                <a:gd name="T23" fmla="*/ 1055 h 1415"/>
                <a:gd name="T24" fmla="*/ 64 w 312"/>
                <a:gd name="T25" fmla="*/ 855 h 1415"/>
                <a:gd name="T26" fmla="*/ 72 w 312"/>
                <a:gd name="T27" fmla="*/ 887 h 1415"/>
                <a:gd name="T28" fmla="*/ 72 w 312"/>
                <a:gd name="T29" fmla="*/ 1351 h 1415"/>
                <a:gd name="T30" fmla="*/ 80 w 312"/>
                <a:gd name="T31" fmla="*/ 1415 h 1415"/>
                <a:gd name="T32" fmla="*/ 80 w 312"/>
                <a:gd name="T33" fmla="*/ 224 h 1415"/>
                <a:gd name="T34" fmla="*/ 88 w 312"/>
                <a:gd name="T35" fmla="*/ 280 h 1415"/>
                <a:gd name="T36" fmla="*/ 96 w 312"/>
                <a:gd name="T37" fmla="*/ 695 h 1415"/>
                <a:gd name="T38" fmla="*/ 96 w 312"/>
                <a:gd name="T39" fmla="*/ 591 h 1415"/>
                <a:gd name="T40" fmla="*/ 104 w 312"/>
                <a:gd name="T41" fmla="*/ 703 h 1415"/>
                <a:gd name="T42" fmla="*/ 104 w 312"/>
                <a:gd name="T43" fmla="*/ 536 h 1415"/>
                <a:gd name="T44" fmla="*/ 112 w 312"/>
                <a:gd name="T45" fmla="*/ 551 h 1415"/>
                <a:gd name="T46" fmla="*/ 112 w 312"/>
                <a:gd name="T47" fmla="*/ 711 h 1415"/>
                <a:gd name="T48" fmla="*/ 120 w 312"/>
                <a:gd name="T49" fmla="*/ 807 h 1415"/>
                <a:gd name="T50" fmla="*/ 120 w 312"/>
                <a:gd name="T51" fmla="*/ 631 h 1415"/>
                <a:gd name="T52" fmla="*/ 128 w 312"/>
                <a:gd name="T53" fmla="*/ 943 h 1415"/>
                <a:gd name="T54" fmla="*/ 136 w 312"/>
                <a:gd name="T55" fmla="*/ 783 h 1415"/>
                <a:gd name="T56" fmla="*/ 136 w 312"/>
                <a:gd name="T57" fmla="*/ 695 h 1415"/>
                <a:gd name="T58" fmla="*/ 144 w 312"/>
                <a:gd name="T59" fmla="*/ 1031 h 1415"/>
                <a:gd name="T60" fmla="*/ 152 w 312"/>
                <a:gd name="T61" fmla="*/ 1015 h 1415"/>
                <a:gd name="T62" fmla="*/ 152 w 312"/>
                <a:gd name="T63" fmla="*/ 951 h 1415"/>
                <a:gd name="T64" fmla="*/ 160 w 312"/>
                <a:gd name="T65" fmla="*/ 1295 h 1415"/>
                <a:gd name="T66" fmla="*/ 168 w 312"/>
                <a:gd name="T67" fmla="*/ 232 h 1415"/>
                <a:gd name="T68" fmla="*/ 168 w 312"/>
                <a:gd name="T69" fmla="*/ 88 h 1415"/>
                <a:gd name="T70" fmla="*/ 176 w 312"/>
                <a:gd name="T71" fmla="*/ 384 h 1415"/>
                <a:gd name="T72" fmla="*/ 176 w 312"/>
                <a:gd name="T73" fmla="*/ 352 h 1415"/>
                <a:gd name="T74" fmla="*/ 184 w 312"/>
                <a:gd name="T75" fmla="*/ 615 h 1415"/>
                <a:gd name="T76" fmla="*/ 184 w 312"/>
                <a:gd name="T77" fmla="*/ 536 h 1415"/>
                <a:gd name="T78" fmla="*/ 192 w 312"/>
                <a:gd name="T79" fmla="*/ 719 h 1415"/>
                <a:gd name="T80" fmla="*/ 192 w 312"/>
                <a:gd name="T81" fmla="*/ 759 h 1415"/>
                <a:gd name="T82" fmla="*/ 200 w 312"/>
                <a:gd name="T83" fmla="*/ 520 h 1415"/>
                <a:gd name="T84" fmla="*/ 208 w 312"/>
                <a:gd name="T85" fmla="*/ 935 h 1415"/>
                <a:gd name="T86" fmla="*/ 208 w 312"/>
                <a:gd name="T87" fmla="*/ 887 h 1415"/>
                <a:gd name="T88" fmla="*/ 216 w 312"/>
                <a:gd name="T89" fmla="*/ 1007 h 1415"/>
                <a:gd name="T90" fmla="*/ 216 w 312"/>
                <a:gd name="T91" fmla="*/ 935 h 1415"/>
                <a:gd name="T92" fmla="*/ 224 w 312"/>
                <a:gd name="T93" fmla="*/ 791 h 1415"/>
                <a:gd name="T94" fmla="*/ 232 w 312"/>
                <a:gd name="T95" fmla="*/ 1031 h 1415"/>
                <a:gd name="T96" fmla="*/ 240 w 312"/>
                <a:gd name="T97" fmla="*/ 1271 h 1415"/>
                <a:gd name="T98" fmla="*/ 240 w 312"/>
                <a:gd name="T99" fmla="*/ 1239 h 1415"/>
                <a:gd name="T100" fmla="*/ 248 w 312"/>
                <a:gd name="T101" fmla="*/ 264 h 1415"/>
                <a:gd name="T102" fmla="*/ 256 w 312"/>
                <a:gd name="T103" fmla="*/ 520 h 1415"/>
                <a:gd name="T104" fmla="*/ 256 w 312"/>
                <a:gd name="T105" fmla="*/ 504 h 1415"/>
                <a:gd name="T106" fmla="*/ 264 w 312"/>
                <a:gd name="T107" fmla="*/ 831 h 1415"/>
                <a:gd name="T108" fmla="*/ 272 w 312"/>
                <a:gd name="T109" fmla="*/ 775 h 1415"/>
                <a:gd name="T110" fmla="*/ 272 w 312"/>
                <a:gd name="T111" fmla="*/ 735 h 1415"/>
                <a:gd name="T112" fmla="*/ 280 w 312"/>
                <a:gd name="T113" fmla="*/ 863 h 1415"/>
                <a:gd name="T114" fmla="*/ 288 w 312"/>
                <a:gd name="T115" fmla="*/ 472 h 1415"/>
                <a:gd name="T116" fmla="*/ 288 w 312"/>
                <a:gd name="T117" fmla="*/ 759 h 1415"/>
                <a:gd name="T118" fmla="*/ 296 w 312"/>
                <a:gd name="T119" fmla="*/ 975 h 1415"/>
                <a:gd name="T120" fmla="*/ 304 w 312"/>
                <a:gd name="T121" fmla="*/ 871 h 1415"/>
                <a:gd name="T122" fmla="*/ 304 w 312"/>
                <a:gd name="T123" fmla="*/ 855 h 1415"/>
                <a:gd name="T124" fmla="*/ 312 w 312"/>
                <a:gd name="T125" fmla="*/ 935 h 1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2"/>
                <a:gd name="T190" fmla="*/ 0 h 1415"/>
                <a:gd name="T191" fmla="*/ 312 w 312"/>
                <a:gd name="T192" fmla="*/ 1415 h 1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2" h="1415">
                  <a:moveTo>
                    <a:pt x="0" y="791"/>
                  </a:moveTo>
                  <a:lnTo>
                    <a:pt x="0" y="591"/>
                  </a:lnTo>
                  <a:lnTo>
                    <a:pt x="8" y="615"/>
                  </a:lnTo>
                  <a:lnTo>
                    <a:pt x="8" y="991"/>
                  </a:lnTo>
                  <a:lnTo>
                    <a:pt x="8" y="408"/>
                  </a:lnTo>
                  <a:lnTo>
                    <a:pt x="16" y="432"/>
                  </a:lnTo>
                  <a:lnTo>
                    <a:pt x="16" y="863"/>
                  </a:lnTo>
                  <a:lnTo>
                    <a:pt x="16" y="647"/>
                  </a:lnTo>
                  <a:lnTo>
                    <a:pt x="24" y="615"/>
                  </a:lnTo>
                  <a:lnTo>
                    <a:pt x="24" y="871"/>
                  </a:lnTo>
                  <a:lnTo>
                    <a:pt x="24" y="559"/>
                  </a:lnTo>
                  <a:lnTo>
                    <a:pt x="24" y="839"/>
                  </a:lnTo>
                  <a:lnTo>
                    <a:pt x="32" y="839"/>
                  </a:lnTo>
                  <a:lnTo>
                    <a:pt x="32" y="679"/>
                  </a:lnTo>
                  <a:lnTo>
                    <a:pt x="32" y="687"/>
                  </a:lnTo>
                  <a:lnTo>
                    <a:pt x="40" y="599"/>
                  </a:lnTo>
                  <a:lnTo>
                    <a:pt x="40" y="448"/>
                  </a:lnTo>
                  <a:lnTo>
                    <a:pt x="40" y="1071"/>
                  </a:lnTo>
                  <a:lnTo>
                    <a:pt x="48" y="1063"/>
                  </a:lnTo>
                  <a:lnTo>
                    <a:pt x="48" y="799"/>
                  </a:lnTo>
                  <a:lnTo>
                    <a:pt x="56" y="767"/>
                  </a:lnTo>
                  <a:lnTo>
                    <a:pt x="56" y="687"/>
                  </a:lnTo>
                  <a:lnTo>
                    <a:pt x="56" y="1031"/>
                  </a:lnTo>
                  <a:lnTo>
                    <a:pt x="64" y="1055"/>
                  </a:lnTo>
                  <a:lnTo>
                    <a:pt x="64" y="1087"/>
                  </a:lnTo>
                  <a:lnTo>
                    <a:pt x="64" y="855"/>
                  </a:lnTo>
                  <a:lnTo>
                    <a:pt x="64" y="879"/>
                  </a:lnTo>
                  <a:lnTo>
                    <a:pt x="72" y="887"/>
                  </a:lnTo>
                  <a:lnTo>
                    <a:pt x="72" y="863"/>
                  </a:lnTo>
                  <a:lnTo>
                    <a:pt x="72" y="1351"/>
                  </a:lnTo>
                  <a:lnTo>
                    <a:pt x="80" y="1399"/>
                  </a:lnTo>
                  <a:lnTo>
                    <a:pt x="80" y="1415"/>
                  </a:lnTo>
                  <a:lnTo>
                    <a:pt x="80" y="0"/>
                  </a:lnTo>
                  <a:lnTo>
                    <a:pt x="80" y="224"/>
                  </a:lnTo>
                  <a:lnTo>
                    <a:pt x="88" y="320"/>
                  </a:lnTo>
                  <a:lnTo>
                    <a:pt x="88" y="280"/>
                  </a:lnTo>
                  <a:lnTo>
                    <a:pt x="88" y="639"/>
                  </a:lnTo>
                  <a:lnTo>
                    <a:pt x="96" y="695"/>
                  </a:lnTo>
                  <a:lnTo>
                    <a:pt x="96" y="999"/>
                  </a:lnTo>
                  <a:lnTo>
                    <a:pt x="96" y="591"/>
                  </a:lnTo>
                  <a:lnTo>
                    <a:pt x="96" y="703"/>
                  </a:lnTo>
                  <a:lnTo>
                    <a:pt x="104" y="703"/>
                  </a:lnTo>
                  <a:lnTo>
                    <a:pt x="104" y="807"/>
                  </a:lnTo>
                  <a:lnTo>
                    <a:pt x="104" y="536"/>
                  </a:lnTo>
                  <a:lnTo>
                    <a:pt x="104" y="543"/>
                  </a:lnTo>
                  <a:lnTo>
                    <a:pt x="112" y="551"/>
                  </a:lnTo>
                  <a:lnTo>
                    <a:pt x="112" y="767"/>
                  </a:lnTo>
                  <a:lnTo>
                    <a:pt x="112" y="711"/>
                  </a:lnTo>
                  <a:lnTo>
                    <a:pt x="120" y="727"/>
                  </a:lnTo>
                  <a:lnTo>
                    <a:pt x="120" y="807"/>
                  </a:lnTo>
                  <a:lnTo>
                    <a:pt x="120" y="567"/>
                  </a:lnTo>
                  <a:lnTo>
                    <a:pt x="120" y="631"/>
                  </a:lnTo>
                  <a:lnTo>
                    <a:pt x="128" y="655"/>
                  </a:lnTo>
                  <a:lnTo>
                    <a:pt x="128" y="943"/>
                  </a:lnTo>
                  <a:lnTo>
                    <a:pt x="128" y="799"/>
                  </a:lnTo>
                  <a:lnTo>
                    <a:pt x="136" y="783"/>
                  </a:lnTo>
                  <a:lnTo>
                    <a:pt x="136" y="863"/>
                  </a:lnTo>
                  <a:lnTo>
                    <a:pt x="136" y="695"/>
                  </a:lnTo>
                  <a:lnTo>
                    <a:pt x="144" y="703"/>
                  </a:lnTo>
                  <a:lnTo>
                    <a:pt x="144" y="1031"/>
                  </a:lnTo>
                  <a:lnTo>
                    <a:pt x="144" y="1023"/>
                  </a:lnTo>
                  <a:lnTo>
                    <a:pt x="152" y="1015"/>
                  </a:lnTo>
                  <a:lnTo>
                    <a:pt x="152" y="1031"/>
                  </a:lnTo>
                  <a:lnTo>
                    <a:pt x="152" y="951"/>
                  </a:lnTo>
                  <a:lnTo>
                    <a:pt x="160" y="935"/>
                  </a:lnTo>
                  <a:lnTo>
                    <a:pt x="160" y="1295"/>
                  </a:lnTo>
                  <a:lnTo>
                    <a:pt x="160" y="408"/>
                  </a:lnTo>
                  <a:lnTo>
                    <a:pt x="168" y="232"/>
                  </a:lnTo>
                  <a:lnTo>
                    <a:pt x="168" y="472"/>
                  </a:lnTo>
                  <a:lnTo>
                    <a:pt x="168" y="88"/>
                  </a:lnTo>
                  <a:lnTo>
                    <a:pt x="168" y="344"/>
                  </a:lnTo>
                  <a:lnTo>
                    <a:pt x="176" y="384"/>
                  </a:lnTo>
                  <a:lnTo>
                    <a:pt x="176" y="807"/>
                  </a:lnTo>
                  <a:lnTo>
                    <a:pt x="176" y="352"/>
                  </a:lnTo>
                  <a:lnTo>
                    <a:pt x="176" y="687"/>
                  </a:lnTo>
                  <a:lnTo>
                    <a:pt x="184" y="615"/>
                  </a:lnTo>
                  <a:lnTo>
                    <a:pt x="184" y="751"/>
                  </a:lnTo>
                  <a:lnTo>
                    <a:pt x="184" y="536"/>
                  </a:lnTo>
                  <a:lnTo>
                    <a:pt x="184" y="703"/>
                  </a:lnTo>
                  <a:lnTo>
                    <a:pt x="192" y="719"/>
                  </a:lnTo>
                  <a:lnTo>
                    <a:pt x="192" y="879"/>
                  </a:lnTo>
                  <a:lnTo>
                    <a:pt x="192" y="759"/>
                  </a:lnTo>
                  <a:lnTo>
                    <a:pt x="200" y="711"/>
                  </a:lnTo>
                  <a:lnTo>
                    <a:pt x="200" y="520"/>
                  </a:lnTo>
                  <a:lnTo>
                    <a:pt x="208" y="512"/>
                  </a:lnTo>
                  <a:lnTo>
                    <a:pt x="208" y="935"/>
                  </a:lnTo>
                  <a:lnTo>
                    <a:pt x="208" y="504"/>
                  </a:lnTo>
                  <a:lnTo>
                    <a:pt x="208" y="887"/>
                  </a:lnTo>
                  <a:lnTo>
                    <a:pt x="216" y="879"/>
                  </a:lnTo>
                  <a:lnTo>
                    <a:pt x="216" y="1007"/>
                  </a:lnTo>
                  <a:lnTo>
                    <a:pt x="216" y="847"/>
                  </a:lnTo>
                  <a:lnTo>
                    <a:pt x="216" y="935"/>
                  </a:lnTo>
                  <a:lnTo>
                    <a:pt x="224" y="911"/>
                  </a:lnTo>
                  <a:lnTo>
                    <a:pt x="224" y="791"/>
                  </a:lnTo>
                  <a:lnTo>
                    <a:pt x="232" y="799"/>
                  </a:lnTo>
                  <a:lnTo>
                    <a:pt x="232" y="1031"/>
                  </a:lnTo>
                  <a:lnTo>
                    <a:pt x="240" y="1047"/>
                  </a:lnTo>
                  <a:lnTo>
                    <a:pt x="240" y="1271"/>
                  </a:lnTo>
                  <a:lnTo>
                    <a:pt x="240" y="1023"/>
                  </a:lnTo>
                  <a:lnTo>
                    <a:pt x="240" y="1239"/>
                  </a:lnTo>
                  <a:lnTo>
                    <a:pt x="248" y="1039"/>
                  </a:lnTo>
                  <a:lnTo>
                    <a:pt x="248" y="264"/>
                  </a:lnTo>
                  <a:lnTo>
                    <a:pt x="256" y="224"/>
                  </a:lnTo>
                  <a:lnTo>
                    <a:pt x="256" y="520"/>
                  </a:lnTo>
                  <a:lnTo>
                    <a:pt x="256" y="136"/>
                  </a:lnTo>
                  <a:lnTo>
                    <a:pt x="256" y="504"/>
                  </a:lnTo>
                  <a:lnTo>
                    <a:pt x="264" y="464"/>
                  </a:lnTo>
                  <a:lnTo>
                    <a:pt x="264" y="831"/>
                  </a:lnTo>
                  <a:lnTo>
                    <a:pt x="264" y="823"/>
                  </a:lnTo>
                  <a:lnTo>
                    <a:pt x="272" y="775"/>
                  </a:lnTo>
                  <a:lnTo>
                    <a:pt x="272" y="911"/>
                  </a:lnTo>
                  <a:lnTo>
                    <a:pt x="272" y="735"/>
                  </a:lnTo>
                  <a:lnTo>
                    <a:pt x="272" y="879"/>
                  </a:lnTo>
                  <a:lnTo>
                    <a:pt x="280" y="863"/>
                  </a:lnTo>
                  <a:lnTo>
                    <a:pt x="280" y="512"/>
                  </a:lnTo>
                  <a:lnTo>
                    <a:pt x="288" y="472"/>
                  </a:lnTo>
                  <a:lnTo>
                    <a:pt x="288" y="448"/>
                  </a:lnTo>
                  <a:lnTo>
                    <a:pt x="288" y="759"/>
                  </a:lnTo>
                  <a:lnTo>
                    <a:pt x="296" y="775"/>
                  </a:lnTo>
                  <a:lnTo>
                    <a:pt x="296" y="975"/>
                  </a:lnTo>
                  <a:lnTo>
                    <a:pt x="296" y="887"/>
                  </a:lnTo>
                  <a:lnTo>
                    <a:pt x="304" y="871"/>
                  </a:lnTo>
                  <a:lnTo>
                    <a:pt x="304" y="1023"/>
                  </a:lnTo>
                  <a:lnTo>
                    <a:pt x="304" y="855"/>
                  </a:lnTo>
                  <a:lnTo>
                    <a:pt x="304" y="943"/>
                  </a:lnTo>
                  <a:lnTo>
                    <a:pt x="312" y="935"/>
                  </a:lnTo>
                  <a:lnTo>
                    <a:pt x="312" y="80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220">
              <a:extLst>
                <a:ext uri="{FF2B5EF4-FFF2-40B4-BE49-F238E27FC236}">
                  <a16:creationId xmlns:a16="http://schemas.microsoft.com/office/drawing/2014/main" id="{96295F73-DB50-264D-93BE-EFAC190C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" y="2587"/>
              <a:ext cx="328" cy="959"/>
            </a:xfrm>
            <a:custGeom>
              <a:avLst/>
              <a:gdLst>
                <a:gd name="T0" fmla="*/ 8 w 328"/>
                <a:gd name="T1" fmla="*/ 559 h 959"/>
                <a:gd name="T2" fmla="*/ 16 w 328"/>
                <a:gd name="T3" fmla="*/ 959 h 959"/>
                <a:gd name="T4" fmla="*/ 24 w 328"/>
                <a:gd name="T5" fmla="*/ 0 h 959"/>
                <a:gd name="T6" fmla="*/ 32 w 328"/>
                <a:gd name="T7" fmla="*/ 351 h 959"/>
                <a:gd name="T8" fmla="*/ 40 w 328"/>
                <a:gd name="T9" fmla="*/ 303 h 959"/>
                <a:gd name="T10" fmla="*/ 48 w 328"/>
                <a:gd name="T11" fmla="*/ 391 h 959"/>
                <a:gd name="T12" fmla="*/ 56 w 328"/>
                <a:gd name="T13" fmla="*/ 407 h 959"/>
                <a:gd name="T14" fmla="*/ 64 w 328"/>
                <a:gd name="T15" fmla="*/ 583 h 959"/>
                <a:gd name="T16" fmla="*/ 80 w 328"/>
                <a:gd name="T17" fmla="*/ 783 h 959"/>
                <a:gd name="T18" fmla="*/ 88 w 328"/>
                <a:gd name="T19" fmla="*/ 631 h 959"/>
                <a:gd name="T20" fmla="*/ 96 w 328"/>
                <a:gd name="T21" fmla="*/ 711 h 959"/>
                <a:gd name="T22" fmla="*/ 96 w 328"/>
                <a:gd name="T23" fmla="*/ 272 h 959"/>
                <a:gd name="T24" fmla="*/ 104 w 328"/>
                <a:gd name="T25" fmla="*/ 176 h 959"/>
                <a:gd name="T26" fmla="*/ 112 w 328"/>
                <a:gd name="T27" fmla="*/ 279 h 959"/>
                <a:gd name="T28" fmla="*/ 120 w 328"/>
                <a:gd name="T29" fmla="*/ 559 h 959"/>
                <a:gd name="T30" fmla="*/ 128 w 328"/>
                <a:gd name="T31" fmla="*/ 583 h 959"/>
                <a:gd name="T32" fmla="*/ 136 w 328"/>
                <a:gd name="T33" fmla="*/ 511 h 959"/>
                <a:gd name="T34" fmla="*/ 144 w 328"/>
                <a:gd name="T35" fmla="*/ 495 h 959"/>
                <a:gd name="T36" fmla="*/ 160 w 328"/>
                <a:gd name="T37" fmla="*/ 839 h 959"/>
                <a:gd name="T38" fmla="*/ 168 w 328"/>
                <a:gd name="T39" fmla="*/ 663 h 959"/>
                <a:gd name="T40" fmla="*/ 168 w 328"/>
                <a:gd name="T41" fmla="*/ 527 h 959"/>
                <a:gd name="T42" fmla="*/ 176 w 328"/>
                <a:gd name="T43" fmla="*/ 152 h 959"/>
                <a:gd name="T44" fmla="*/ 184 w 328"/>
                <a:gd name="T45" fmla="*/ 80 h 959"/>
                <a:gd name="T46" fmla="*/ 192 w 328"/>
                <a:gd name="T47" fmla="*/ 128 h 959"/>
                <a:gd name="T48" fmla="*/ 200 w 328"/>
                <a:gd name="T49" fmla="*/ 511 h 959"/>
                <a:gd name="T50" fmla="*/ 208 w 328"/>
                <a:gd name="T51" fmla="*/ 575 h 959"/>
                <a:gd name="T52" fmla="*/ 216 w 328"/>
                <a:gd name="T53" fmla="*/ 543 h 959"/>
                <a:gd name="T54" fmla="*/ 224 w 328"/>
                <a:gd name="T55" fmla="*/ 559 h 959"/>
                <a:gd name="T56" fmla="*/ 232 w 328"/>
                <a:gd name="T57" fmla="*/ 759 h 959"/>
                <a:gd name="T58" fmla="*/ 240 w 328"/>
                <a:gd name="T59" fmla="*/ 671 h 959"/>
                <a:gd name="T60" fmla="*/ 248 w 328"/>
                <a:gd name="T61" fmla="*/ 431 h 959"/>
                <a:gd name="T62" fmla="*/ 256 w 328"/>
                <a:gd name="T63" fmla="*/ 415 h 959"/>
                <a:gd name="T64" fmla="*/ 264 w 328"/>
                <a:gd name="T65" fmla="*/ 152 h 959"/>
                <a:gd name="T66" fmla="*/ 264 w 328"/>
                <a:gd name="T67" fmla="*/ 200 h 959"/>
                <a:gd name="T68" fmla="*/ 272 w 328"/>
                <a:gd name="T69" fmla="*/ 391 h 959"/>
                <a:gd name="T70" fmla="*/ 280 w 328"/>
                <a:gd name="T71" fmla="*/ 367 h 959"/>
                <a:gd name="T72" fmla="*/ 288 w 328"/>
                <a:gd name="T73" fmla="*/ 623 h 959"/>
                <a:gd name="T74" fmla="*/ 296 w 328"/>
                <a:gd name="T75" fmla="*/ 599 h 959"/>
                <a:gd name="T76" fmla="*/ 304 w 328"/>
                <a:gd name="T77" fmla="*/ 591 h 959"/>
                <a:gd name="T78" fmla="*/ 312 w 328"/>
                <a:gd name="T79" fmla="*/ 751 h 959"/>
                <a:gd name="T80" fmla="*/ 320 w 328"/>
                <a:gd name="T81" fmla="*/ 655 h 959"/>
                <a:gd name="T82" fmla="*/ 328 w 328"/>
                <a:gd name="T83" fmla="*/ 607 h 9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959"/>
                <a:gd name="T128" fmla="*/ 328 w 328"/>
                <a:gd name="T129" fmla="*/ 959 h 9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959">
                  <a:moveTo>
                    <a:pt x="0" y="543"/>
                  </a:moveTo>
                  <a:lnTo>
                    <a:pt x="0" y="551"/>
                  </a:lnTo>
                  <a:lnTo>
                    <a:pt x="8" y="559"/>
                  </a:lnTo>
                  <a:lnTo>
                    <a:pt x="8" y="887"/>
                  </a:lnTo>
                  <a:lnTo>
                    <a:pt x="16" y="919"/>
                  </a:lnTo>
                  <a:lnTo>
                    <a:pt x="16" y="959"/>
                  </a:lnTo>
                  <a:lnTo>
                    <a:pt x="16" y="327"/>
                  </a:lnTo>
                  <a:lnTo>
                    <a:pt x="24" y="311"/>
                  </a:lnTo>
                  <a:lnTo>
                    <a:pt x="24" y="0"/>
                  </a:lnTo>
                  <a:lnTo>
                    <a:pt x="24" y="48"/>
                  </a:lnTo>
                  <a:lnTo>
                    <a:pt x="32" y="80"/>
                  </a:lnTo>
                  <a:lnTo>
                    <a:pt x="32" y="351"/>
                  </a:lnTo>
                  <a:lnTo>
                    <a:pt x="32" y="48"/>
                  </a:lnTo>
                  <a:lnTo>
                    <a:pt x="32" y="287"/>
                  </a:lnTo>
                  <a:lnTo>
                    <a:pt x="40" y="303"/>
                  </a:lnTo>
                  <a:lnTo>
                    <a:pt x="40" y="655"/>
                  </a:lnTo>
                  <a:lnTo>
                    <a:pt x="48" y="663"/>
                  </a:lnTo>
                  <a:lnTo>
                    <a:pt x="48" y="391"/>
                  </a:lnTo>
                  <a:lnTo>
                    <a:pt x="56" y="359"/>
                  </a:lnTo>
                  <a:lnTo>
                    <a:pt x="56" y="287"/>
                  </a:lnTo>
                  <a:lnTo>
                    <a:pt x="56" y="407"/>
                  </a:lnTo>
                  <a:lnTo>
                    <a:pt x="64" y="431"/>
                  </a:lnTo>
                  <a:lnTo>
                    <a:pt x="64" y="599"/>
                  </a:lnTo>
                  <a:lnTo>
                    <a:pt x="64" y="583"/>
                  </a:lnTo>
                  <a:lnTo>
                    <a:pt x="72" y="575"/>
                  </a:lnTo>
                  <a:lnTo>
                    <a:pt x="72" y="783"/>
                  </a:lnTo>
                  <a:lnTo>
                    <a:pt x="80" y="783"/>
                  </a:lnTo>
                  <a:lnTo>
                    <a:pt x="80" y="855"/>
                  </a:lnTo>
                  <a:lnTo>
                    <a:pt x="80" y="655"/>
                  </a:lnTo>
                  <a:lnTo>
                    <a:pt x="88" y="631"/>
                  </a:lnTo>
                  <a:lnTo>
                    <a:pt x="88" y="479"/>
                  </a:lnTo>
                  <a:lnTo>
                    <a:pt x="88" y="663"/>
                  </a:lnTo>
                  <a:lnTo>
                    <a:pt x="96" y="711"/>
                  </a:lnTo>
                  <a:lnTo>
                    <a:pt x="96" y="719"/>
                  </a:lnTo>
                  <a:lnTo>
                    <a:pt x="96" y="256"/>
                  </a:lnTo>
                  <a:lnTo>
                    <a:pt x="96" y="272"/>
                  </a:lnTo>
                  <a:lnTo>
                    <a:pt x="104" y="248"/>
                  </a:lnTo>
                  <a:lnTo>
                    <a:pt x="104" y="272"/>
                  </a:lnTo>
                  <a:lnTo>
                    <a:pt x="104" y="176"/>
                  </a:lnTo>
                  <a:lnTo>
                    <a:pt x="104" y="232"/>
                  </a:lnTo>
                  <a:lnTo>
                    <a:pt x="112" y="248"/>
                  </a:lnTo>
                  <a:lnTo>
                    <a:pt x="112" y="279"/>
                  </a:lnTo>
                  <a:lnTo>
                    <a:pt x="112" y="128"/>
                  </a:lnTo>
                  <a:lnTo>
                    <a:pt x="120" y="160"/>
                  </a:lnTo>
                  <a:lnTo>
                    <a:pt x="120" y="559"/>
                  </a:lnTo>
                  <a:lnTo>
                    <a:pt x="128" y="551"/>
                  </a:lnTo>
                  <a:lnTo>
                    <a:pt x="128" y="655"/>
                  </a:lnTo>
                  <a:lnTo>
                    <a:pt x="128" y="583"/>
                  </a:lnTo>
                  <a:lnTo>
                    <a:pt x="136" y="591"/>
                  </a:lnTo>
                  <a:lnTo>
                    <a:pt x="136" y="599"/>
                  </a:lnTo>
                  <a:lnTo>
                    <a:pt x="136" y="511"/>
                  </a:lnTo>
                  <a:lnTo>
                    <a:pt x="144" y="519"/>
                  </a:lnTo>
                  <a:lnTo>
                    <a:pt x="144" y="455"/>
                  </a:lnTo>
                  <a:lnTo>
                    <a:pt x="144" y="495"/>
                  </a:lnTo>
                  <a:lnTo>
                    <a:pt x="152" y="503"/>
                  </a:lnTo>
                  <a:lnTo>
                    <a:pt x="152" y="831"/>
                  </a:lnTo>
                  <a:lnTo>
                    <a:pt x="160" y="839"/>
                  </a:lnTo>
                  <a:lnTo>
                    <a:pt x="160" y="847"/>
                  </a:lnTo>
                  <a:lnTo>
                    <a:pt x="160" y="671"/>
                  </a:lnTo>
                  <a:lnTo>
                    <a:pt x="168" y="663"/>
                  </a:lnTo>
                  <a:lnTo>
                    <a:pt x="168" y="703"/>
                  </a:lnTo>
                  <a:lnTo>
                    <a:pt x="168" y="391"/>
                  </a:lnTo>
                  <a:lnTo>
                    <a:pt x="168" y="527"/>
                  </a:lnTo>
                  <a:lnTo>
                    <a:pt x="176" y="399"/>
                  </a:lnTo>
                  <a:lnTo>
                    <a:pt x="176" y="431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84" y="192"/>
                  </a:lnTo>
                  <a:lnTo>
                    <a:pt x="184" y="80"/>
                  </a:lnTo>
                  <a:lnTo>
                    <a:pt x="184" y="184"/>
                  </a:lnTo>
                  <a:lnTo>
                    <a:pt x="192" y="136"/>
                  </a:lnTo>
                  <a:lnTo>
                    <a:pt x="192" y="128"/>
                  </a:lnTo>
                  <a:lnTo>
                    <a:pt x="192" y="367"/>
                  </a:lnTo>
                  <a:lnTo>
                    <a:pt x="200" y="375"/>
                  </a:lnTo>
                  <a:lnTo>
                    <a:pt x="200" y="511"/>
                  </a:lnTo>
                  <a:lnTo>
                    <a:pt x="208" y="519"/>
                  </a:lnTo>
                  <a:lnTo>
                    <a:pt x="208" y="503"/>
                  </a:lnTo>
                  <a:lnTo>
                    <a:pt x="208" y="575"/>
                  </a:lnTo>
                  <a:lnTo>
                    <a:pt x="216" y="559"/>
                  </a:lnTo>
                  <a:lnTo>
                    <a:pt x="216" y="623"/>
                  </a:lnTo>
                  <a:lnTo>
                    <a:pt x="216" y="543"/>
                  </a:lnTo>
                  <a:lnTo>
                    <a:pt x="216" y="575"/>
                  </a:lnTo>
                  <a:lnTo>
                    <a:pt x="224" y="567"/>
                  </a:lnTo>
                  <a:lnTo>
                    <a:pt x="224" y="559"/>
                  </a:lnTo>
                  <a:lnTo>
                    <a:pt x="224" y="615"/>
                  </a:lnTo>
                  <a:lnTo>
                    <a:pt x="232" y="623"/>
                  </a:lnTo>
                  <a:lnTo>
                    <a:pt x="232" y="759"/>
                  </a:lnTo>
                  <a:lnTo>
                    <a:pt x="240" y="751"/>
                  </a:lnTo>
                  <a:lnTo>
                    <a:pt x="240" y="663"/>
                  </a:lnTo>
                  <a:lnTo>
                    <a:pt x="240" y="671"/>
                  </a:lnTo>
                  <a:lnTo>
                    <a:pt x="248" y="687"/>
                  </a:lnTo>
                  <a:lnTo>
                    <a:pt x="248" y="727"/>
                  </a:lnTo>
                  <a:lnTo>
                    <a:pt x="248" y="431"/>
                  </a:lnTo>
                  <a:lnTo>
                    <a:pt x="248" y="511"/>
                  </a:lnTo>
                  <a:lnTo>
                    <a:pt x="256" y="407"/>
                  </a:lnTo>
                  <a:lnTo>
                    <a:pt x="256" y="415"/>
                  </a:lnTo>
                  <a:lnTo>
                    <a:pt x="256" y="96"/>
                  </a:lnTo>
                  <a:lnTo>
                    <a:pt x="256" y="136"/>
                  </a:lnTo>
                  <a:lnTo>
                    <a:pt x="264" y="152"/>
                  </a:lnTo>
                  <a:lnTo>
                    <a:pt x="264" y="240"/>
                  </a:lnTo>
                  <a:lnTo>
                    <a:pt x="264" y="48"/>
                  </a:lnTo>
                  <a:lnTo>
                    <a:pt x="264" y="200"/>
                  </a:lnTo>
                  <a:lnTo>
                    <a:pt x="272" y="192"/>
                  </a:lnTo>
                  <a:lnTo>
                    <a:pt x="272" y="152"/>
                  </a:lnTo>
                  <a:lnTo>
                    <a:pt x="272" y="391"/>
                  </a:lnTo>
                  <a:lnTo>
                    <a:pt x="280" y="383"/>
                  </a:lnTo>
                  <a:lnTo>
                    <a:pt x="280" y="583"/>
                  </a:lnTo>
                  <a:lnTo>
                    <a:pt x="280" y="367"/>
                  </a:lnTo>
                  <a:lnTo>
                    <a:pt x="280" y="551"/>
                  </a:lnTo>
                  <a:lnTo>
                    <a:pt x="288" y="559"/>
                  </a:lnTo>
                  <a:lnTo>
                    <a:pt x="288" y="623"/>
                  </a:lnTo>
                  <a:lnTo>
                    <a:pt x="288" y="599"/>
                  </a:lnTo>
                  <a:lnTo>
                    <a:pt x="296" y="591"/>
                  </a:lnTo>
                  <a:lnTo>
                    <a:pt x="296" y="599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91"/>
                  </a:lnTo>
                  <a:lnTo>
                    <a:pt x="304" y="735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12" y="655"/>
                  </a:lnTo>
                  <a:lnTo>
                    <a:pt x="320" y="647"/>
                  </a:lnTo>
                  <a:lnTo>
                    <a:pt x="320" y="655"/>
                  </a:lnTo>
                  <a:lnTo>
                    <a:pt x="320" y="431"/>
                  </a:lnTo>
                  <a:lnTo>
                    <a:pt x="328" y="503"/>
                  </a:lnTo>
                  <a:lnTo>
                    <a:pt x="328" y="607"/>
                  </a:lnTo>
                  <a:lnTo>
                    <a:pt x="328" y="272"/>
                  </a:lnTo>
                  <a:lnTo>
                    <a:pt x="328" y="28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221">
              <a:extLst>
                <a:ext uri="{FF2B5EF4-FFF2-40B4-BE49-F238E27FC236}">
                  <a16:creationId xmlns:a16="http://schemas.microsoft.com/office/drawing/2014/main" id="{9945ACA4-91B8-DA46-A669-242C4AB3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" y="2659"/>
              <a:ext cx="328" cy="687"/>
            </a:xfrm>
            <a:custGeom>
              <a:avLst/>
              <a:gdLst>
                <a:gd name="T0" fmla="*/ 8 w 328"/>
                <a:gd name="T1" fmla="*/ 207 h 687"/>
                <a:gd name="T2" fmla="*/ 8 w 328"/>
                <a:gd name="T3" fmla="*/ 8 h 687"/>
                <a:gd name="T4" fmla="*/ 16 w 328"/>
                <a:gd name="T5" fmla="*/ 160 h 687"/>
                <a:gd name="T6" fmla="*/ 16 w 328"/>
                <a:gd name="T7" fmla="*/ 144 h 687"/>
                <a:gd name="T8" fmla="*/ 24 w 328"/>
                <a:gd name="T9" fmla="*/ 455 h 687"/>
                <a:gd name="T10" fmla="*/ 32 w 328"/>
                <a:gd name="T11" fmla="*/ 583 h 687"/>
                <a:gd name="T12" fmla="*/ 40 w 328"/>
                <a:gd name="T13" fmla="*/ 551 h 687"/>
                <a:gd name="T14" fmla="*/ 40 w 328"/>
                <a:gd name="T15" fmla="*/ 511 h 687"/>
                <a:gd name="T16" fmla="*/ 48 w 328"/>
                <a:gd name="T17" fmla="*/ 527 h 687"/>
                <a:gd name="T18" fmla="*/ 48 w 328"/>
                <a:gd name="T19" fmla="*/ 511 h 687"/>
                <a:gd name="T20" fmla="*/ 56 w 328"/>
                <a:gd name="T21" fmla="*/ 543 h 687"/>
                <a:gd name="T22" fmla="*/ 64 w 328"/>
                <a:gd name="T23" fmla="*/ 679 h 687"/>
                <a:gd name="T24" fmla="*/ 64 w 328"/>
                <a:gd name="T25" fmla="*/ 567 h 687"/>
                <a:gd name="T26" fmla="*/ 72 w 328"/>
                <a:gd name="T27" fmla="*/ 615 h 687"/>
                <a:gd name="T28" fmla="*/ 72 w 328"/>
                <a:gd name="T29" fmla="*/ 431 h 687"/>
                <a:gd name="T30" fmla="*/ 80 w 328"/>
                <a:gd name="T31" fmla="*/ 56 h 687"/>
                <a:gd name="T32" fmla="*/ 88 w 328"/>
                <a:gd name="T33" fmla="*/ 120 h 687"/>
                <a:gd name="T34" fmla="*/ 88 w 328"/>
                <a:gd name="T35" fmla="*/ 64 h 687"/>
                <a:gd name="T36" fmla="*/ 96 w 328"/>
                <a:gd name="T37" fmla="*/ 64 h 687"/>
                <a:gd name="T38" fmla="*/ 104 w 328"/>
                <a:gd name="T39" fmla="*/ 263 h 687"/>
                <a:gd name="T40" fmla="*/ 104 w 328"/>
                <a:gd name="T41" fmla="*/ 519 h 687"/>
                <a:gd name="T42" fmla="*/ 112 w 328"/>
                <a:gd name="T43" fmla="*/ 575 h 687"/>
                <a:gd name="T44" fmla="*/ 120 w 328"/>
                <a:gd name="T45" fmla="*/ 575 h 687"/>
                <a:gd name="T46" fmla="*/ 120 w 328"/>
                <a:gd name="T47" fmla="*/ 559 h 687"/>
                <a:gd name="T48" fmla="*/ 128 w 328"/>
                <a:gd name="T49" fmla="*/ 559 h 687"/>
                <a:gd name="T50" fmla="*/ 128 w 328"/>
                <a:gd name="T51" fmla="*/ 623 h 687"/>
                <a:gd name="T52" fmla="*/ 136 w 328"/>
                <a:gd name="T53" fmla="*/ 655 h 687"/>
                <a:gd name="T54" fmla="*/ 144 w 328"/>
                <a:gd name="T55" fmla="*/ 607 h 687"/>
                <a:gd name="T56" fmla="*/ 152 w 328"/>
                <a:gd name="T57" fmla="*/ 343 h 687"/>
                <a:gd name="T58" fmla="*/ 152 w 328"/>
                <a:gd name="T59" fmla="*/ 192 h 687"/>
                <a:gd name="T60" fmla="*/ 160 w 328"/>
                <a:gd name="T61" fmla="*/ 207 h 687"/>
                <a:gd name="T62" fmla="*/ 160 w 328"/>
                <a:gd name="T63" fmla="*/ 40 h 687"/>
                <a:gd name="T64" fmla="*/ 168 w 328"/>
                <a:gd name="T65" fmla="*/ 128 h 687"/>
                <a:gd name="T66" fmla="*/ 168 w 328"/>
                <a:gd name="T67" fmla="*/ 104 h 687"/>
                <a:gd name="T68" fmla="*/ 176 w 328"/>
                <a:gd name="T69" fmla="*/ 415 h 687"/>
                <a:gd name="T70" fmla="*/ 184 w 328"/>
                <a:gd name="T71" fmla="*/ 543 h 687"/>
                <a:gd name="T72" fmla="*/ 192 w 328"/>
                <a:gd name="T73" fmla="*/ 519 h 687"/>
                <a:gd name="T74" fmla="*/ 192 w 328"/>
                <a:gd name="T75" fmla="*/ 519 h 687"/>
                <a:gd name="T76" fmla="*/ 200 w 328"/>
                <a:gd name="T77" fmla="*/ 575 h 687"/>
                <a:gd name="T78" fmla="*/ 200 w 328"/>
                <a:gd name="T79" fmla="*/ 567 h 687"/>
                <a:gd name="T80" fmla="*/ 208 w 328"/>
                <a:gd name="T81" fmla="*/ 575 h 687"/>
                <a:gd name="T82" fmla="*/ 216 w 328"/>
                <a:gd name="T83" fmla="*/ 647 h 687"/>
                <a:gd name="T84" fmla="*/ 224 w 328"/>
                <a:gd name="T85" fmla="*/ 591 h 687"/>
                <a:gd name="T86" fmla="*/ 224 w 328"/>
                <a:gd name="T87" fmla="*/ 351 h 687"/>
                <a:gd name="T88" fmla="*/ 232 w 328"/>
                <a:gd name="T89" fmla="*/ 423 h 687"/>
                <a:gd name="T90" fmla="*/ 240 w 328"/>
                <a:gd name="T91" fmla="*/ 128 h 687"/>
                <a:gd name="T92" fmla="*/ 240 w 328"/>
                <a:gd name="T93" fmla="*/ 40 h 687"/>
                <a:gd name="T94" fmla="*/ 248 w 328"/>
                <a:gd name="T95" fmla="*/ 64 h 687"/>
                <a:gd name="T96" fmla="*/ 248 w 328"/>
                <a:gd name="T97" fmla="*/ 152 h 687"/>
                <a:gd name="T98" fmla="*/ 256 w 328"/>
                <a:gd name="T99" fmla="*/ 487 h 687"/>
                <a:gd name="T100" fmla="*/ 264 w 328"/>
                <a:gd name="T101" fmla="*/ 543 h 687"/>
                <a:gd name="T102" fmla="*/ 272 w 328"/>
                <a:gd name="T103" fmla="*/ 527 h 687"/>
                <a:gd name="T104" fmla="*/ 272 w 328"/>
                <a:gd name="T105" fmla="*/ 575 h 687"/>
                <a:gd name="T106" fmla="*/ 280 w 328"/>
                <a:gd name="T107" fmla="*/ 559 h 687"/>
                <a:gd name="T108" fmla="*/ 288 w 328"/>
                <a:gd name="T109" fmla="*/ 623 h 687"/>
                <a:gd name="T110" fmla="*/ 288 w 328"/>
                <a:gd name="T111" fmla="*/ 631 h 687"/>
                <a:gd name="T112" fmla="*/ 296 w 328"/>
                <a:gd name="T113" fmla="*/ 567 h 687"/>
                <a:gd name="T114" fmla="*/ 304 w 328"/>
                <a:gd name="T115" fmla="*/ 583 h 687"/>
                <a:gd name="T116" fmla="*/ 304 w 328"/>
                <a:gd name="T117" fmla="*/ 271 h 687"/>
                <a:gd name="T118" fmla="*/ 312 w 328"/>
                <a:gd name="T119" fmla="*/ 40 h 687"/>
                <a:gd name="T120" fmla="*/ 320 w 328"/>
                <a:gd name="T121" fmla="*/ 136 h 687"/>
                <a:gd name="T122" fmla="*/ 320 w 328"/>
                <a:gd name="T123" fmla="*/ 80 h 687"/>
                <a:gd name="T124" fmla="*/ 328 w 328"/>
                <a:gd name="T125" fmla="*/ 319 h 6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8"/>
                <a:gd name="T190" fmla="*/ 0 h 687"/>
                <a:gd name="T191" fmla="*/ 328 w 328"/>
                <a:gd name="T192" fmla="*/ 687 h 6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8" h="687">
                  <a:moveTo>
                    <a:pt x="0" y="215"/>
                  </a:moveTo>
                  <a:lnTo>
                    <a:pt x="8" y="207"/>
                  </a:lnTo>
                  <a:lnTo>
                    <a:pt x="8" y="0"/>
                  </a:lnTo>
                  <a:lnTo>
                    <a:pt x="8" y="8"/>
                  </a:lnTo>
                  <a:lnTo>
                    <a:pt x="16" y="32"/>
                  </a:lnTo>
                  <a:lnTo>
                    <a:pt x="16" y="160"/>
                  </a:lnTo>
                  <a:lnTo>
                    <a:pt x="16" y="24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24" y="455"/>
                  </a:lnTo>
                  <a:lnTo>
                    <a:pt x="32" y="439"/>
                  </a:lnTo>
                  <a:lnTo>
                    <a:pt x="32" y="583"/>
                  </a:lnTo>
                  <a:lnTo>
                    <a:pt x="32" y="559"/>
                  </a:lnTo>
                  <a:lnTo>
                    <a:pt x="40" y="551"/>
                  </a:lnTo>
                  <a:lnTo>
                    <a:pt x="40" y="559"/>
                  </a:lnTo>
                  <a:lnTo>
                    <a:pt x="40" y="511"/>
                  </a:lnTo>
                  <a:lnTo>
                    <a:pt x="40" y="535"/>
                  </a:lnTo>
                  <a:lnTo>
                    <a:pt x="48" y="527"/>
                  </a:lnTo>
                  <a:lnTo>
                    <a:pt x="48" y="535"/>
                  </a:lnTo>
                  <a:lnTo>
                    <a:pt x="48" y="511"/>
                  </a:lnTo>
                  <a:lnTo>
                    <a:pt x="48" y="535"/>
                  </a:lnTo>
                  <a:lnTo>
                    <a:pt x="56" y="543"/>
                  </a:lnTo>
                  <a:lnTo>
                    <a:pt x="56" y="687"/>
                  </a:lnTo>
                  <a:lnTo>
                    <a:pt x="64" y="679"/>
                  </a:lnTo>
                  <a:lnTo>
                    <a:pt x="64" y="559"/>
                  </a:lnTo>
                  <a:lnTo>
                    <a:pt x="64" y="567"/>
                  </a:lnTo>
                  <a:lnTo>
                    <a:pt x="72" y="575"/>
                  </a:lnTo>
                  <a:lnTo>
                    <a:pt x="72" y="615"/>
                  </a:lnTo>
                  <a:lnTo>
                    <a:pt x="72" y="375"/>
                  </a:lnTo>
                  <a:lnTo>
                    <a:pt x="72" y="431"/>
                  </a:lnTo>
                  <a:lnTo>
                    <a:pt x="80" y="351"/>
                  </a:lnTo>
                  <a:lnTo>
                    <a:pt x="80" y="56"/>
                  </a:lnTo>
                  <a:lnTo>
                    <a:pt x="80" y="104"/>
                  </a:lnTo>
                  <a:lnTo>
                    <a:pt x="88" y="120"/>
                  </a:lnTo>
                  <a:lnTo>
                    <a:pt x="88" y="0"/>
                  </a:lnTo>
                  <a:lnTo>
                    <a:pt x="88" y="64"/>
                  </a:lnTo>
                  <a:lnTo>
                    <a:pt x="96" y="72"/>
                  </a:lnTo>
                  <a:lnTo>
                    <a:pt x="96" y="64"/>
                  </a:lnTo>
                  <a:lnTo>
                    <a:pt x="96" y="239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04" y="519"/>
                  </a:lnTo>
                  <a:lnTo>
                    <a:pt x="112" y="527"/>
                  </a:lnTo>
                  <a:lnTo>
                    <a:pt x="112" y="575"/>
                  </a:lnTo>
                  <a:lnTo>
                    <a:pt x="112" y="567"/>
                  </a:lnTo>
                  <a:lnTo>
                    <a:pt x="120" y="575"/>
                  </a:lnTo>
                  <a:lnTo>
                    <a:pt x="120" y="591"/>
                  </a:lnTo>
                  <a:lnTo>
                    <a:pt x="120" y="559"/>
                  </a:lnTo>
                  <a:lnTo>
                    <a:pt x="120" y="567"/>
                  </a:lnTo>
                  <a:lnTo>
                    <a:pt x="128" y="559"/>
                  </a:lnTo>
                  <a:lnTo>
                    <a:pt x="128" y="543"/>
                  </a:lnTo>
                  <a:lnTo>
                    <a:pt x="128" y="623"/>
                  </a:lnTo>
                  <a:lnTo>
                    <a:pt x="136" y="631"/>
                  </a:lnTo>
                  <a:lnTo>
                    <a:pt x="136" y="655"/>
                  </a:lnTo>
                  <a:lnTo>
                    <a:pt x="136" y="615"/>
                  </a:lnTo>
                  <a:lnTo>
                    <a:pt x="144" y="607"/>
                  </a:lnTo>
                  <a:lnTo>
                    <a:pt x="144" y="431"/>
                  </a:lnTo>
                  <a:lnTo>
                    <a:pt x="152" y="343"/>
                  </a:lnTo>
                  <a:lnTo>
                    <a:pt x="152" y="559"/>
                  </a:lnTo>
                  <a:lnTo>
                    <a:pt x="152" y="192"/>
                  </a:lnTo>
                  <a:lnTo>
                    <a:pt x="152" y="215"/>
                  </a:lnTo>
                  <a:lnTo>
                    <a:pt x="160" y="207"/>
                  </a:lnTo>
                  <a:lnTo>
                    <a:pt x="160" y="8"/>
                  </a:lnTo>
                  <a:lnTo>
                    <a:pt x="160" y="40"/>
                  </a:lnTo>
                  <a:lnTo>
                    <a:pt x="168" y="56"/>
                  </a:lnTo>
                  <a:lnTo>
                    <a:pt x="168" y="128"/>
                  </a:lnTo>
                  <a:lnTo>
                    <a:pt x="168" y="40"/>
                  </a:lnTo>
                  <a:lnTo>
                    <a:pt x="168" y="104"/>
                  </a:lnTo>
                  <a:lnTo>
                    <a:pt x="176" y="104"/>
                  </a:lnTo>
                  <a:lnTo>
                    <a:pt x="176" y="415"/>
                  </a:lnTo>
                  <a:lnTo>
                    <a:pt x="184" y="407"/>
                  </a:lnTo>
                  <a:lnTo>
                    <a:pt x="184" y="543"/>
                  </a:lnTo>
                  <a:lnTo>
                    <a:pt x="184" y="535"/>
                  </a:lnTo>
                  <a:lnTo>
                    <a:pt x="192" y="519"/>
                  </a:lnTo>
                  <a:lnTo>
                    <a:pt x="192" y="583"/>
                  </a:lnTo>
                  <a:lnTo>
                    <a:pt x="192" y="519"/>
                  </a:lnTo>
                  <a:lnTo>
                    <a:pt x="192" y="559"/>
                  </a:lnTo>
                  <a:lnTo>
                    <a:pt x="200" y="575"/>
                  </a:lnTo>
                  <a:lnTo>
                    <a:pt x="200" y="591"/>
                  </a:lnTo>
                  <a:lnTo>
                    <a:pt x="200" y="567"/>
                  </a:lnTo>
                  <a:lnTo>
                    <a:pt x="200" y="583"/>
                  </a:lnTo>
                  <a:lnTo>
                    <a:pt x="208" y="575"/>
                  </a:lnTo>
                  <a:lnTo>
                    <a:pt x="208" y="655"/>
                  </a:lnTo>
                  <a:lnTo>
                    <a:pt x="216" y="647"/>
                  </a:lnTo>
                  <a:lnTo>
                    <a:pt x="216" y="583"/>
                  </a:lnTo>
                  <a:lnTo>
                    <a:pt x="224" y="591"/>
                  </a:lnTo>
                  <a:lnTo>
                    <a:pt x="224" y="599"/>
                  </a:lnTo>
                  <a:lnTo>
                    <a:pt x="224" y="351"/>
                  </a:lnTo>
                  <a:lnTo>
                    <a:pt x="224" y="423"/>
                  </a:lnTo>
                  <a:lnTo>
                    <a:pt x="232" y="423"/>
                  </a:lnTo>
                  <a:lnTo>
                    <a:pt x="232" y="72"/>
                  </a:lnTo>
                  <a:lnTo>
                    <a:pt x="240" y="128"/>
                  </a:lnTo>
                  <a:lnTo>
                    <a:pt x="240" y="176"/>
                  </a:lnTo>
                  <a:lnTo>
                    <a:pt x="240" y="40"/>
                  </a:lnTo>
                  <a:lnTo>
                    <a:pt x="240" y="80"/>
                  </a:lnTo>
                  <a:lnTo>
                    <a:pt x="248" y="64"/>
                  </a:lnTo>
                  <a:lnTo>
                    <a:pt x="248" y="184"/>
                  </a:lnTo>
                  <a:lnTo>
                    <a:pt x="248" y="152"/>
                  </a:lnTo>
                  <a:lnTo>
                    <a:pt x="256" y="176"/>
                  </a:lnTo>
                  <a:lnTo>
                    <a:pt x="256" y="487"/>
                  </a:lnTo>
                  <a:lnTo>
                    <a:pt x="264" y="495"/>
                  </a:lnTo>
                  <a:lnTo>
                    <a:pt x="264" y="543"/>
                  </a:lnTo>
                  <a:lnTo>
                    <a:pt x="264" y="535"/>
                  </a:lnTo>
                  <a:lnTo>
                    <a:pt x="272" y="527"/>
                  </a:lnTo>
                  <a:lnTo>
                    <a:pt x="272" y="583"/>
                  </a:lnTo>
                  <a:lnTo>
                    <a:pt x="272" y="575"/>
                  </a:lnTo>
                  <a:lnTo>
                    <a:pt x="280" y="583"/>
                  </a:lnTo>
                  <a:lnTo>
                    <a:pt x="280" y="559"/>
                  </a:lnTo>
                  <a:lnTo>
                    <a:pt x="280" y="615"/>
                  </a:lnTo>
                  <a:lnTo>
                    <a:pt x="288" y="623"/>
                  </a:lnTo>
                  <a:lnTo>
                    <a:pt x="288" y="663"/>
                  </a:lnTo>
                  <a:lnTo>
                    <a:pt x="288" y="631"/>
                  </a:lnTo>
                  <a:lnTo>
                    <a:pt x="296" y="623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83"/>
                  </a:lnTo>
                  <a:lnTo>
                    <a:pt x="304" y="591"/>
                  </a:lnTo>
                  <a:lnTo>
                    <a:pt x="304" y="271"/>
                  </a:lnTo>
                  <a:lnTo>
                    <a:pt x="312" y="231"/>
                  </a:lnTo>
                  <a:lnTo>
                    <a:pt x="312" y="40"/>
                  </a:lnTo>
                  <a:lnTo>
                    <a:pt x="320" y="96"/>
                  </a:lnTo>
                  <a:lnTo>
                    <a:pt x="320" y="136"/>
                  </a:lnTo>
                  <a:lnTo>
                    <a:pt x="320" y="64"/>
                  </a:lnTo>
                  <a:lnTo>
                    <a:pt x="320" y="80"/>
                  </a:lnTo>
                  <a:lnTo>
                    <a:pt x="328" y="80"/>
                  </a:lnTo>
                  <a:lnTo>
                    <a:pt x="328" y="3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222">
              <a:extLst>
                <a:ext uri="{FF2B5EF4-FFF2-40B4-BE49-F238E27FC236}">
                  <a16:creationId xmlns:a16="http://schemas.microsoft.com/office/drawing/2014/main" id="{2060382A-08E2-724B-9EF6-FAEBA36E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1" y="2699"/>
              <a:ext cx="217" cy="631"/>
            </a:xfrm>
            <a:custGeom>
              <a:avLst/>
              <a:gdLst>
                <a:gd name="T0" fmla="*/ 0 w 217"/>
                <a:gd name="T1" fmla="*/ 271 h 631"/>
                <a:gd name="T2" fmla="*/ 8 w 217"/>
                <a:gd name="T3" fmla="*/ 495 h 631"/>
                <a:gd name="T4" fmla="*/ 16 w 217"/>
                <a:gd name="T5" fmla="*/ 471 h 631"/>
                <a:gd name="T6" fmla="*/ 16 w 217"/>
                <a:gd name="T7" fmla="*/ 471 h 631"/>
                <a:gd name="T8" fmla="*/ 24 w 217"/>
                <a:gd name="T9" fmla="*/ 543 h 631"/>
                <a:gd name="T10" fmla="*/ 24 w 217"/>
                <a:gd name="T11" fmla="*/ 487 h 631"/>
                <a:gd name="T12" fmla="*/ 32 w 217"/>
                <a:gd name="T13" fmla="*/ 503 h 631"/>
                <a:gd name="T14" fmla="*/ 40 w 217"/>
                <a:gd name="T15" fmla="*/ 623 h 631"/>
                <a:gd name="T16" fmla="*/ 40 w 217"/>
                <a:gd name="T17" fmla="*/ 551 h 631"/>
                <a:gd name="T18" fmla="*/ 48 w 217"/>
                <a:gd name="T19" fmla="*/ 591 h 631"/>
                <a:gd name="T20" fmla="*/ 48 w 217"/>
                <a:gd name="T21" fmla="*/ 327 h 631"/>
                <a:gd name="T22" fmla="*/ 56 w 217"/>
                <a:gd name="T23" fmla="*/ 423 h 631"/>
                <a:gd name="T24" fmla="*/ 64 w 217"/>
                <a:gd name="T25" fmla="*/ 96 h 631"/>
                <a:gd name="T26" fmla="*/ 64 w 217"/>
                <a:gd name="T27" fmla="*/ 8 h 631"/>
                <a:gd name="T28" fmla="*/ 72 w 217"/>
                <a:gd name="T29" fmla="*/ 16 h 631"/>
                <a:gd name="T30" fmla="*/ 72 w 217"/>
                <a:gd name="T31" fmla="*/ 104 h 631"/>
                <a:gd name="T32" fmla="*/ 81 w 217"/>
                <a:gd name="T33" fmla="*/ 407 h 631"/>
                <a:gd name="T34" fmla="*/ 89 w 217"/>
                <a:gd name="T35" fmla="*/ 503 h 631"/>
                <a:gd name="T36" fmla="*/ 97 w 217"/>
                <a:gd name="T37" fmla="*/ 471 h 631"/>
                <a:gd name="T38" fmla="*/ 97 w 217"/>
                <a:gd name="T39" fmla="*/ 455 h 631"/>
                <a:gd name="T40" fmla="*/ 105 w 217"/>
                <a:gd name="T41" fmla="*/ 519 h 631"/>
                <a:gd name="T42" fmla="*/ 105 w 217"/>
                <a:gd name="T43" fmla="*/ 543 h 631"/>
                <a:gd name="T44" fmla="*/ 113 w 217"/>
                <a:gd name="T45" fmla="*/ 607 h 631"/>
                <a:gd name="T46" fmla="*/ 121 w 217"/>
                <a:gd name="T47" fmla="*/ 495 h 631"/>
                <a:gd name="T48" fmla="*/ 129 w 217"/>
                <a:gd name="T49" fmla="*/ 519 h 631"/>
                <a:gd name="T50" fmla="*/ 129 w 217"/>
                <a:gd name="T51" fmla="*/ 343 h 631"/>
                <a:gd name="T52" fmla="*/ 137 w 217"/>
                <a:gd name="T53" fmla="*/ 351 h 631"/>
                <a:gd name="T54" fmla="*/ 137 w 217"/>
                <a:gd name="T55" fmla="*/ 88 h 631"/>
                <a:gd name="T56" fmla="*/ 145 w 217"/>
                <a:gd name="T57" fmla="*/ 0 h 631"/>
                <a:gd name="T58" fmla="*/ 153 w 217"/>
                <a:gd name="T59" fmla="*/ 16 h 631"/>
                <a:gd name="T60" fmla="*/ 153 w 217"/>
                <a:gd name="T61" fmla="*/ 8 h 631"/>
                <a:gd name="T62" fmla="*/ 161 w 217"/>
                <a:gd name="T63" fmla="*/ 199 h 631"/>
                <a:gd name="T64" fmla="*/ 161 w 217"/>
                <a:gd name="T65" fmla="*/ 431 h 631"/>
                <a:gd name="T66" fmla="*/ 169 w 217"/>
                <a:gd name="T67" fmla="*/ 535 h 631"/>
                <a:gd name="T68" fmla="*/ 177 w 217"/>
                <a:gd name="T69" fmla="*/ 543 h 631"/>
                <a:gd name="T70" fmla="*/ 177 w 217"/>
                <a:gd name="T71" fmla="*/ 495 h 631"/>
                <a:gd name="T72" fmla="*/ 185 w 217"/>
                <a:gd name="T73" fmla="*/ 479 h 631"/>
                <a:gd name="T74" fmla="*/ 193 w 217"/>
                <a:gd name="T75" fmla="*/ 559 h 631"/>
                <a:gd name="T76" fmla="*/ 193 w 217"/>
                <a:gd name="T77" fmla="*/ 575 h 631"/>
                <a:gd name="T78" fmla="*/ 201 w 217"/>
                <a:gd name="T79" fmla="*/ 575 h 631"/>
                <a:gd name="T80" fmla="*/ 201 w 217"/>
                <a:gd name="T81" fmla="*/ 527 h 631"/>
                <a:gd name="T82" fmla="*/ 209 w 217"/>
                <a:gd name="T83" fmla="*/ 599 h 631"/>
                <a:gd name="T84" fmla="*/ 217 w 217"/>
                <a:gd name="T85" fmla="*/ 271 h 6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7"/>
                <a:gd name="T130" fmla="*/ 0 h 631"/>
                <a:gd name="T131" fmla="*/ 217 w 217"/>
                <a:gd name="T132" fmla="*/ 631 h 6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7" h="631">
                  <a:moveTo>
                    <a:pt x="0" y="279"/>
                  </a:moveTo>
                  <a:lnTo>
                    <a:pt x="0" y="271"/>
                  </a:lnTo>
                  <a:lnTo>
                    <a:pt x="8" y="279"/>
                  </a:lnTo>
                  <a:lnTo>
                    <a:pt x="8" y="495"/>
                  </a:lnTo>
                  <a:lnTo>
                    <a:pt x="8" y="471"/>
                  </a:lnTo>
                  <a:lnTo>
                    <a:pt x="16" y="471"/>
                  </a:lnTo>
                  <a:lnTo>
                    <a:pt x="16" y="543"/>
                  </a:lnTo>
                  <a:lnTo>
                    <a:pt x="16" y="471"/>
                  </a:lnTo>
                  <a:lnTo>
                    <a:pt x="16" y="527"/>
                  </a:lnTo>
                  <a:lnTo>
                    <a:pt x="24" y="543"/>
                  </a:lnTo>
                  <a:lnTo>
                    <a:pt x="24" y="551"/>
                  </a:lnTo>
                  <a:lnTo>
                    <a:pt x="24" y="487"/>
                  </a:lnTo>
                  <a:lnTo>
                    <a:pt x="24" y="495"/>
                  </a:lnTo>
                  <a:lnTo>
                    <a:pt x="32" y="503"/>
                  </a:lnTo>
                  <a:lnTo>
                    <a:pt x="32" y="607"/>
                  </a:lnTo>
                  <a:lnTo>
                    <a:pt x="40" y="623"/>
                  </a:lnTo>
                  <a:lnTo>
                    <a:pt x="40" y="631"/>
                  </a:lnTo>
                  <a:lnTo>
                    <a:pt x="40" y="551"/>
                  </a:lnTo>
                  <a:lnTo>
                    <a:pt x="48" y="559"/>
                  </a:lnTo>
                  <a:lnTo>
                    <a:pt x="48" y="591"/>
                  </a:lnTo>
                  <a:lnTo>
                    <a:pt x="48" y="311"/>
                  </a:lnTo>
                  <a:lnTo>
                    <a:pt x="48" y="327"/>
                  </a:lnTo>
                  <a:lnTo>
                    <a:pt x="56" y="343"/>
                  </a:lnTo>
                  <a:lnTo>
                    <a:pt x="56" y="423"/>
                  </a:lnTo>
                  <a:lnTo>
                    <a:pt x="56" y="88"/>
                  </a:lnTo>
                  <a:lnTo>
                    <a:pt x="64" y="96"/>
                  </a:lnTo>
                  <a:lnTo>
                    <a:pt x="64" y="152"/>
                  </a:lnTo>
                  <a:lnTo>
                    <a:pt x="64" y="8"/>
                  </a:lnTo>
                  <a:lnTo>
                    <a:pt x="64" y="40"/>
                  </a:lnTo>
                  <a:lnTo>
                    <a:pt x="72" y="16"/>
                  </a:lnTo>
                  <a:lnTo>
                    <a:pt x="72" y="112"/>
                  </a:lnTo>
                  <a:lnTo>
                    <a:pt x="72" y="104"/>
                  </a:lnTo>
                  <a:lnTo>
                    <a:pt x="81" y="104"/>
                  </a:lnTo>
                  <a:lnTo>
                    <a:pt x="81" y="407"/>
                  </a:lnTo>
                  <a:lnTo>
                    <a:pt x="89" y="415"/>
                  </a:lnTo>
                  <a:lnTo>
                    <a:pt x="89" y="503"/>
                  </a:lnTo>
                  <a:lnTo>
                    <a:pt x="89" y="487"/>
                  </a:lnTo>
                  <a:lnTo>
                    <a:pt x="97" y="471"/>
                  </a:lnTo>
                  <a:lnTo>
                    <a:pt x="97" y="543"/>
                  </a:lnTo>
                  <a:lnTo>
                    <a:pt x="97" y="455"/>
                  </a:lnTo>
                  <a:lnTo>
                    <a:pt x="97" y="511"/>
                  </a:lnTo>
                  <a:lnTo>
                    <a:pt x="105" y="519"/>
                  </a:lnTo>
                  <a:lnTo>
                    <a:pt x="105" y="487"/>
                  </a:lnTo>
                  <a:lnTo>
                    <a:pt x="105" y="543"/>
                  </a:lnTo>
                  <a:lnTo>
                    <a:pt x="113" y="527"/>
                  </a:lnTo>
                  <a:lnTo>
                    <a:pt x="113" y="607"/>
                  </a:lnTo>
                  <a:lnTo>
                    <a:pt x="121" y="599"/>
                  </a:lnTo>
                  <a:lnTo>
                    <a:pt x="121" y="495"/>
                  </a:lnTo>
                  <a:lnTo>
                    <a:pt x="121" y="503"/>
                  </a:lnTo>
                  <a:lnTo>
                    <a:pt x="129" y="519"/>
                  </a:lnTo>
                  <a:lnTo>
                    <a:pt x="129" y="583"/>
                  </a:lnTo>
                  <a:lnTo>
                    <a:pt x="129" y="343"/>
                  </a:lnTo>
                  <a:lnTo>
                    <a:pt x="129" y="399"/>
                  </a:lnTo>
                  <a:lnTo>
                    <a:pt x="137" y="351"/>
                  </a:lnTo>
                  <a:lnTo>
                    <a:pt x="137" y="48"/>
                  </a:lnTo>
                  <a:lnTo>
                    <a:pt x="137" y="88"/>
                  </a:lnTo>
                  <a:lnTo>
                    <a:pt x="145" y="136"/>
                  </a:lnTo>
                  <a:lnTo>
                    <a:pt x="145" y="0"/>
                  </a:lnTo>
                  <a:lnTo>
                    <a:pt x="145" y="32"/>
                  </a:lnTo>
                  <a:lnTo>
                    <a:pt x="153" y="16"/>
                  </a:lnTo>
                  <a:lnTo>
                    <a:pt x="153" y="152"/>
                  </a:lnTo>
                  <a:lnTo>
                    <a:pt x="153" y="8"/>
                  </a:lnTo>
                  <a:lnTo>
                    <a:pt x="153" y="144"/>
                  </a:lnTo>
                  <a:lnTo>
                    <a:pt x="161" y="199"/>
                  </a:lnTo>
                  <a:lnTo>
                    <a:pt x="161" y="455"/>
                  </a:lnTo>
                  <a:lnTo>
                    <a:pt x="161" y="431"/>
                  </a:lnTo>
                  <a:lnTo>
                    <a:pt x="169" y="439"/>
                  </a:lnTo>
                  <a:lnTo>
                    <a:pt x="169" y="535"/>
                  </a:lnTo>
                  <a:lnTo>
                    <a:pt x="169" y="511"/>
                  </a:lnTo>
                  <a:lnTo>
                    <a:pt x="177" y="543"/>
                  </a:lnTo>
                  <a:lnTo>
                    <a:pt x="177" y="559"/>
                  </a:lnTo>
                  <a:lnTo>
                    <a:pt x="177" y="495"/>
                  </a:lnTo>
                  <a:lnTo>
                    <a:pt x="185" y="487"/>
                  </a:lnTo>
                  <a:lnTo>
                    <a:pt x="185" y="479"/>
                  </a:lnTo>
                  <a:lnTo>
                    <a:pt x="185" y="543"/>
                  </a:lnTo>
                  <a:lnTo>
                    <a:pt x="193" y="559"/>
                  </a:lnTo>
                  <a:lnTo>
                    <a:pt x="193" y="615"/>
                  </a:lnTo>
                  <a:lnTo>
                    <a:pt x="193" y="575"/>
                  </a:lnTo>
                  <a:lnTo>
                    <a:pt x="201" y="567"/>
                  </a:lnTo>
                  <a:lnTo>
                    <a:pt x="201" y="575"/>
                  </a:lnTo>
                  <a:lnTo>
                    <a:pt x="201" y="503"/>
                  </a:lnTo>
                  <a:lnTo>
                    <a:pt x="201" y="527"/>
                  </a:lnTo>
                  <a:lnTo>
                    <a:pt x="209" y="535"/>
                  </a:lnTo>
                  <a:lnTo>
                    <a:pt x="209" y="599"/>
                  </a:lnTo>
                  <a:lnTo>
                    <a:pt x="209" y="247"/>
                  </a:lnTo>
                  <a:lnTo>
                    <a:pt x="217" y="27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0" name="Group 307">
            <a:extLst>
              <a:ext uri="{FF2B5EF4-FFF2-40B4-BE49-F238E27FC236}">
                <a16:creationId xmlns:a16="http://schemas.microsoft.com/office/drawing/2014/main" id="{8BFB31B1-1D33-2C41-A74F-D60706FDDB04}"/>
              </a:ext>
            </a:extLst>
          </p:cNvPr>
          <p:cNvGrpSpPr>
            <a:grpSpLocks/>
          </p:cNvGrpSpPr>
          <p:nvPr/>
        </p:nvGrpSpPr>
        <p:grpSpPr bwMode="auto">
          <a:xfrm>
            <a:off x="8514013" y="1526807"/>
            <a:ext cx="1494186" cy="514808"/>
            <a:chOff x="7582" y="1492"/>
            <a:chExt cx="3314" cy="2302"/>
          </a:xfrm>
        </p:grpSpPr>
        <p:sp>
          <p:nvSpPr>
            <p:cNvPr id="81" name="Freeform 294">
              <a:extLst>
                <a:ext uri="{FF2B5EF4-FFF2-40B4-BE49-F238E27FC236}">
                  <a16:creationId xmlns:a16="http://schemas.microsoft.com/office/drawing/2014/main" id="{221D92B2-C492-9641-A7A6-D0F03CF65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" y="1636"/>
              <a:ext cx="272" cy="1942"/>
            </a:xfrm>
            <a:custGeom>
              <a:avLst/>
              <a:gdLst>
                <a:gd name="T0" fmla="*/ 0 w 272"/>
                <a:gd name="T1" fmla="*/ 519 h 1942"/>
                <a:gd name="T2" fmla="*/ 8 w 272"/>
                <a:gd name="T3" fmla="*/ 1302 h 1942"/>
                <a:gd name="T4" fmla="*/ 16 w 272"/>
                <a:gd name="T5" fmla="*/ 743 h 1942"/>
                <a:gd name="T6" fmla="*/ 24 w 272"/>
                <a:gd name="T7" fmla="*/ 1199 h 1942"/>
                <a:gd name="T8" fmla="*/ 24 w 272"/>
                <a:gd name="T9" fmla="*/ 1278 h 1942"/>
                <a:gd name="T10" fmla="*/ 32 w 272"/>
                <a:gd name="T11" fmla="*/ 751 h 1942"/>
                <a:gd name="T12" fmla="*/ 40 w 272"/>
                <a:gd name="T13" fmla="*/ 1278 h 1942"/>
                <a:gd name="T14" fmla="*/ 48 w 272"/>
                <a:gd name="T15" fmla="*/ 799 h 1942"/>
                <a:gd name="T16" fmla="*/ 48 w 272"/>
                <a:gd name="T17" fmla="*/ 623 h 1942"/>
                <a:gd name="T18" fmla="*/ 56 w 272"/>
                <a:gd name="T19" fmla="*/ 599 h 1942"/>
                <a:gd name="T20" fmla="*/ 64 w 272"/>
                <a:gd name="T21" fmla="*/ 1766 h 1942"/>
                <a:gd name="T22" fmla="*/ 72 w 272"/>
                <a:gd name="T23" fmla="*/ 1414 h 1942"/>
                <a:gd name="T24" fmla="*/ 80 w 272"/>
                <a:gd name="T25" fmla="*/ 1318 h 1942"/>
                <a:gd name="T26" fmla="*/ 80 w 272"/>
                <a:gd name="T27" fmla="*/ 1023 h 1942"/>
                <a:gd name="T28" fmla="*/ 88 w 272"/>
                <a:gd name="T29" fmla="*/ 1294 h 1942"/>
                <a:gd name="T30" fmla="*/ 96 w 272"/>
                <a:gd name="T31" fmla="*/ 487 h 1942"/>
                <a:gd name="T32" fmla="*/ 104 w 272"/>
                <a:gd name="T33" fmla="*/ 1590 h 1942"/>
                <a:gd name="T34" fmla="*/ 112 w 272"/>
                <a:gd name="T35" fmla="*/ 1558 h 1942"/>
                <a:gd name="T36" fmla="*/ 112 w 272"/>
                <a:gd name="T37" fmla="*/ 1047 h 1942"/>
                <a:gd name="T38" fmla="*/ 120 w 272"/>
                <a:gd name="T39" fmla="*/ 367 h 1942"/>
                <a:gd name="T40" fmla="*/ 128 w 272"/>
                <a:gd name="T41" fmla="*/ 463 h 1942"/>
                <a:gd name="T42" fmla="*/ 136 w 272"/>
                <a:gd name="T43" fmla="*/ 1646 h 1942"/>
                <a:gd name="T44" fmla="*/ 144 w 272"/>
                <a:gd name="T45" fmla="*/ 1175 h 1942"/>
                <a:gd name="T46" fmla="*/ 152 w 272"/>
                <a:gd name="T47" fmla="*/ 1199 h 1942"/>
                <a:gd name="T48" fmla="*/ 152 w 272"/>
                <a:gd name="T49" fmla="*/ 863 h 1942"/>
                <a:gd name="T50" fmla="*/ 160 w 272"/>
                <a:gd name="T51" fmla="*/ 839 h 1942"/>
                <a:gd name="T52" fmla="*/ 168 w 272"/>
                <a:gd name="T53" fmla="*/ 1926 h 1942"/>
                <a:gd name="T54" fmla="*/ 176 w 272"/>
                <a:gd name="T55" fmla="*/ 631 h 1942"/>
                <a:gd name="T56" fmla="*/ 176 w 272"/>
                <a:gd name="T57" fmla="*/ 871 h 1942"/>
                <a:gd name="T58" fmla="*/ 184 w 272"/>
                <a:gd name="T59" fmla="*/ 463 h 1942"/>
                <a:gd name="T60" fmla="*/ 192 w 272"/>
                <a:gd name="T61" fmla="*/ 1071 h 1942"/>
                <a:gd name="T62" fmla="*/ 200 w 272"/>
                <a:gd name="T63" fmla="*/ 807 h 1942"/>
                <a:gd name="T64" fmla="*/ 208 w 272"/>
                <a:gd name="T65" fmla="*/ 1726 h 1942"/>
                <a:gd name="T66" fmla="*/ 208 w 272"/>
                <a:gd name="T67" fmla="*/ 1646 h 1942"/>
                <a:gd name="T68" fmla="*/ 216 w 272"/>
                <a:gd name="T69" fmla="*/ 407 h 1942"/>
                <a:gd name="T70" fmla="*/ 224 w 272"/>
                <a:gd name="T71" fmla="*/ 1926 h 1942"/>
                <a:gd name="T72" fmla="*/ 232 w 272"/>
                <a:gd name="T73" fmla="*/ 1079 h 1942"/>
                <a:gd name="T74" fmla="*/ 232 w 272"/>
                <a:gd name="T75" fmla="*/ 487 h 1942"/>
                <a:gd name="T76" fmla="*/ 240 w 272"/>
                <a:gd name="T77" fmla="*/ 455 h 1942"/>
                <a:gd name="T78" fmla="*/ 248 w 272"/>
                <a:gd name="T79" fmla="*/ 999 h 1942"/>
                <a:gd name="T80" fmla="*/ 256 w 272"/>
                <a:gd name="T81" fmla="*/ 695 h 1942"/>
                <a:gd name="T82" fmla="*/ 264 w 272"/>
                <a:gd name="T83" fmla="*/ 519 h 19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42"/>
                <a:gd name="T128" fmla="*/ 272 w 272"/>
                <a:gd name="T129" fmla="*/ 1942 h 19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42">
                  <a:moveTo>
                    <a:pt x="0" y="695"/>
                  </a:moveTo>
                  <a:lnTo>
                    <a:pt x="0" y="1175"/>
                  </a:lnTo>
                  <a:lnTo>
                    <a:pt x="0" y="519"/>
                  </a:lnTo>
                  <a:lnTo>
                    <a:pt x="0" y="791"/>
                  </a:lnTo>
                  <a:lnTo>
                    <a:pt x="8" y="671"/>
                  </a:lnTo>
                  <a:lnTo>
                    <a:pt x="8" y="1302"/>
                  </a:lnTo>
                  <a:lnTo>
                    <a:pt x="8" y="399"/>
                  </a:lnTo>
                  <a:lnTo>
                    <a:pt x="8" y="535"/>
                  </a:lnTo>
                  <a:lnTo>
                    <a:pt x="16" y="743"/>
                  </a:lnTo>
                  <a:lnTo>
                    <a:pt x="16" y="1278"/>
                  </a:lnTo>
                  <a:lnTo>
                    <a:pt x="16" y="1095"/>
                  </a:lnTo>
                  <a:lnTo>
                    <a:pt x="24" y="1199"/>
                  </a:lnTo>
                  <a:lnTo>
                    <a:pt x="24" y="1542"/>
                  </a:lnTo>
                  <a:lnTo>
                    <a:pt x="24" y="879"/>
                  </a:lnTo>
                  <a:lnTo>
                    <a:pt x="24" y="1278"/>
                  </a:lnTo>
                  <a:lnTo>
                    <a:pt x="32" y="1175"/>
                  </a:lnTo>
                  <a:lnTo>
                    <a:pt x="32" y="1446"/>
                  </a:lnTo>
                  <a:lnTo>
                    <a:pt x="32" y="751"/>
                  </a:lnTo>
                  <a:lnTo>
                    <a:pt x="32" y="863"/>
                  </a:lnTo>
                  <a:lnTo>
                    <a:pt x="40" y="1191"/>
                  </a:lnTo>
                  <a:lnTo>
                    <a:pt x="40" y="1278"/>
                  </a:lnTo>
                  <a:lnTo>
                    <a:pt x="40" y="655"/>
                  </a:lnTo>
                  <a:lnTo>
                    <a:pt x="40" y="879"/>
                  </a:lnTo>
                  <a:lnTo>
                    <a:pt x="48" y="799"/>
                  </a:lnTo>
                  <a:lnTo>
                    <a:pt x="48" y="1103"/>
                  </a:lnTo>
                  <a:lnTo>
                    <a:pt x="48" y="199"/>
                  </a:lnTo>
                  <a:lnTo>
                    <a:pt x="48" y="623"/>
                  </a:lnTo>
                  <a:lnTo>
                    <a:pt x="56" y="631"/>
                  </a:lnTo>
                  <a:lnTo>
                    <a:pt x="56" y="1262"/>
                  </a:lnTo>
                  <a:lnTo>
                    <a:pt x="56" y="599"/>
                  </a:lnTo>
                  <a:lnTo>
                    <a:pt x="56" y="1254"/>
                  </a:lnTo>
                  <a:lnTo>
                    <a:pt x="64" y="1566"/>
                  </a:lnTo>
                  <a:lnTo>
                    <a:pt x="64" y="1766"/>
                  </a:lnTo>
                  <a:lnTo>
                    <a:pt x="64" y="911"/>
                  </a:lnTo>
                  <a:lnTo>
                    <a:pt x="64" y="1710"/>
                  </a:lnTo>
                  <a:lnTo>
                    <a:pt x="72" y="1414"/>
                  </a:lnTo>
                  <a:lnTo>
                    <a:pt x="72" y="487"/>
                  </a:lnTo>
                  <a:lnTo>
                    <a:pt x="72" y="1007"/>
                  </a:lnTo>
                  <a:lnTo>
                    <a:pt x="80" y="1318"/>
                  </a:lnTo>
                  <a:lnTo>
                    <a:pt x="80" y="1342"/>
                  </a:lnTo>
                  <a:lnTo>
                    <a:pt x="80" y="703"/>
                  </a:lnTo>
                  <a:lnTo>
                    <a:pt x="80" y="1023"/>
                  </a:lnTo>
                  <a:lnTo>
                    <a:pt x="88" y="967"/>
                  </a:lnTo>
                  <a:lnTo>
                    <a:pt x="88" y="663"/>
                  </a:lnTo>
                  <a:lnTo>
                    <a:pt x="88" y="1294"/>
                  </a:lnTo>
                  <a:lnTo>
                    <a:pt x="96" y="927"/>
                  </a:lnTo>
                  <a:lnTo>
                    <a:pt x="96" y="1031"/>
                  </a:lnTo>
                  <a:lnTo>
                    <a:pt x="96" y="487"/>
                  </a:lnTo>
                  <a:lnTo>
                    <a:pt x="96" y="695"/>
                  </a:lnTo>
                  <a:lnTo>
                    <a:pt x="104" y="847"/>
                  </a:lnTo>
                  <a:lnTo>
                    <a:pt x="104" y="1590"/>
                  </a:lnTo>
                  <a:lnTo>
                    <a:pt x="104" y="479"/>
                  </a:lnTo>
                  <a:lnTo>
                    <a:pt x="104" y="1534"/>
                  </a:lnTo>
                  <a:lnTo>
                    <a:pt x="112" y="1558"/>
                  </a:lnTo>
                  <a:lnTo>
                    <a:pt x="112" y="1686"/>
                  </a:lnTo>
                  <a:lnTo>
                    <a:pt x="112" y="1007"/>
                  </a:lnTo>
                  <a:lnTo>
                    <a:pt x="112" y="1047"/>
                  </a:lnTo>
                  <a:lnTo>
                    <a:pt x="120" y="783"/>
                  </a:lnTo>
                  <a:lnTo>
                    <a:pt x="120" y="1350"/>
                  </a:lnTo>
                  <a:lnTo>
                    <a:pt x="120" y="367"/>
                  </a:lnTo>
                  <a:lnTo>
                    <a:pt x="120" y="767"/>
                  </a:lnTo>
                  <a:lnTo>
                    <a:pt x="128" y="847"/>
                  </a:lnTo>
                  <a:lnTo>
                    <a:pt x="128" y="463"/>
                  </a:lnTo>
                  <a:lnTo>
                    <a:pt x="128" y="1071"/>
                  </a:lnTo>
                  <a:lnTo>
                    <a:pt x="136" y="1111"/>
                  </a:lnTo>
                  <a:lnTo>
                    <a:pt x="136" y="1646"/>
                  </a:lnTo>
                  <a:lnTo>
                    <a:pt x="136" y="639"/>
                  </a:lnTo>
                  <a:lnTo>
                    <a:pt x="144" y="679"/>
                  </a:lnTo>
                  <a:lnTo>
                    <a:pt x="144" y="1175"/>
                  </a:lnTo>
                  <a:lnTo>
                    <a:pt x="144" y="151"/>
                  </a:lnTo>
                  <a:lnTo>
                    <a:pt x="144" y="1047"/>
                  </a:lnTo>
                  <a:lnTo>
                    <a:pt x="152" y="1199"/>
                  </a:lnTo>
                  <a:lnTo>
                    <a:pt x="152" y="1230"/>
                  </a:lnTo>
                  <a:lnTo>
                    <a:pt x="152" y="503"/>
                  </a:lnTo>
                  <a:lnTo>
                    <a:pt x="152" y="863"/>
                  </a:lnTo>
                  <a:lnTo>
                    <a:pt x="160" y="1254"/>
                  </a:lnTo>
                  <a:lnTo>
                    <a:pt x="160" y="1670"/>
                  </a:lnTo>
                  <a:lnTo>
                    <a:pt x="160" y="839"/>
                  </a:lnTo>
                  <a:lnTo>
                    <a:pt x="160" y="1462"/>
                  </a:lnTo>
                  <a:lnTo>
                    <a:pt x="168" y="1446"/>
                  </a:lnTo>
                  <a:lnTo>
                    <a:pt x="168" y="1926"/>
                  </a:lnTo>
                  <a:lnTo>
                    <a:pt x="168" y="663"/>
                  </a:lnTo>
                  <a:lnTo>
                    <a:pt x="168" y="927"/>
                  </a:lnTo>
                  <a:lnTo>
                    <a:pt x="176" y="631"/>
                  </a:lnTo>
                  <a:lnTo>
                    <a:pt x="176" y="1350"/>
                  </a:lnTo>
                  <a:lnTo>
                    <a:pt x="176" y="48"/>
                  </a:lnTo>
                  <a:lnTo>
                    <a:pt x="176" y="871"/>
                  </a:lnTo>
                  <a:lnTo>
                    <a:pt x="184" y="1406"/>
                  </a:lnTo>
                  <a:lnTo>
                    <a:pt x="184" y="1710"/>
                  </a:lnTo>
                  <a:lnTo>
                    <a:pt x="184" y="463"/>
                  </a:lnTo>
                  <a:lnTo>
                    <a:pt x="184" y="959"/>
                  </a:lnTo>
                  <a:lnTo>
                    <a:pt x="192" y="791"/>
                  </a:lnTo>
                  <a:lnTo>
                    <a:pt x="192" y="1071"/>
                  </a:lnTo>
                  <a:lnTo>
                    <a:pt x="192" y="0"/>
                  </a:lnTo>
                  <a:lnTo>
                    <a:pt x="192" y="807"/>
                  </a:lnTo>
                  <a:lnTo>
                    <a:pt x="200" y="807"/>
                  </a:lnTo>
                  <a:lnTo>
                    <a:pt x="200" y="311"/>
                  </a:lnTo>
                  <a:lnTo>
                    <a:pt x="200" y="1814"/>
                  </a:lnTo>
                  <a:lnTo>
                    <a:pt x="208" y="1726"/>
                  </a:lnTo>
                  <a:lnTo>
                    <a:pt x="208" y="1942"/>
                  </a:lnTo>
                  <a:lnTo>
                    <a:pt x="208" y="903"/>
                  </a:lnTo>
                  <a:lnTo>
                    <a:pt x="208" y="1646"/>
                  </a:lnTo>
                  <a:lnTo>
                    <a:pt x="216" y="1342"/>
                  </a:lnTo>
                  <a:lnTo>
                    <a:pt x="216" y="1934"/>
                  </a:lnTo>
                  <a:lnTo>
                    <a:pt x="216" y="407"/>
                  </a:lnTo>
                  <a:lnTo>
                    <a:pt x="216" y="807"/>
                  </a:lnTo>
                  <a:lnTo>
                    <a:pt x="224" y="359"/>
                  </a:lnTo>
                  <a:lnTo>
                    <a:pt x="224" y="1926"/>
                  </a:lnTo>
                  <a:lnTo>
                    <a:pt x="224" y="343"/>
                  </a:lnTo>
                  <a:lnTo>
                    <a:pt x="224" y="1350"/>
                  </a:lnTo>
                  <a:lnTo>
                    <a:pt x="232" y="1079"/>
                  </a:lnTo>
                  <a:lnTo>
                    <a:pt x="232" y="1358"/>
                  </a:lnTo>
                  <a:lnTo>
                    <a:pt x="232" y="271"/>
                  </a:lnTo>
                  <a:lnTo>
                    <a:pt x="232" y="487"/>
                  </a:lnTo>
                  <a:lnTo>
                    <a:pt x="240" y="503"/>
                  </a:lnTo>
                  <a:lnTo>
                    <a:pt x="240" y="1382"/>
                  </a:lnTo>
                  <a:lnTo>
                    <a:pt x="240" y="455"/>
                  </a:lnTo>
                  <a:lnTo>
                    <a:pt x="248" y="575"/>
                  </a:lnTo>
                  <a:lnTo>
                    <a:pt x="248" y="279"/>
                  </a:lnTo>
                  <a:lnTo>
                    <a:pt x="248" y="999"/>
                  </a:lnTo>
                  <a:lnTo>
                    <a:pt x="256" y="1550"/>
                  </a:lnTo>
                  <a:lnTo>
                    <a:pt x="256" y="1910"/>
                  </a:lnTo>
                  <a:lnTo>
                    <a:pt x="256" y="695"/>
                  </a:lnTo>
                  <a:lnTo>
                    <a:pt x="264" y="879"/>
                  </a:lnTo>
                  <a:lnTo>
                    <a:pt x="264" y="1446"/>
                  </a:lnTo>
                  <a:lnTo>
                    <a:pt x="264" y="519"/>
                  </a:lnTo>
                  <a:lnTo>
                    <a:pt x="264" y="967"/>
                  </a:lnTo>
                  <a:lnTo>
                    <a:pt x="272" y="102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Freeform 295">
              <a:extLst>
                <a:ext uri="{FF2B5EF4-FFF2-40B4-BE49-F238E27FC236}">
                  <a16:creationId xmlns:a16="http://schemas.microsoft.com/office/drawing/2014/main" id="{E6426E09-7BF3-6E46-9724-0D2B0CAF0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" y="1492"/>
              <a:ext cx="264" cy="2054"/>
            </a:xfrm>
            <a:custGeom>
              <a:avLst/>
              <a:gdLst>
                <a:gd name="T0" fmla="*/ 0 w 264"/>
                <a:gd name="T1" fmla="*/ 871 h 2054"/>
                <a:gd name="T2" fmla="*/ 8 w 264"/>
                <a:gd name="T3" fmla="*/ 1438 h 2054"/>
                <a:gd name="T4" fmla="*/ 16 w 264"/>
                <a:gd name="T5" fmla="*/ 1191 h 2054"/>
                <a:gd name="T6" fmla="*/ 16 w 264"/>
                <a:gd name="T7" fmla="*/ 1079 h 2054"/>
                <a:gd name="T8" fmla="*/ 24 w 264"/>
                <a:gd name="T9" fmla="*/ 359 h 2054"/>
                <a:gd name="T10" fmla="*/ 32 w 264"/>
                <a:gd name="T11" fmla="*/ 1950 h 2054"/>
                <a:gd name="T12" fmla="*/ 40 w 264"/>
                <a:gd name="T13" fmla="*/ 1766 h 2054"/>
                <a:gd name="T14" fmla="*/ 48 w 264"/>
                <a:gd name="T15" fmla="*/ 1343 h 2054"/>
                <a:gd name="T16" fmla="*/ 56 w 264"/>
                <a:gd name="T17" fmla="*/ 1414 h 2054"/>
                <a:gd name="T18" fmla="*/ 56 w 264"/>
                <a:gd name="T19" fmla="*/ 1167 h 2054"/>
                <a:gd name="T20" fmla="*/ 64 w 264"/>
                <a:gd name="T21" fmla="*/ 311 h 2054"/>
                <a:gd name="T22" fmla="*/ 72 w 264"/>
                <a:gd name="T23" fmla="*/ 2046 h 2054"/>
                <a:gd name="T24" fmla="*/ 80 w 264"/>
                <a:gd name="T25" fmla="*/ 1838 h 2054"/>
                <a:gd name="T26" fmla="*/ 88 w 264"/>
                <a:gd name="T27" fmla="*/ 1518 h 2054"/>
                <a:gd name="T28" fmla="*/ 96 w 264"/>
                <a:gd name="T29" fmla="*/ 815 h 2054"/>
                <a:gd name="T30" fmla="*/ 96 w 264"/>
                <a:gd name="T31" fmla="*/ 639 h 2054"/>
                <a:gd name="T32" fmla="*/ 104 w 264"/>
                <a:gd name="T33" fmla="*/ 639 h 2054"/>
                <a:gd name="T34" fmla="*/ 112 w 264"/>
                <a:gd name="T35" fmla="*/ 663 h 2054"/>
                <a:gd name="T36" fmla="*/ 120 w 264"/>
                <a:gd name="T37" fmla="*/ 1566 h 2054"/>
                <a:gd name="T38" fmla="*/ 128 w 264"/>
                <a:gd name="T39" fmla="*/ 1398 h 2054"/>
                <a:gd name="T40" fmla="*/ 128 w 264"/>
                <a:gd name="T41" fmla="*/ 1055 h 2054"/>
                <a:gd name="T42" fmla="*/ 136 w 264"/>
                <a:gd name="T43" fmla="*/ 639 h 2054"/>
                <a:gd name="T44" fmla="*/ 144 w 264"/>
                <a:gd name="T45" fmla="*/ 1438 h 2054"/>
                <a:gd name="T46" fmla="*/ 152 w 264"/>
                <a:gd name="T47" fmla="*/ 1382 h 2054"/>
                <a:gd name="T48" fmla="*/ 152 w 264"/>
                <a:gd name="T49" fmla="*/ 863 h 2054"/>
                <a:gd name="T50" fmla="*/ 160 w 264"/>
                <a:gd name="T51" fmla="*/ 511 h 2054"/>
                <a:gd name="T52" fmla="*/ 168 w 264"/>
                <a:gd name="T53" fmla="*/ 1766 h 2054"/>
                <a:gd name="T54" fmla="*/ 176 w 264"/>
                <a:gd name="T55" fmla="*/ 1390 h 2054"/>
                <a:gd name="T56" fmla="*/ 176 w 264"/>
                <a:gd name="T57" fmla="*/ 1614 h 2054"/>
                <a:gd name="T58" fmla="*/ 184 w 264"/>
                <a:gd name="T59" fmla="*/ 975 h 2054"/>
                <a:gd name="T60" fmla="*/ 192 w 264"/>
                <a:gd name="T61" fmla="*/ 687 h 2054"/>
                <a:gd name="T62" fmla="*/ 200 w 264"/>
                <a:gd name="T63" fmla="*/ 1470 h 2054"/>
                <a:gd name="T64" fmla="*/ 208 w 264"/>
                <a:gd name="T65" fmla="*/ 759 h 2054"/>
                <a:gd name="T66" fmla="*/ 208 w 264"/>
                <a:gd name="T67" fmla="*/ 983 h 2054"/>
                <a:gd name="T68" fmla="*/ 216 w 264"/>
                <a:gd name="T69" fmla="*/ 535 h 2054"/>
                <a:gd name="T70" fmla="*/ 224 w 264"/>
                <a:gd name="T71" fmla="*/ 2054 h 2054"/>
                <a:gd name="T72" fmla="*/ 232 w 264"/>
                <a:gd name="T73" fmla="*/ 703 h 2054"/>
                <a:gd name="T74" fmla="*/ 240 w 264"/>
                <a:gd name="T75" fmla="*/ 815 h 2054"/>
                <a:gd name="T76" fmla="*/ 240 w 264"/>
                <a:gd name="T77" fmla="*/ 1055 h 2054"/>
                <a:gd name="T78" fmla="*/ 248 w 264"/>
                <a:gd name="T79" fmla="*/ 543 h 2054"/>
                <a:gd name="T80" fmla="*/ 256 w 264"/>
                <a:gd name="T81" fmla="*/ 1422 h 2054"/>
                <a:gd name="T82" fmla="*/ 264 w 264"/>
                <a:gd name="T83" fmla="*/ 1015 h 20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2054"/>
                <a:gd name="T128" fmla="*/ 264 w 264"/>
                <a:gd name="T129" fmla="*/ 2054 h 20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2054">
                  <a:moveTo>
                    <a:pt x="0" y="1167"/>
                  </a:moveTo>
                  <a:lnTo>
                    <a:pt x="0" y="1566"/>
                  </a:lnTo>
                  <a:lnTo>
                    <a:pt x="0" y="871"/>
                  </a:lnTo>
                  <a:lnTo>
                    <a:pt x="0" y="1430"/>
                  </a:lnTo>
                  <a:lnTo>
                    <a:pt x="8" y="1191"/>
                  </a:lnTo>
                  <a:lnTo>
                    <a:pt x="8" y="1438"/>
                  </a:lnTo>
                  <a:lnTo>
                    <a:pt x="8" y="847"/>
                  </a:lnTo>
                  <a:lnTo>
                    <a:pt x="8" y="935"/>
                  </a:lnTo>
                  <a:lnTo>
                    <a:pt x="16" y="1191"/>
                  </a:lnTo>
                  <a:lnTo>
                    <a:pt x="16" y="1518"/>
                  </a:lnTo>
                  <a:lnTo>
                    <a:pt x="16" y="343"/>
                  </a:lnTo>
                  <a:lnTo>
                    <a:pt x="16" y="1079"/>
                  </a:lnTo>
                  <a:lnTo>
                    <a:pt x="24" y="975"/>
                  </a:lnTo>
                  <a:lnTo>
                    <a:pt x="24" y="1606"/>
                  </a:lnTo>
                  <a:lnTo>
                    <a:pt x="24" y="359"/>
                  </a:lnTo>
                  <a:lnTo>
                    <a:pt x="24" y="1351"/>
                  </a:lnTo>
                  <a:lnTo>
                    <a:pt x="32" y="1494"/>
                  </a:lnTo>
                  <a:lnTo>
                    <a:pt x="32" y="1950"/>
                  </a:lnTo>
                  <a:lnTo>
                    <a:pt x="32" y="951"/>
                  </a:lnTo>
                  <a:lnTo>
                    <a:pt x="32" y="1526"/>
                  </a:lnTo>
                  <a:lnTo>
                    <a:pt x="40" y="1766"/>
                  </a:lnTo>
                  <a:lnTo>
                    <a:pt x="40" y="727"/>
                  </a:lnTo>
                  <a:lnTo>
                    <a:pt x="40" y="1582"/>
                  </a:lnTo>
                  <a:lnTo>
                    <a:pt x="48" y="1343"/>
                  </a:lnTo>
                  <a:lnTo>
                    <a:pt x="48" y="0"/>
                  </a:lnTo>
                  <a:lnTo>
                    <a:pt x="48" y="1614"/>
                  </a:lnTo>
                  <a:lnTo>
                    <a:pt x="56" y="1414"/>
                  </a:lnTo>
                  <a:lnTo>
                    <a:pt x="56" y="1446"/>
                  </a:lnTo>
                  <a:lnTo>
                    <a:pt x="56" y="935"/>
                  </a:lnTo>
                  <a:lnTo>
                    <a:pt x="56" y="1167"/>
                  </a:lnTo>
                  <a:lnTo>
                    <a:pt x="64" y="1103"/>
                  </a:lnTo>
                  <a:lnTo>
                    <a:pt x="64" y="1111"/>
                  </a:lnTo>
                  <a:lnTo>
                    <a:pt x="64" y="311"/>
                  </a:lnTo>
                  <a:lnTo>
                    <a:pt x="64" y="567"/>
                  </a:lnTo>
                  <a:lnTo>
                    <a:pt x="72" y="767"/>
                  </a:lnTo>
                  <a:lnTo>
                    <a:pt x="72" y="2046"/>
                  </a:lnTo>
                  <a:lnTo>
                    <a:pt x="72" y="671"/>
                  </a:lnTo>
                  <a:lnTo>
                    <a:pt x="72" y="1774"/>
                  </a:lnTo>
                  <a:lnTo>
                    <a:pt x="80" y="1838"/>
                  </a:lnTo>
                  <a:lnTo>
                    <a:pt x="80" y="975"/>
                  </a:lnTo>
                  <a:lnTo>
                    <a:pt x="80" y="1398"/>
                  </a:lnTo>
                  <a:lnTo>
                    <a:pt x="88" y="1518"/>
                  </a:lnTo>
                  <a:lnTo>
                    <a:pt x="88" y="1686"/>
                  </a:lnTo>
                  <a:lnTo>
                    <a:pt x="88" y="983"/>
                  </a:lnTo>
                  <a:lnTo>
                    <a:pt x="96" y="815"/>
                  </a:lnTo>
                  <a:lnTo>
                    <a:pt x="96" y="1039"/>
                  </a:lnTo>
                  <a:lnTo>
                    <a:pt x="96" y="399"/>
                  </a:lnTo>
                  <a:lnTo>
                    <a:pt x="96" y="639"/>
                  </a:lnTo>
                  <a:lnTo>
                    <a:pt x="104" y="935"/>
                  </a:lnTo>
                  <a:lnTo>
                    <a:pt x="104" y="1390"/>
                  </a:lnTo>
                  <a:lnTo>
                    <a:pt x="104" y="639"/>
                  </a:lnTo>
                  <a:lnTo>
                    <a:pt x="112" y="783"/>
                  </a:lnTo>
                  <a:lnTo>
                    <a:pt x="112" y="1406"/>
                  </a:lnTo>
                  <a:lnTo>
                    <a:pt x="112" y="663"/>
                  </a:lnTo>
                  <a:lnTo>
                    <a:pt x="112" y="1183"/>
                  </a:lnTo>
                  <a:lnTo>
                    <a:pt x="120" y="1239"/>
                  </a:lnTo>
                  <a:lnTo>
                    <a:pt x="120" y="1566"/>
                  </a:lnTo>
                  <a:lnTo>
                    <a:pt x="120" y="975"/>
                  </a:lnTo>
                  <a:lnTo>
                    <a:pt x="120" y="1311"/>
                  </a:lnTo>
                  <a:lnTo>
                    <a:pt x="128" y="1398"/>
                  </a:lnTo>
                  <a:lnTo>
                    <a:pt x="128" y="1582"/>
                  </a:lnTo>
                  <a:lnTo>
                    <a:pt x="128" y="855"/>
                  </a:lnTo>
                  <a:lnTo>
                    <a:pt x="128" y="1055"/>
                  </a:lnTo>
                  <a:lnTo>
                    <a:pt x="136" y="1039"/>
                  </a:lnTo>
                  <a:lnTo>
                    <a:pt x="136" y="1518"/>
                  </a:lnTo>
                  <a:lnTo>
                    <a:pt x="136" y="639"/>
                  </a:lnTo>
                  <a:lnTo>
                    <a:pt x="136" y="1231"/>
                  </a:lnTo>
                  <a:lnTo>
                    <a:pt x="144" y="1087"/>
                  </a:lnTo>
                  <a:lnTo>
                    <a:pt x="144" y="1438"/>
                  </a:lnTo>
                  <a:lnTo>
                    <a:pt x="144" y="735"/>
                  </a:lnTo>
                  <a:lnTo>
                    <a:pt x="144" y="1335"/>
                  </a:lnTo>
                  <a:lnTo>
                    <a:pt x="152" y="1382"/>
                  </a:lnTo>
                  <a:lnTo>
                    <a:pt x="152" y="1574"/>
                  </a:lnTo>
                  <a:lnTo>
                    <a:pt x="152" y="687"/>
                  </a:lnTo>
                  <a:lnTo>
                    <a:pt x="152" y="863"/>
                  </a:lnTo>
                  <a:lnTo>
                    <a:pt x="160" y="767"/>
                  </a:lnTo>
                  <a:lnTo>
                    <a:pt x="160" y="1430"/>
                  </a:lnTo>
                  <a:lnTo>
                    <a:pt x="160" y="511"/>
                  </a:lnTo>
                  <a:lnTo>
                    <a:pt x="160" y="1382"/>
                  </a:lnTo>
                  <a:lnTo>
                    <a:pt x="168" y="1287"/>
                  </a:lnTo>
                  <a:lnTo>
                    <a:pt x="168" y="1766"/>
                  </a:lnTo>
                  <a:lnTo>
                    <a:pt x="168" y="631"/>
                  </a:lnTo>
                  <a:lnTo>
                    <a:pt x="168" y="1303"/>
                  </a:lnTo>
                  <a:lnTo>
                    <a:pt x="176" y="1390"/>
                  </a:lnTo>
                  <a:lnTo>
                    <a:pt x="176" y="1886"/>
                  </a:lnTo>
                  <a:lnTo>
                    <a:pt x="176" y="1223"/>
                  </a:lnTo>
                  <a:lnTo>
                    <a:pt x="176" y="1614"/>
                  </a:lnTo>
                  <a:lnTo>
                    <a:pt x="184" y="1526"/>
                  </a:lnTo>
                  <a:lnTo>
                    <a:pt x="184" y="679"/>
                  </a:lnTo>
                  <a:lnTo>
                    <a:pt x="184" y="975"/>
                  </a:lnTo>
                  <a:lnTo>
                    <a:pt x="192" y="1151"/>
                  </a:lnTo>
                  <a:lnTo>
                    <a:pt x="192" y="1558"/>
                  </a:lnTo>
                  <a:lnTo>
                    <a:pt x="192" y="687"/>
                  </a:lnTo>
                  <a:lnTo>
                    <a:pt x="192" y="1247"/>
                  </a:lnTo>
                  <a:lnTo>
                    <a:pt x="200" y="1430"/>
                  </a:lnTo>
                  <a:lnTo>
                    <a:pt x="200" y="1470"/>
                  </a:lnTo>
                  <a:lnTo>
                    <a:pt x="200" y="495"/>
                  </a:lnTo>
                  <a:lnTo>
                    <a:pt x="200" y="743"/>
                  </a:lnTo>
                  <a:lnTo>
                    <a:pt x="208" y="759"/>
                  </a:lnTo>
                  <a:lnTo>
                    <a:pt x="208" y="1406"/>
                  </a:lnTo>
                  <a:lnTo>
                    <a:pt x="208" y="591"/>
                  </a:lnTo>
                  <a:lnTo>
                    <a:pt x="208" y="983"/>
                  </a:lnTo>
                  <a:lnTo>
                    <a:pt x="216" y="775"/>
                  </a:lnTo>
                  <a:lnTo>
                    <a:pt x="216" y="1606"/>
                  </a:lnTo>
                  <a:lnTo>
                    <a:pt x="216" y="535"/>
                  </a:lnTo>
                  <a:lnTo>
                    <a:pt x="216" y="1167"/>
                  </a:lnTo>
                  <a:lnTo>
                    <a:pt x="224" y="1287"/>
                  </a:lnTo>
                  <a:lnTo>
                    <a:pt x="224" y="2054"/>
                  </a:lnTo>
                  <a:lnTo>
                    <a:pt x="224" y="599"/>
                  </a:lnTo>
                  <a:lnTo>
                    <a:pt x="224" y="655"/>
                  </a:lnTo>
                  <a:lnTo>
                    <a:pt x="232" y="703"/>
                  </a:lnTo>
                  <a:lnTo>
                    <a:pt x="232" y="1510"/>
                  </a:lnTo>
                  <a:lnTo>
                    <a:pt x="232" y="791"/>
                  </a:lnTo>
                  <a:lnTo>
                    <a:pt x="240" y="815"/>
                  </a:lnTo>
                  <a:lnTo>
                    <a:pt x="240" y="1343"/>
                  </a:lnTo>
                  <a:lnTo>
                    <a:pt x="240" y="463"/>
                  </a:lnTo>
                  <a:lnTo>
                    <a:pt x="240" y="1055"/>
                  </a:lnTo>
                  <a:lnTo>
                    <a:pt x="248" y="1079"/>
                  </a:lnTo>
                  <a:lnTo>
                    <a:pt x="248" y="1311"/>
                  </a:lnTo>
                  <a:lnTo>
                    <a:pt x="248" y="543"/>
                  </a:lnTo>
                  <a:lnTo>
                    <a:pt x="248" y="767"/>
                  </a:lnTo>
                  <a:lnTo>
                    <a:pt x="256" y="695"/>
                  </a:lnTo>
                  <a:lnTo>
                    <a:pt x="256" y="1422"/>
                  </a:lnTo>
                  <a:lnTo>
                    <a:pt x="256" y="583"/>
                  </a:lnTo>
                  <a:lnTo>
                    <a:pt x="256" y="1231"/>
                  </a:lnTo>
                  <a:lnTo>
                    <a:pt x="264" y="1015"/>
                  </a:lnTo>
                  <a:lnTo>
                    <a:pt x="264" y="1486"/>
                  </a:lnTo>
                  <a:lnTo>
                    <a:pt x="264" y="83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96">
              <a:extLst>
                <a:ext uri="{FF2B5EF4-FFF2-40B4-BE49-F238E27FC236}">
                  <a16:creationId xmlns:a16="http://schemas.microsoft.com/office/drawing/2014/main" id="{5C79DED4-9849-5747-930B-A07F1B641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" y="1732"/>
              <a:ext cx="280" cy="1630"/>
            </a:xfrm>
            <a:custGeom>
              <a:avLst/>
              <a:gdLst>
                <a:gd name="T0" fmla="*/ 8 w 280"/>
                <a:gd name="T1" fmla="*/ 1366 h 1630"/>
                <a:gd name="T2" fmla="*/ 8 w 280"/>
                <a:gd name="T3" fmla="*/ 647 h 1630"/>
                <a:gd name="T4" fmla="*/ 16 w 280"/>
                <a:gd name="T5" fmla="*/ 967 h 1630"/>
                <a:gd name="T6" fmla="*/ 24 w 280"/>
                <a:gd name="T7" fmla="*/ 383 h 1630"/>
                <a:gd name="T8" fmla="*/ 32 w 280"/>
                <a:gd name="T9" fmla="*/ 1302 h 1630"/>
                <a:gd name="T10" fmla="*/ 40 w 280"/>
                <a:gd name="T11" fmla="*/ 975 h 1630"/>
                <a:gd name="T12" fmla="*/ 40 w 280"/>
                <a:gd name="T13" fmla="*/ 839 h 1630"/>
                <a:gd name="T14" fmla="*/ 48 w 280"/>
                <a:gd name="T15" fmla="*/ 1358 h 1630"/>
                <a:gd name="T16" fmla="*/ 56 w 280"/>
                <a:gd name="T17" fmla="*/ 607 h 1630"/>
                <a:gd name="T18" fmla="*/ 64 w 280"/>
                <a:gd name="T19" fmla="*/ 1238 h 1630"/>
                <a:gd name="T20" fmla="*/ 72 w 280"/>
                <a:gd name="T21" fmla="*/ 991 h 1630"/>
                <a:gd name="T22" fmla="*/ 80 w 280"/>
                <a:gd name="T23" fmla="*/ 1103 h 1630"/>
                <a:gd name="T24" fmla="*/ 88 w 280"/>
                <a:gd name="T25" fmla="*/ 655 h 1630"/>
                <a:gd name="T26" fmla="*/ 88 w 280"/>
                <a:gd name="T27" fmla="*/ 791 h 1630"/>
                <a:gd name="T28" fmla="*/ 96 w 280"/>
                <a:gd name="T29" fmla="*/ 559 h 1630"/>
                <a:gd name="T30" fmla="*/ 104 w 280"/>
                <a:gd name="T31" fmla="*/ 1422 h 1630"/>
                <a:gd name="T32" fmla="*/ 112 w 280"/>
                <a:gd name="T33" fmla="*/ 1095 h 1630"/>
                <a:gd name="T34" fmla="*/ 112 w 280"/>
                <a:gd name="T35" fmla="*/ 759 h 1630"/>
                <a:gd name="T36" fmla="*/ 120 w 280"/>
                <a:gd name="T37" fmla="*/ 503 h 1630"/>
                <a:gd name="T38" fmla="*/ 128 w 280"/>
                <a:gd name="T39" fmla="*/ 1182 h 1630"/>
                <a:gd name="T40" fmla="*/ 136 w 280"/>
                <a:gd name="T41" fmla="*/ 679 h 1630"/>
                <a:gd name="T42" fmla="*/ 144 w 280"/>
                <a:gd name="T43" fmla="*/ 1031 h 1630"/>
                <a:gd name="T44" fmla="*/ 144 w 280"/>
                <a:gd name="T45" fmla="*/ 1310 h 1630"/>
                <a:gd name="T46" fmla="*/ 152 w 280"/>
                <a:gd name="T47" fmla="*/ 1079 h 1630"/>
                <a:gd name="T48" fmla="*/ 160 w 280"/>
                <a:gd name="T49" fmla="*/ 1039 h 1630"/>
                <a:gd name="T50" fmla="*/ 168 w 280"/>
                <a:gd name="T51" fmla="*/ 535 h 1630"/>
                <a:gd name="T52" fmla="*/ 176 w 280"/>
                <a:gd name="T53" fmla="*/ 951 h 1630"/>
                <a:gd name="T54" fmla="*/ 184 w 280"/>
                <a:gd name="T55" fmla="*/ 543 h 1630"/>
                <a:gd name="T56" fmla="*/ 184 w 280"/>
                <a:gd name="T57" fmla="*/ 591 h 1630"/>
                <a:gd name="T58" fmla="*/ 192 w 280"/>
                <a:gd name="T59" fmla="*/ 783 h 1630"/>
                <a:gd name="T60" fmla="*/ 200 w 280"/>
                <a:gd name="T61" fmla="*/ 623 h 1630"/>
                <a:gd name="T62" fmla="*/ 208 w 280"/>
                <a:gd name="T63" fmla="*/ 1430 h 1630"/>
                <a:gd name="T64" fmla="*/ 216 w 280"/>
                <a:gd name="T65" fmla="*/ 967 h 1630"/>
                <a:gd name="T66" fmla="*/ 216 w 280"/>
                <a:gd name="T67" fmla="*/ 663 h 1630"/>
                <a:gd name="T68" fmla="*/ 224 w 280"/>
                <a:gd name="T69" fmla="*/ 287 h 1630"/>
                <a:gd name="T70" fmla="*/ 232 w 280"/>
                <a:gd name="T71" fmla="*/ 1119 h 1630"/>
                <a:gd name="T72" fmla="*/ 240 w 280"/>
                <a:gd name="T73" fmla="*/ 1446 h 1630"/>
                <a:gd name="T74" fmla="*/ 248 w 280"/>
                <a:gd name="T75" fmla="*/ 1382 h 1630"/>
                <a:gd name="T76" fmla="*/ 248 w 280"/>
                <a:gd name="T77" fmla="*/ 1007 h 1630"/>
                <a:gd name="T78" fmla="*/ 256 w 280"/>
                <a:gd name="T79" fmla="*/ 439 h 1630"/>
                <a:gd name="T80" fmla="*/ 264 w 280"/>
                <a:gd name="T81" fmla="*/ 615 h 1630"/>
                <a:gd name="T82" fmla="*/ 272 w 280"/>
                <a:gd name="T83" fmla="*/ 479 h 16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0"/>
                <a:gd name="T128" fmla="*/ 280 w 280"/>
                <a:gd name="T129" fmla="*/ 1630 h 16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0">
                  <a:moveTo>
                    <a:pt x="0" y="591"/>
                  </a:moveTo>
                  <a:lnTo>
                    <a:pt x="0" y="1158"/>
                  </a:lnTo>
                  <a:lnTo>
                    <a:pt x="8" y="1366"/>
                  </a:lnTo>
                  <a:lnTo>
                    <a:pt x="8" y="1630"/>
                  </a:lnTo>
                  <a:lnTo>
                    <a:pt x="8" y="399"/>
                  </a:lnTo>
                  <a:lnTo>
                    <a:pt x="8" y="647"/>
                  </a:lnTo>
                  <a:lnTo>
                    <a:pt x="16" y="967"/>
                  </a:lnTo>
                  <a:lnTo>
                    <a:pt x="16" y="423"/>
                  </a:lnTo>
                  <a:lnTo>
                    <a:pt x="16" y="967"/>
                  </a:lnTo>
                  <a:lnTo>
                    <a:pt x="24" y="967"/>
                  </a:lnTo>
                  <a:lnTo>
                    <a:pt x="24" y="1206"/>
                  </a:lnTo>
                  <a:lnTo>
                    <a:pt x="24" y="383"/>
                  </a:lnTo>
                  <a:lnTo>
                    <a:pt x="24" y="1039"/>
                  </a:lnTo>
                  <a:lnTo>
                    <a:pt x="32" y="1294"/>
                  </a:lnTo>
                  <a:lnTo>
                    <a:pt x="32" y="1302"/>
                  </a:lnTo>
                  <a:lnTo>
                    <a:pt x="32" y="687"/>
                  </a:lnTo>
                  <a:lnTo>
                    <a:pt x="32" y="1071"/>
                  </a:lnTo>
                  <a:lnTo>
                    <a:pt x="40" y="975"/>
                  </a:lnTo>
                  <a:lnTo>
                    <a:pt x="40" y="1198"/>
                  </a:lnTo>
                  <a:lnTo>
                    <a:pt x="40" y="199"/>
                  </a:lnTo>
                  <a:lnTo>
                    <a:pt x="40" y="839"/>
                  </a:lnTo>
                  <a:lnTo>
                    <a:pt x="48" y="863"/>
                  </a:lnTo>
                  <a:lnTo>
                    <a:pt x="48" y="439"/>
                  </a:lnTo>
                  <a:lnTo>
                    <a:pt x="48" y="1358"/>
                  </a:lnTo>
                  <a:lnTo>
                    <a:pt x="56" y="1158"/>
                  </a:lnTo>
                  <a:lnTo>
                    <a:pt x="56" y="1438"/>
                  </a:lnTo>
                  <a:lnTo>
                    <a:pt x="56" y="607"/>
                  </a:lnTo>
                  <a:lnTo>
                    <a:pt x="56" y="1095"/>
                  </a:lnTo>
                  <a:lnTo>
                    <a:pt x="64" y="775"/>
                  </a:lnTo>
                  <a:lnTo>
                    <a:pt x="64" y="1238"/>
                  </a:lnTo>
                  <a:lnTo>
                    <a:pt x="64" y="215"/>
                  </a:lnTo>
                  <a:lnTo>
                    <a:pt x="72" y="167"/>
                  </a:lnTo>
                  <a:lnTo>
                    <a:pt x="72" y="991"/>
                  </a:lnTo>
                  <a:lnTo>
                    <a:pt x="72" y="535"/>
                  </a:lnTo>
                  <a:lnTo>
                    <a:pt x="80" y="503"/>
                  </a:lnTo>
                  <a:lnTo>
                    <a:pt x="80" y="1103"/>
                  </a:lnTo>
                  <a:lnTo>
                    <a:pt x="80" y="0"/>
                  </a:lnTo>
                  <a:lnTo>
                    <a:pt x="80" y="503"/>
                  </a:lnTo>
                  <a:lnTo>
                    <a:pt x="88" y="655"/>
                  </a:lnTo>
                  <a:lnTo>
                    <a:pt x="88" y="1190"/>
                  </a:lnTo>
                  <a:lnTo>
                    <a:pt x="88" y="543"/>
                  </a:lnTo>
                  <a:lnTo>
                    <a:pt x="88" y="791"/>
                  </a:lnTo>
                  <a:lnTo>
                    <a:pt x="96" y="895"/>
                  </a:lnTo>
                  <a:lnTo>
                    <a:pt x="96" y="1462"/>
                  </a:lnTo>
                  <a:lnTo>
                    <a:pt x="96" y="559"/>
                  </a:lnTo>
                  <a:lnTo>
                    <a:pt x="96" y="1087"/>
                  </a:lnTo>
                  <a:lnTo>
                    <a:pt x="104" y="1071"/>
                  </a:lnTo>
                  <a:lnTo>
                    <a:pt x="104" y="1422"/>
                  </a:lnTo>
                  <a:lnTo>
                    <a:pt x="104" y="551"/>
                  </a:lnTo>
                  <a:lnTo>
                    <a:pt x="104" y="991"/>
                  </a:lnTo>
                  <a:lnTo>
                    <a:pt x="112" y="1095"/>
                  </a:lnTo>
                  <a:lnTo>
                    <a:pt x="112" y="1246"/>
                  </a:lnTo>
                  <a:lnTo>
                    <a:pt x="112" y="623"/>
                  </a:lnTo>
                  <a:lnTo>
                    <a:pt x="112" y="759"/>
                  </a:lnTo>
                  <a:lnTo>
                    <a:pt x="120" y="911"/>
                  </a:lnTo>
                  <a:lnTo>
                    <a:pt x="120" y="1174"/>
                  </a:lnTo>
                  <a:lnTo>
                    <a:pt x="120" y="503"/>
                  </a:lnTo>
                  <a:lnTo>
                    <a:pt x="120" y="1166"/>
                  </a:lnTo>
                  <a:lnTo>
                    <a:pt x="128" y="1087"/>
                  </a:lnTo>
                  <a:lnTo>
                    <a:pt x="128" y="1182"/>
                  </a:lnTo>
                  <a:lnTo>
                    <a:pt x="128" y="303"/>
                  </a:lnTo>
                  <a:lnTo>
                    <a:pt x="128" y="647"/>
                  </a:lnTo>
                  <a:lnTo>
                    <a:pt x="136" y="679"/>
                  </a:lnTo>
                  <a:lnTo>
                    <a:pt x="136" y="271"/>
                  </a:lnTo>
                  <a:lnTo>
                    <a:pt x="136" y="1079"/>
                  </a:lnTo>
                  <a:lnTo>
                    <a:pt x="144" y="1031"/>
                  </a:lnTo>
                  <a:lnTo>
                    <a:pt x="144" y="1358"/>
                  </a:lnTo>
                  <a:lnTo>
                    <a:pt x="144" y="687"/>
                  </a:lnTo>
                  <a:lnTo>
                    <a:pt x="144" y="1310"/>
                  </a:lnTo>
                  <a:lnTo>
                    <a:pt x="152" y="1558"/>
                  </a:lnTo>
                  <a:lnTo>
                    <a:pt x="152" y="847"/>
                  </a:lnTo>
                  <a:lnTo>
                    <a:pt x="152" y="1079"/>
                  </a:lnTo>
                  <a:lnTo>
                    <a:pt x="160" y="847"/>
                  </a:lnTo>
                  <a:lnTo>
                    <a:pt x="160" y="463"/>
                  </a:lnTo>
                  <a:lnTo>
                    <a:pt x="160" y="1039"/>
                  </a:lnTo>
                  <a:lnTo>
                    <a:pt x="168" y="1055"/>
                  </a:lnTo>
                  <a:lnTo>
                    <a:pt x="168" y="1342"/>
                  </a:lnTo>
                  <a:lnTo>
                    <a:pt x="168" y="535"/>
                  </a:lnTo>
                  <a:lnTo>
                    <a:pt x="168" y="831"/>
                  </a:lnTo>
                  <a:lnTo>
                    <a:pt x="176" y="855"/>
                  </a:lnTo>
                  <a:lnTo>
                    <a:pt x="176" y="951"/>
                  </a:lnTo>
                  <a:lnTo>
                    <a:pt x="176" y="391"/>
                  </a:lnTo>
                  <a:lnTo>
                    <a:pt x="176" y="719"/>
                  </a:lnTo>
                  <a:lnTo>
                    <a:pt x="184" y="543"/>
                  </a:lnTo>
                  <a:lnTo>
                    <a:pt x="184" y="1206"/>
                  </a:lnTo>
                  <a:lnTo>
                    <a:pt x="184" y="535"/>
                  </a:lnTo>
                  <a:lnTo>
                    <a:pt x="184" y="591"/>
                  </a:lnTo>
                  <a:lnTo>
                    <a:pt x="192" y="415"/>
                  </a:lnTo>
                  <a:lnTo>
                    <a:pt x="192" y="1103"/>
                  </a:lnTo>
                  <a:lnTo>
                    <a:pt x="192" y="783"/>
                  </a:lnTo>
                  <a:lnTo>
                    <a:pt x="200" y="655"/>
                  </a:lnTo>
                  <a:lnTo>
                    <a:pt x="200" y="1374"/>
                  </a:lnTo>
                  <a:lnTo>
                    <a:pt x="200" y="623"/>
                  </a:lnTo>
                  <a:lnTo>
                    <a:pt x="200" y="799"/>
                  </a:lnTo>
                  <a:lnTo>
                    <a:pt x="208" y="847"/>
                  </a:lnTo>
                  <a:lnTo>
                    <a:pt x="208" y="1430"/>
                  </a:lnTo>
                  <a:lnTo>
                    <a:pt x="208" y="695"/>
                  </a:lnTo>
                  <a:lnTo>
                    <a:pt x="208" y="927"/>
                  </a:lnTo>
                  <a:lnTo>
                    <a:pt x="216" y="967"/>
                  </a:lnTo>
                  <a:lnTo>
                    <a:pt x="216" y="1430"/>
                  </a:lnTo>
                  <a:lnTo>
                    <a:pt x="216" y="599"/>
                  </a:lnTo>
                  <a:lnTo>
                    <a:pt x="216" y="663"/>
                  </a:lnTo>
                  <a:lnTo>
                    <a:pt x="224" y="727"/>
                  </a:lnTo>
                  <a:lnTo>
                    <a:pt x="224" y="1047"/>
                  </a:lnTo>
                  <a:lnTo>
                    <a:pt x="224" y="287"/>
                  </a:lnTo>
                  <a:lnTo>
                    <a:pt x="224" y="407"/>
                  </a:lnTo>
                  <a:lnTo>
                    <a:pt x="232" y="495"/>
                  </a:lnTo>
                  <a:lnTo>
                    <a:pt x="232" y="1119"/>
                  </a:lnTo>
                  <a:lnTo>
                    <a:pt x="232" y="975"/>
                  </a:lnTo>
                  <a:lnTo>
                    <a:pt x="240" y="1047"/>
                  </a:lnTo>
                  <a:lnTo>
                    <a:pt x="240" y="1446"/>
                  </a:lnTo>
                  <a:lnTo>
                    <a:pt x="240" y="887"/>
                  </a:lnTo>
                  <a:lnTo>
                    <a:pt x="240" y="1262"/>
                  </a:lnTo>
                  <a:lnTo>
                    <a:pt x="248" y="1382"/>
                  </a:lnTo>
                  <a:lnTo>
                    <a:pt x="248" y="1526"/>
                  </a:lnTo>
                  <a:lnTo>
                    <a:pt x="248" y="559"/>
                  </a:lnTo>
                  <a:lnTo>
                    <a:pt x="248" y="1007"/>
                  </a:lnTo>
                  <a:lnTo>
                    <a:pt x="256" y="1111"/>
                  </a:lnTo>
                  <a:lnTo>
                    <a:pt x="256" y="1262"/>
                  </a:lnTo>
                  <a:lnTo>
                    <a:pt x="256" y="439"/>
                  </a:lnTo>
                  <a:lnTo>
                    <a:pt x="256" y="895"/>
                  </a:lnTo>
                  <a:lnTo>
                    <a:pt x="264" y="815"/>
                  </a:lnTo>
                  <a:lnTo>
                    <a:pt x="264" y="615"/>
                  </a:lnTo>
                  <a:lnTo>
                    <a:pt x="264" y="1206"/>
                  </a:lnTo>
                  <a:lnTo>
                    <a:pt x="272" y="1382"/>
                  </a:lnTo>
                  <a:lnTo>
                    <a:pt x="272" y="479"/>
                  </a:lnTo>
                  <a:lnTo>
                    <a:pt x="272" y="951"/>
                  </a:lnTo>
                  <a:lnTo>
                    <a:pt x="280" y="87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97">
              <a:extLst>
                <a:ext uri="{FF2B5EF4-FFF2-40B4-BE49-F238E27FC236}">
                  <a16:creationId xmlns:a16="http://schemas.microsoft.com/office/drawing/2014/main" id="{FE6B6D1B-87AE-6B46-947F-B0C9E2B0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8" y="1963"/>
              <a:ext cx="272" cy="1239"/>
            </a:xfrm>
            <a:custGeom>
              <a:avLst/>
              <a:gdLst>
                <a:gd name="T0" fmla="*/ 0 w 272"/>
                <a:gd name="T1" fmla="*/ 1063 h 1239"/>
                <a:gd name="T2" fmla="*/ 0 w 272"/>
                <a:gd name="T3" fmla="*/ 720 h 1239"/>
                <a:gd name="T4" fmla="*/ 8 w 272"/>
                <a:gd name="T5" fmla="*/ 1111 h 1239"/>
                <a:gd name="T6" fmla="*/ 8 w 272"/>
                <a:gd name="T7" fmla="*/ 935 h 1239"/>
                <a:gd name="T8" fmla="*/ 16 w 272"/>
                <a:gd name="T9" fmla="*/ 392 h 1239"/>
                <a:gd name="T10" fmla="*/ 24 w 272"/>
                <a:gd name="T11" fmla="*/ 496 h 1239"/>
                <a:gd name="T12" fmla="*/ 24 w 272"/>
                <a:gd name="T13" fmla="*/ 336 h 1239"/>
                <a:gd name="T14" fmla="*/ 32 w 272"/>
                <a:gd name="T15" fmla="*/ 800 h 1239"/>
                <a:gd name="T16" fmla="*/ 32 w 272"/>
                <a:gd name="T17" fmla="*/ 504 h 1239"/>
                <a:gd name="T18" fmla="*/ 40 w 272"/>
                <a:gd name="T19" fmla="*/ 784 h 1239"/>
                <a:gd name="T20" fmla="*/ 40 w 272"/>
                <a:gd name="T21" fmla="*/ 448 h 1239"/>
                <a:gd name="T22" fmla="*/ 48 w 272"/>
                <a:gd name="T23" fmla="*/ 1007 h 1239"/>
                <a:gd name="T24" fmla="*/ 48 w 272"/>
                <a:gd name="T25" fmla="*/ 648 h 1239"/>
                <a:gd name="T26" fmla="*/ 56 w 272"/>
                <a:gd name="T27" fmla="*/ 975 h 1239"/>
                <a:gd name="T28" fmla="*/ 56 w 272"/>
                <a:gd name="T29" fmla="*/ 584 h 1239"/>
                <a:gd name="T30" fmla="*/ 64 w 272"/>
                <a:gd name="T31" fmla="*/ 1047 h 1239"/>
                <a:gd name="T32" fmla="*/ 64 w 272"/>
                <a:gd name="T33" fmla="*/ 768 h 1239"/>
                <a:gd name="T34" fmla="*/ 72 w 272"/>
                <a:gd name="T35" fmla="*/ 1239 h 1239"/>
                <a:gd name="T36" fmla="*/ 72 w 272"/>
                <a:gd name="T37" fmla="*/ 576 h 1239"/>
                <a:gd name="T38" fmla="*/ 80 w 272"/>
                <a:gd name="T39" fmla="*/ 999 h 1239"/>
                <a:gd name="T40" fmla="*/ 80 w 272"/>
                <a:gd name="T41" fmla="*/ 848 h 1239"/>
                <a:gd name="T42" fmla="*/ 88 w 272"/>
                <a:gd name="T43" fmla="*/ 0 h 1239"/>
                <a:gd name="T44" fmla="*/ 96 w 272"/>
                <a:gd name="T45" fmla="*/ 528 h 1239"/>
                <a:gd name="T46" fmla="*/ 96 w 272"/>
                <a:gd name="T47" fmla="*/ 320 h 1239"/>
                <a:gd name="T48" fmla="*/ 104 w 272"/>
                <a:gd name="T49" fmla="*/ 680 h 1239"/>
                <a:gd name="T50" fmla="*/ 104 w 272"/>
                <a:gd name="T51" fmla="*/ 1159 h 1239"/>
                <a:gd name="T52" fmla="*/ 112 w 272"/>
                <a:gd name="T53" fmla="*/ 1103 h 1239"/>
                <a:gd name="T54" fmla="*/ 112 w 272"/>
                <a:gd name="T55" fmla="*/ 991 h 1239"/>
                <a:gd name="T56" fmla="*/ 120 w 272"/>
                <a:gd name="T57" fmla="*/ 352 h 1239"/>
                <a:gd name="T58" fmla="*/ 128 w 272"/>
                <a:gd name="T59" fmla="*/ 552 h 1239"/>
                <a:gd name="T60" fmla="*/ 128 w 272"/>
                <a:gd name="T61" fmla="*/ 296 h 1239"/>
                <a:gd name="T62" fmla="*/ 136 w 272"/>
                <a:gd name="T63" fmla="*/ 496 h 1239"/>
                <a:gd name="T64" fmla="*/ 136 w 272"/>
                <a:gd name="T65" fmla="*/ 280 h 1239"/>
                <a:gd name="T66" fmla="*/ 144 w 272"/>
                <a:gd name="T67" fmla="*/ 512 h 1239"/>
                <a:gd name="T68" fmla="*/ 144 w 272"/>
                <a:gd name="T69" fmla="*/ 416 h 1239"/>
                <a:gd name="T70" fmla="*/ 152 w 272"/>
                <a:gd name="T71" fmla="*/ 600 h 1239"/>
                <a:gd name="T72" fmla="*/ 152 w 272"/>
                <a:gd name="T73" fmla="*/ 464 h 1239"/>
                <a:gd name="T74" fmla="*/ 160 w 272"/>
                <a:gd name="T75" fmla="*/ 464 h 1239"/>
                <a:gd name="T76" fmla="*/ 160 w 272"/>
                <a:gd name="T77" fmla="*/ 776 h 1239"/>
                <a:gd name="T78" fmla="*/ 168 w 272"/>
                <a:gd name="T79" fmla="*/ 1007 h 1239"/>
                <a:gd name="T80" fmla="*/ 176 w 272"/>
                <a:gd name="T81" fmla="*/ 464 h 1239"/>
                <a:gd name="T82" fmla="*/ 176 w 272"/>
                <a:gd name="T83" fmla="*/ 408 h 1239"/>
                <a:gd name="T84" fmla="*/ 184 w 272"/>
                <a:gd name="T85" fmla="*/ 752 h 1239"/>
                <a:gd name="T86" fmla="*/ 184 w 272"/>
                <a:gd name="T87" fmla="*/ 680 h 1239"/>
                <a:gd name="T88" fmla="*/ 192 w 272"/>
                <a:gd name="T89" fmla="*/ 808 h 1239"/>
                <a:gd name="T90" fmla="*/ 192 w 272"/>
                <a:gd name="T91" fmla="*/ 760 h 1239"/>
                <a:gd name="T92" fmla="*/ 200 w 272"/>
                <a:gd name="T93" fmla="*/ 536 h 1239"/>
                <a:gd name="T94" fmla="*/ 208 w 272"/>
                <a:gd name="T95" fmla="*/ 1015 h 1239"/>
                <a:gd name="T96" fmla="*/ 208 w 272"/>
                <a:gd name="T97" fmla="*/ 352 h 1239"/>
                <a:gd name="T98" fmla="*/ 216 w 272"/>
                <a:gd name="T99" fmla="*/ 736 h 1239"/>
                <a:gd name="T100" fmla="*/ 216 w 272"/>
                <a:gd name="T101" fmla="*/ 256 h 1239"/>
                <a:gd name="T102" fmla="*/ 224 w 272"/>
                <a:gd name="T103" fmla="*/ 568 h 1239"/>
                <a:gd name="T104" fmla="*/ 224 w 272"/>
                <a:gd name="T105" fmla="*/ 384 h 1239"/>
                <a:gd name="T106" fmla="*/ 232 w 272"/>
                <a:gd name="T107" fmla="*/ 784 h 1239"/>
                <a:gd name="T108" fmla="*/ 232 w 272"/>
                <a:gd name="T109" fmla="*/ 176 h 1239"/>
                <a:gd name="T110" fmla="*/ 240 w 272"/>
                <a:gd name="T111" fmla="*/ 712 h 1239"/>
                <a:gd name="T112" fmla="*/ 240 w 272"/>
                <a:gd name="T113" fmla="*/ 376 h 1239"/>
                <a:gd name="T114" fmla="*/ 248 w 272"/>
                <a:gd name="T115" fmla="*/ 872 h 1239"/>
                <a:gd name="T116" fmla="*/ 248 w 272"/>
                <a:gd name="T117" fmla="*/ 464 h 1239"/>
                <a:gd name="T118" fmla="*/ 256 w 272"/>
                <a:gd name="T119" fmla="*/ 752 h 1239"/>
                <a:gd name="T120" fmla="*/ 256 w 272"/>
                <a:gd name="T121" fmla="*/ 416 h 1239"/>
                <a:gd name="T122" fmla="*/ 264 w 272"/>
                <a:gd name="T123" fmla="*/ 712 h 1239"/>
                <a:gd name="T124" fmla="*/ 264 w 272"/>
                <a:gd name="T125" fmla="*/ 344 h 1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2"/>
                <a:gd name="T190" fmla="*/ 0 h 1239"/>
                <a:gd name="T191" fmla="*/ 272 w 272"/>
                <a:gd name="T192" fmla="*/ 1239 h 1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2" h="1239">
                  <a:moveTo>
                    <a:pt x="0" y="648"/>
                  </a:moveTo>
                  <a:lnTo>
                    <a:pt x="0" y="1063"/>
                  </a:lnTo>
                  <a:lnTo>
                    <a:pt x="0" y="152"/>
                  </a:lnTo>
                  <a:lnTo>
                    <a:pt x="0" y="720"/>
                  </a:lnTo>
                  <a:lnTo>
                    <a:pt x="8" y="656"/>
                  </a:lnTo>
                  <a:lnTo>
                    <a:pt x="8" y="1111"/>
                  </a:lnTo>
                  <a:lnTo>
                    <a:pt x="8" y="616"/>
                  </a:lnTo>
                  <a:lnTo>
                    <a:pt x="8" y="935"/>
                  </a:lnTo>
                  <a:lnTo>
                    <a:pt x="16" y="816"/>
                  </a:lnTo>
                  <a:lnTo>
                    <a:pt x="16" y="392"/>
                  </a:lnTo>
                  <a:lnTo>
                    <a:pt x="16" y="552"/>
                  </a:lnTo>
                  <a:lnTo>
                    <a:pt x="24" y="496"/>
                  </a:lnTo>
                  <a:lnTo>
                    <a:pt x="24" y="999"/>
                  </a:lnTo>
                  <a:lnTo>
                    <a:pt x="24" y="336"/>
                  </a:lnTo>
                  <a:lnTo>
                    <a:pt x="32" y="408"/>
                  </a:lnTo>
                  <a:lnTo>
                    <a:pt x="32" y="800"/>
                  </a:lnTo>
                  <a:lnTo>
                    <a:pt x="32" y="304"/>
                  </a:lnTo>
                  <a:lnTo>
                    <a:pt x="32" y="504"/>
                  </a:lnTo>
                  <a:lnTo>
                    <a:pt x="40" y="464"/>
                  </a:lnTo>
                  <a:lnTo>
                    <a:pt x="40" y="784"/>
                  </a:lnTo>
                  <a:lnTo>
                    <a:pt x="40" y="176"/>
                  </a:lnTo>
                  <a:lnTo>
                    <a:pt x="40" y="448"/>
                  </a:lnTo>
                  <a:lnTo>
                    <a:pt x="48" y="624"/>
                  </a:lnTo>
                  <a:lnTo>
                    <a:pt x="48" y="1007"/>
                  </a:lnTo>
                  <a:lnTo>
                    <a:pt x="48" y="552"/>
                  </a:lnTo>
                  <a:lnTo>
                    <a:pt x="48" y="648"/>
                  </a:lnTo>
                  <a:lnTo>
                    <a:pt x="56" y="688"/>
                  </a:lnTo>
                  <a:lnTo>
                    <a:pt x="56" y="975"/>
                  </a:lnTo>
                  <a:lnTo>
                    <a:pt x="56" y="376"/>
                  </a:lnTo>
                  <a:lnTo>
                    <a:pt x="56" y="584"/>
                  </a:lnTo>
                  <a:lnTo>
                    <a:pt x="64" y="536"/>
                  </a:lnTo>
                  <a:lnTo>
                    <a:pt x="64" y="1047"/>
                  </a:lnTo>
                  <a:lnTo>
                    <a:pt x="64" y="520"/>
                  </a:lnTo>
                  <a:lnTo>
                    <a:pt x="64" y="768"/>
                  </a:lnTo>
                  <a:lnTo>
                    <a:pt x="72" y="776"/>
                  </a:lnTo>
                  <a:lnTo>
                    <a:pt x="72" y="1239"/>
                  </a:lnTo>
                  <a:lnTo>
                    <a:pt x="72" y="384"/>
                  </a:lnTo>
                  <a:lnTo>
                    <a:pt x="72" y="576"/>
                  </a:lnTo>
                  <a:lnTo>
                    <a:pt x="80" y="688"/>
                  </a:lnTo>
                  <a:lnTo>
                    <a:pt x="80" y="999"/>
                  </a:lnTo>
                  <a:lnTo>
                    <a:pt x="80" y="232"/>
                  </a:lnTo>
                  <a:lnTo>
                    <a:pt x="80" y="848"/>
                  </a:lnTo>
                  <a:lnTo>
                    <a:pt x="88" y="744"/>
                  </a:lnTo>
                  <a:lnTo>
                    <a:pt x="88" y="0"/>
                  </a:lnTo>
                  <a:lnTo>
                    <a:pt x="88" y="544"/>
                  </a:lnTo>
                  <a:lnTo>
                    <a:pt x="96" y="528"/>
                  </a:lnTo>
                  <a:lnTo>
                    <a:pt x="96" y="919"/>
                  </a:lnTo>
                  <a:lnTo>
                    <a:pt x="96" y="320"/>
                  </a:lnTo>
                  <a:lnTo>
                    <a:pt x="96" y="792"/>
                  </a:lnTo>
                  <a:lnTo>
                    <a:pt x="104" y="680"/>
                  </a:lnTo>
                  <a:lnTo>
                    <a:pt x="104" y="576"/>
                  </a:lnTo>
                  <a:lnTo>
                    <a:pt x="104" y="1159"/>
                  </a:lnTo>
                  <a:lnTo>
                    <a:pt x="112" y="1071"/>
                  </a:lnTo>
                  <a:lnTo>
                    <a:pt x="112" y="1103"/>
                  </a:lnTo>
                  <a:lnTo>
                    <a:pt x="112" y="504"/>
                  </a:lnTo>
                  <a:lnTo>
                    <a:pt x="112" y="991"/>
                  </a:lnTo>
                  <a:lnTo>
                    <a:pt x="120" y="911"/>
                  </a:lnTo>
                  <a:lnTo>
                    <a:pt x="120" y="352"/>
                  </a:lnTo>
                  <a:lnTo>
                    <a:pt x="120" y="616"/>
                  </a:lnTo>
                  <a:lnTo>
                    <a:pt x="128" y="552"/>
                  </a:lnTo>
                  <a:lnTo>
                    <a:pt x="128" y="896"/>
                  </a:lnTo>
                  <a:lnTo>
                    <a:pt x="128" y="296"/>
                  </a:lnTo>
                  <a:lnTo>
                    <a:pt x="128" y="424"/>
                  </a:lnTo>
                  <a:lnTo>
                    <a:pt x="136" y="496"/>
                  </a:lnTo>
                  <a:lnTo>
                    <a:pt x="136" y="760"/>
                  </a:lnTo>
                  <a:lnTo>
                    <a:pt x="136" y="280"/>
                  </a:lnTo>
                  <a:lnTo>
                    <a:pt x="136" y="624"/>
                  </a:lnTo>
                  <a:lnTo>
                    <a:pt x="144" y="512"/>
                  </a:lnTo>
                  <a:lnTo>
                    <a:pt x="144" y="911"/>
                  </a:lnTo>
                  <a:lnTo>
                    <a:pt x="144" y="416"/>
                  </a:lnTo>
                  <a:lnTo>
                    <a:pt x="144" y="544"/>
                  </a:lnTo>
                  <a:lnTo>
                    <a:pt x="152" y="600"/>
                  </a:lnTo>
                  <a:lnTo>
                    <a:pt x="152" y="856"/>
                  </a:lnTo>
                  <a:lnTo>
                    <a:pt x="152" y="464"/>
                  </a:lnTo>
                  <a:lnTo>
                    <a:pt x="152" y="520"/>
                  </a:lnTo>
                  <a:lnTo>
                    <a:pt x="160" y="464"/>
                  </a:lnTo>
                  <a:lnTo>
                    <a:pt x="160" y="360"/>
                  </a:lnTo>
                  <a:lnTo>
                    <a:pt x="160" y="776"/>
                  </a:lnTo>
                  <a:lnTo>
                    <a:pt x="168" y="704"/>
                  </a:lnTo>
                  <a:lnTo>
                    <a:pt x="168" y="1007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1015"/>
                  </a:lnTo>
                  <a:lnTo>
                    <a:pt x="176" y="408"/>
                  </a:lnTo>
                  <a:lnTo>
                    <a:pt x="184" y="440"/>
                  </a:lnTo>
                  <a:lnTo>
                    <a:pt x="184" y="752"/>
                  </a:lnTo>
                  <a:lnTo>
                    <a:pt x="184" y="392"/>
                  </a:lnTo>
                  <a:lnTo>
                    <a:pt x="184" y="680"/>
                  </a:lnTo>
                  <a:lnTo>
                    <a:pt x="192" y="792"/>
                  </a:lnTo>
                  <a:lnTo>
                    <a:pt x="192" y="808"/>
                  </a:lnTo>
                  <a:lnTo>
                    <a:pt x="192" y="416"/>
                  </a:lnTo>
                  <a:lnTo>
                    <a:pt x="192" y="760"/>
                  </a:lnTo>
                  <a:lnTo>
                    <a:pt x="200" y="816"/>
                  </a:lnTo>
                  <a:lnTo>
                    <a:pt x="200" y="536"/>
                  </a:lnTo>
                  <a:lnTo>
                    <a:pt x="200" y="975"/>
                  </a:lnTo>
                  <a:lnTo>
                    <a:pt x="208" y="1015"/>
                  </a:lnTo>
                  <a:lnTo>
                    <a:pt x="208" y="1023"/>
                  </a:lnTo>
                  <a:lnTo>
                    <a:pt x="208" y="352"/>
                  </a:lnTo>
                  <a:lnTo>
                    <a:pt x="208" y="560"/>
                  </a:lnTo>
                  <a:lnTo>
                    <a:pt x="216" y="736"/>
                  </a:lnTo>
                  <a:lnTo>
                    <a:pt x="216" y="832"/>
                  </a:lnTo>
                  <a:lnTo>
                    <a:pt x="216" y="256"/>
                  </a:lnTo>
                  <a:lnTo>
                    <a:pt x="216" y="528"/>
                  </a:lnTo>
                  <a:lnTo>
                    <a:pt x="224" y="568"/>
                  </a:lnTo>
                  <a:lnTo>
                    <a:pt x="224" y="896"/>
                  </a:lnTo>
                  <a:lnTo>
                    <a:pt x="224" y="384"/>
                  </a:lnTo>
                  <a:lnTo>
                    <a:pt x="224" y="808"/>
                  </a:lnTo>
                  <a:lnTo>
                    <a:pt x="232" y="784"/>
                  </a:lnTo>
                  <a:lnTo>
                    <a:pt x="232" y="808"/>
                  </a:lnTo>
                  <a:lnTo>
                    <a:pt x="232" y="176"/>
                  </a:lnTo>
                  <a:lnTo>
                    <a:pt x="232" y="688"/>
                  </a:lnTo>
                  <a:lnTo>
                    <a:pt x="240" y="712"/>
                  </a:lnTo>
                  <a:lnTo>
                    <a:pt x="240" y="999"/>
                  </a:lnTo>
                  <a:lnTo>
                    <a:pt x="240" y="376"/>
                  </a:lnTo>
                  <a:lnTo>
                    <a:pt x="240" y="951"/>
                  </a:lnTo>
                  <a:lnTo>
                    <a:pt x="248" y="872"/>
                  </a:lnTo>
                  <a:lnTo>
                    <a:pt x="248" y="1127"/>
                  </a:lnTo>
                  <a:lnTo>
                    <a:pt x="248" y="464"/>
                  </a:lnTo>
                  <a:lnTo>
                    <a:pt x="248" y="720"/>
                  </a:lnTo>
                  <a:lnTo>
                    <a:pt x="256" y="752"/>
                  </a:lnTo>
                  <a:lnTo>
                    <a:pt x="256" y="943"/>
                  </a:lnTo>
                  <a:lnTo>
                    <a:pt x="256" y="416"/>
                  </a:lnTo>
                  <a:lnTo>
                    <a:pt x="256" y="824"/>
                  </a:lnTo>
                  <a:lnTo>
                    <a:pt x="264" y="712"/>
                  </a:lnTo>
                  <a:lnTo>
                    <a:pt x="264" y="808"/>
                  </a:lnTo>
                  <a:lnTo>
                    <a:pt x="264" y="344"/>
                  </a:lnTo>
                  <a:lnTo>
                    <a:pt x="272" y="2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98">
              <a:extLst>
                <a:ext uri="{FF2B5EF4-FFF2-40B4-BE49-F238E27FC236}">
                  <a16:creationId xmlns:a16="http://schemas.microsoft.com/office/drawing/2014/main" id="{FF95FBF5-5F8B-4046-A9D2-5D773AE26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" y="1628"/>
              <a:ext cx="289" cy="2166"/>
            </a:xfrm>
            <a:custGeom>
              <a:avLst/>
              <a:gdLst>
                <a:gd name="T0" fmla="*/ 0 w 289"/>
                <a:gd name="T1" fmla="*/ 575 h 2166"/>
                <a:gd name="T2" fmla="*/ 9 w 289"/>
                <a:gd name="T3" fmla="*/ 943 h 2166"/>
                <a:gd name="T4" fmla="*/ 17 w 289"/>
                <a:gd name="T5" fmla="*/ 911 h 2166"/>
                <a:gd name="T6" fmla="*/ 25 w 289"/>
                <a:gd name="T7" fmla="*/ 1039 h 2166"/>
                <a:gd name="T8" fmla="*/ 25 w 289"/>
                <a:gd name="T9" fmla="*/ 1079 h 2166"/>
                <a:gd name="T10" fmla="*/ 33 w 289"/>
                <a:gd name="T11" fmla="*/ 1238 h 2166"/>
                <a:gd name="T12" fmla="*/ 41 w 289"/>
                <a:gd name="T13" fmla="*/ 879 h 2166"/>
                <a:gd name="T14" fmla="*/ 49 w 289"/>
                <a:gd name="T15" fmla="*/ 807 h 2166"/>
                <a:gd name="T16" fmla="*/ 57 w 289"/>
                <a:gd name="T17" fmla="*/ 519 h 2166"/>
                <a:gd name="T18" fmla="*/ 65 w 289"/>
                <a:gd name="T19" fmla="*/ 1143 h 2166"/>
                <a:gd name="T20" fmla="*/ 73 w 289"/>
                <a:gd name="T21" fmla="*/ 559 h 2166"/>
                <a:gd name="T22" fmla="*/ 81 w 289"/>
                <a:gd name="T23" fmla="*/ 1023 h 2166"/>
                <a:gd name="T24" fmla="*/ 89 w 289"/>
                <a:gd name="T25" fmla="*/ 735 h 2166"/>
                <a:gd name="T26" fmla="*/ 97 w 289"/>
                <a:gd name="T27" fmla="*/ 1047 h 2166"/>
                <a:gd name="T28" fmla="*/ 105 w 289"/>
                <a:gd name="T29" fmla="*/ 511 h 2166"/>
                <a:gd name="T30" fmla="*/ 105 w 289"/>
                <a:gd name="T31" fmla="*/ 1183 h 2166"/>
                <a:gd name="T32" fmla="*/ 113 w 289"/>
                <a:gd name="T33" fmla="*/ 743 h 2166"/>
                <a:gd name="T34" fmla="*/ 121 w 289"/>
                <a:gd name="T35" fmla="*/ 663 h 2166"/>
                <a:gd name="T36" fmla="*/ 129 w 289"/>
                <a:gd name="T37" fmla="*/ 1039 h 2166"/>
                <a:gd name="T38" fmla="*/ 137 w 289"/>
                <a:gd name="T39" fmla="*/ 831 h 2166"/>
                <a:gd name="T40" fmla="*/ 145 w 289"/>
                <a:gd name="T41" fmla="*/ 823 h 2166"/>
                <a:gd name="T42" fmla="*/ 145 w 289"/>
                <a:gd name="T43" fmla="*/ 767 h 2166"/>
                <a:gd name="T44" fmla="*/ 153 w 289"/>
                <a:gd name="T45" fmla="*/ 855 h 2166"/>
                <a:gd name="T46" fmla="*/ 161 w 289"/>
                <a:gd name="T47" fmla="*/ 791 h 2166"/>
                <a:gd name="T48" fmla="*/ 169 w 289"/>
                <a:gd name="T49" fmla="*/ 1286 h 2166"/>
                <a:gd name="T50" fmla="*/ 177 w 289"/>
                <a:gd name="T51" fmla="*/ 1326 h 2166"/>
                <a:gd name="T52" fmla="*/ 185 w 289"/>
                <a:gd name="T53" fmla="*/ 1055 h 2166"/>
                <a:gd name="T54" fmla="*/ 193 w 289"/>
                <a:gd name="T55" fmla="*/ 551 h 2166"/>
                <a:gd name="T56" fmla="*/ 201 w 289"/>
                <a:gd name="T57" fmla="*/ 1262 h 2166"/>
                <a:gd name="T58" fmla="*/ 209 w 289"/>
                <a:gd name="T59" fmla="*/ 727 h 2166"/>
                <a:gd name="T60" fmla="*/ 209 w 289"/>
                <a:gd name="T61" fmla="*/ 1438 h 2166"/>
                <a:gd name="T62" fmla="*/ 217 w 289"/>
                <a:gd name="T63" fmla="*/ 199 h 2166"/>
                <a:gd name="T64" fmla="*/ 225 w 289"/>
                <a:gd name="T65" fmla="*/ 303 h 2166"/>
                <a:gd name="T66" fmla="*/ 233 w 289"/>
                <a:gd name="T67" fmla="*/ 1398 h 2166"/>
                <a:gd name="T68" fmla="*/ 241 w 289"/>
                <a:gd name="T69" fmla="*/ 1542 h 2166"/>
                <a:gd name="T70" fmla="*/ 249 w 289"/>
                <a:gd name="T71" fmla="*/ 975 h 2166"/>
                <a:gd name="T72" fmla="*/ 249 w 289"/>
                <a:gd name="T73" fmla="*/ 631 h 2166"/>
                <a:gd name="T74" fmla="*/ 257 w 289"/>
                <a:gd name="T75" fmla="*/ 687 h 2166"/>
                <a:gd name="T76" fmla="*/ 265 w 289"/>
                <a:gd name="T77" fmla="*/ 1822 h 2166"/>
                <a:gd name="T78" fmla="*/ 273 w 289"/>
                <a:gd name="T79" fmla="*/ 1207 h 2166"/>
                <a:gd name="T80" fmla="*/ 281 w 289"/>
                <a:gd name="T81" fmla="*/ 1007 h 2166"/>
                <a:gd name="T82" fmla="*/ 281 w 289"/>
                <a:gd name="T83" fmla="*/ 719 h 21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2166"/>
                <a:gd name="T128" fmla="*/ 289 w 289"/>
                <a:gd name="T129" fmla="*/ 2166 h 21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2166">
                  <a:moveTo>
                    <a:pt x="0" y="583"/>
                  </a:moveTo>
                  <a:lnTo>
                    <a:pt x="0" y="1063"/>
                  </a:lnTo>
                  <a:lnTo>
                    <a:pt x="0" y="575"/>
                  </a:lnTo>
                  <a:lnTo>
                    <a:pt x="0" y="823"/>
                  </a:lnTo>
                  <a:lnTo>
                    <a:pt x="9" y="863"/>
                  </a:lnTo>
                  <a:lnTo>
                    <a:pt x="9" y="943"/>
                  </a:lnTo>
                  <a:lnTo>
                    <a:pt x="9" y="647"/>
                  </a:lnTo>
                  <a:lnTo>
                    <a:pt x="9" y="903"/>
                  </a:lnTo>
                  <a:lnTo>
                    <a:pt x="17" y="911"/>
                  </a:lnTo>
                  <a:lnTo>
                    <a:pt x="17" y="1438"/>
                  </a:lnTo>
                  <a:lnTo>
                    <a:pt x="17" y="959"/>
                  </a:lnTo>
                  <a:lnTo>
                    <a:pt x="25" y="1039"/>
                  </a:lnTo>
                  <a:lnTo>
                    <a:pt x="25" y="1494"/>
                  </a:lnTo>
                  <a:lnTo>
                    <a:pt x="25" y="823"/>
                  </a:lnTo>
                  <a:lnTo>
                    <a:pt x="25" y="1079"/>
                  </a:lnTo>
                  <a:lnTo>
                    <a:pt x="33" y="1039"/>
                  </a:lnTo>
                  <a:lnTo>
                    <a:pt x="33" y="711"/>
                  </a:lnTo>
                  <a:lnTo>
                    <a:pt x="33" y="1238"/>
                  </a:lnTo>
                  <a:lnTo>
                    <a:pt x="41" y="1286"/>
                  </a:lnTo>
                  <a:lnTo>
                    <a:pt x="41" y="719"/>
                  </a:lnTo>
                  <a:lnTo>
                    <a:pt x="41" y="879"/>
                  </a:lnTo>
                  <a:lnTo>
                    <a:pt x="49" y="879"/>
                  </a:lnTo>
                  <a:lnTo>
                    <a:pt x="49" y="1175"/>
                  </a:lnTo>
                  <a:lnTo>
                    <a:pt x="49" y="807"/>
                  </a:lnTo>
                  <a:lnTo>
                    <a:pt x="49" y="1015"/>
                  </a:lnTo>
                  <a:lnTo>
                    <a:pt x="57" y="1015"/>
                  </a:lnTo>
                  <a:lnTo>
                    <a:pt x="57" y="519"/>
                  </a:lnTo>
                  <a:lnTo>
                    <a:pt x="57" y="1055"/>
                  </a:lnTo>
                  <a:lnTo>
                    <a:pt x="65" y="1047"/>
                  </a:lnTo>
                  <a:lnTo>
                    <a:pt x="65" y="1143"/>
                  </a:lnTo>
                  <a:lnTo>
                    <a:pt x="65" y="599"/>
                  </a:lnTo>
                  <a:lnTo>
                    <a:pt x="73" y="615"/>
                  </a:lnTo>
                  <a:lnTo>
                    <a:pt x="73" y="559"/>
                  </a:lnTo>
                  <a:lnTo>
                    <a:pt x="73" y="1486"/>
                  </a:lnTo>
                  <a:lnTo>
                    <a:pt x="81" y="1422"/>
                  </a:lnTo>
                  <a:lnTo>
                    <a:pt x="81" y="1023"/>
                  </a:lnTo>
                  <a:lnTo>
                    <a:pt x="81" y="1103"/>
                  </a:lnTo>
                  <a:lnTo>
                    <a:pt x="89" y="1191"/>
                  </a:lnTo>
                  <a:lnTo>
                    <a:pt x="89" y="735"/>
                  </a:lnTo>
                  <a:lnTo>
                    <a:pt x="89" y="1215"/>
                  </a:lnTo>
                  <a:lnTo>
                    <a:pt x="97" y="983"/>
                  </a:lnTo>
                  <a:lnTo>
                    <a:pt x="97" y="1047"/>
                  </a:lnTo>
                  <a:lnTo>
                    <a:pt x="97" y="399"/>
                  </a:lnTo>
                  <a:lnTo>
                    <a:pt x="97" y="583"/>
                  </a:lnTo>
                  <a:lnTo>
                    <a:pt x="105" y="511"/>
                  </a:lnTo>
                  <a:lnTo>
                    <a:pt x="105" y="1310"/>
                  </a:lnTo>
                  <a:lnTo>
                    <a:pt x="105" y="415"/>
                  </a:lnTo>
                  <a:lnTo>
                    <a:pt x="105" y="1183"/>
                  </a:lnTo>
                  <a:lnTo>
                    <a:pt x="113" y="1183"/>
                  </a:lnTo>
                  <a:lnTo>
                    <a:pt x="113" y="1223"/>
                  </a:lnTo>
                  <a:lnTo>
                    <a:pt x="113" y="743"/>
                  </a:lnTo>
                  <a:lnTo>
                    <a:pt x="121" y="671"/>
                  </a:lnTo>
                  <a:lnTo>
                    <a:pt x="121" y="1159"/>
                  </a:lnTo>
                  <a:lnTo>
                    <a:pt x="121" y="663"/>
                  </a:lnTo>
                  <a:lnTo>
                    <a:pt x="121" y="863"/>
                  </a:lnTo>
                  <a:lnTo>
                    <a:pt x="129" y="831"/>
                  </a:lnTo>
                  <a:lnTo>
                    <a:pt x="129" y="1039"/>
                  </a:lnTo>
                  <a:lnTo>
                    <a:pt x="129" y="735"/>
                  </a:lnTo>
                  <a:lnTo>
                    <a:pt x="129" y="935"/>
                  </a:lnTo>
                  <a:lnTo>
                    <a:pt x="137" y="831"/>
                  </a:lnTo>
                  <a:lnTo>
                    <a:pt x="137" y="1334"/>
                  </a:lnTo>
                  <a:lnTo>
                    <a:pt x="137" y="783"/>
                  </a:lnTo>
                  <a:lnTo>
                    <a:pt x="145" y="823"/>
                  </a:lnTo>
                  <a:lnTo>
                    <a:pt x="145" y="1015"/>
                  </a:lnTo>
                  <a:lnTo>
                    <a:pt x="145" y="631"/>
                  </a:lnTo>
                  <a:lnTo>
                    <a:pt x="145" y="767"/>
                  </a:lnTo>
                  <a:lnTo>
                    <a:pt x="153" y="895"/>
                  </a:lnTo>
                  <a:lnTo>
                    <a:pt x="153" y="1231"/>
                  </a:lnTo>
                  <a:lnTo>
                    <a:pt x="153" y="855"/>
                  </a:lnTo>
                  <a:lnTo>
                    <a:pt x="153" y="1183"/>
                  </a:lnTo>
                  <a:lnTo>
                    <a:pt x="161" y="1167"/>
                  </a:lnTo>
                  <a:lnTo>
                    <a:pt x="161" y="791"/>
                  </a:lnTo>
                  <a:lnTo>
                    <a:pt x="161" y="895"/>
                  </a:lnTo>
                  <a:lnTo>
                    <a:pt x="169" y="903"/>
                  </a:lnTo>
                  <a:lnTo>
                    <a:pt x="169" y="1286"/>
                  </a:lnTo>
                  <a:lnTo>
                    <a:pt x="169" y="719"/>
                  </a:lnTo>
                  <a:lnTo>
                    <a:pt x="177" y="783"/>
                  </a:lnTo>
                  <a:lnTo>
                    <a:pt x="177" y="1326"/>
                  </a:lnTo>
                  <a:lnTo>
                    <a:pt x="177" y="743"/>
                  </a:lnTo>
                  <a:lnTo>
                    <a:pt x="177" y="1103"/>
                  </a:lnTo>
                  <a:lnTo>
                    <a:pt x="185" y="1055"/>
                  </a:lnTo>
                  <a:lnTo>
                    <a:pt x="185" y="1127"/>
                  </a:lnTo>
                  <a:lnTo>
                    <a:pt x="185" y="439"/>
                  </a:lnTo>
                  <a:lnTo>
                    <a:pt x="193" y="551"/>
                  </a:lnTo>
                  <a:lnTo>
                    <a:pt x="193" y="519"/>
                  </a:lnTo>
                  <a:lnTo>
                    <a:pt x="193" y="1286"/>
                  </a:lnTo>
                  <a:lnTo>
                    <a:pt x="201" y="1262"/>
                  </a:lnTo>
                  <a:lnTo>
                    <a:pt x="201" y="1438"/>
                  </a:lnTo>
                  <a:lnTo>
                    <a:pt x="201" y="623"/>
                  </a:lnTo>
                  <a:lnTo>
                    <a:pt x="209" y="727"/>
                  </a:lnTo>
                  <a:lnTo>
                    <a:pt x="209" y="1566"/>
                  </a:lnTo>
                  <a:lnTo>
                    <a:pt x="209" y="399"/>
                  </a:lnTo>
                  <a:lnTo>
                    <a:pt x="209" y="1438"/>
                  </a:lnTo>
                  <a:lnTo>
                    <a:pt x="217" y="1302"/>
                  </a:lnTo>
                  <a:lnTo>
                    <a:pt x="217" y="1678"/>
                  </a:lnTo>
                  <a:lnTo>
                    <a:pt x="217" y="199"/>
                  </a:lnTo>
                  <a:lnTo>
                    <a:pt x="225" y="903"/>
                  </a:lnTo>
                  <a:lnTo>
                    <a:pt x="225" y="1638"/>
                  </a:lnTo>
                  <a:lnTo>
                    <a:pt x="225" y="303"/>
                  </a:lnTo>
                  <a:lnTo>
                    <a:pt x="225" y="959"/>
                  </a:lnTo>
                  <a:lnTo>
                    <a:pt x="233" y="663"/>
                  </a:lnTo>
                  <a:lnTo>
                    <a:pt x="233" y="1398"/>
                  </a:lnTo>
                  <a:lnTo>
                    <a:pt x="233" y="319"/>
                  </a:lnTo>
                  <a:lnTo>
                    <a:pt x="241" y="207"/>
                  </a:lnTo>
                  <a:lnTo>
                    <a:pt x="241" y="1542"/>
                  </a:lnTo>
                  <a:lnTo>
                    <a:pt x="241" y="80"/>
                  </a:lnTo>
                  <a:lnTo>
                    <a:pt x="241" y="247"/>
                  </a:lnTo>
                  <a:lnTo>
                    <a:pt x="249" y="975"/>
                  </a:lnTo>
                  <a:lnTo>
                    <a:pt x="249" y="1430"/>
                  </a:lnTo>
                  <a:lnTo>
                    <a:pt x="249" y="231"/>
                  </a:lnTo>
                  <a:lnTo>
                    <a:pt x="249" y="631"/>
                  </a:lnTo>
                  <a:lnTo>
                    <a:pt x="257" y="815"/>
                  </a:lnTo>
                  <a:lnTo>
                    <a:pt x="257" y="2166"/>
                  </a:lnTo>
                  <a:lnTo>
                    <a:pt x="257" y="687"/>
                  </a:lnTo>
                  <a:lnTo>
                    <a:pt x="257" y="1366"/>
                  </a:lnTo>
                  <a:lnTo>
                    <a:pt x="265" y="1207"/>
                  </a:lnTo>
                  <a:lnTo>
                    <a:pt x="265" y="1822"/>
                  </a:lnTo>
                  <a:lnTo>
                    <a:pt x="265" y="64"/>
                  </a:lnTo>
                  <a:lnTo>
                    <a:pt x="265" y="871"/>
                  </a:lnTo>
                  <a:lnTo>
                    <a:pt x="273" y="1207"/>
                  </a:lnTo>
                  <a:lnTo>
                    <a:pt x="273" y="2054"/>
                  </a:lnTo>
                  <a:lnTo>
                    <a:pt x="273" y="319"/>
                  </a:lnTo>
                  <a:lnTo>
                    <a:pt x="281" y="1007"/>
                  </a:lnTo>
                  <a:lnTo>
                    <a:pt x="281" y="1119"/>
                  </a:lnTo>
                  <a:lnTo>
                    <a:pt x="281" y="0"/>
                  </a:lnTo>
                  <a:lnTo>
                    <a:pt x="281" y="719"/>
                  </a:lnTo>
                  <a:lnTo>
                    <a:pt x="289" y="1023"/>
                  </a:lnTo>
                  <a:lnTo>
                    <a:pt x="289" y="20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99">
              <a:extLst>
                <a:ext uri="{FF2B5EF4-FFF2-40B4-BE49-F238E27FC236}">
                  <a16:creationId xmlns:a16="http://schemas.microsoft.com/office/drawing/2014/main" id="{A31A9CB0-CDEB-5D4D-B838-C80A9ED02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" y="1732"/>
              <a:ext cx="272" cy="1926"/>
            </a:xfrm>
            <a:custGeom>
              <a:avLst/>
              <a:gdLst>
                <a:gd name="T0" fmla="*/ 0 w 272"/>
                <a:gd name="T1" fmla="*/ 1254 h 1926"/>
                <a:gd name="T2" fmla="*/ 8 w 272"/>
                <a:gd name="T3" fmla="*/ 1182 h 1926"/>
                <a:gd name="T4" fmla="*/ 16 w 272"/>
                <a:gd name="T5" fmla="*/ 343 h 1926"/>
                <a:gd name="T6" fmla="*/ 24 w 272"/>
                <a:gd name="T7" fmla="*/ 367 h 1926"/>
                <a:gd name="T8" fmla="*/ 32 w 272"/>
                <a:gd name="T9" fmla="*/ 1886 h 1926"/>
                <a:gd name="T10" fmla="*/ 40 w 272"/>
                <a:gd name="T11" fmla="*/ 927 h 1926"/>
                <a:gd name="T12" fmla="*/ 40 w 272"/>
                <a:gd name="T13" fmla="*/ 1286 h 1926"/>
                <a:gd name="T14" fmla="*/ 48 w 272"/>
                <a:gd name="T15" fmla="*/ 215 h 1926"/>
                <a:gd name="T16" fmla="*/ 56 w 272"/>
                <a:gd name="T17" fmla="*/ 1566 h 1926"/>
                <a:gd name="T18" fmla="*/ 64 w 272"/>
                <a:gd name="T19" fmla="*/ 1358 h 1926"/>
                <a:gd name="T20" fmla="*/ 72 w 272"/>
                <a:gd name="T21" fmla="*/ 199 h 1926"/>
                <a:gd name="T22" fmla="*/ 80 w 272"/>
                <a:gd name="T23" fmla="*/ 767 h 1926"/>
                <a:gd name="T24" fmla="*/ 80 w 272"/>
                <a:gd name="T25" fmla="*/ 455 h 1926"/>
                <a:gd name="T26" fmla="*/ 88 w 272"/>
                <a:gd name="T27" fmla="*/ 1398 h 1926"/>
                <a:gd name="T28" fmla="*/ 96 w 272"/>
                <a:gd name="T29" fmla="*/ 71 h 1926"/>
                <a:gd name="T30" fmla="*/ 104 w 272"/>
                <a:gd name="T31" fmla="*/ 1526 h 1926"/>
                <a:gd name="T32" fmla="*/ 112 w 272"/>
                <a:gd name="T33" fmla="*/ 895 h 1926"/>
                <a:gd name="T34" fmla="*/ 112 w 272"/>
                <a:gd name="T35" fmla="*/ 719 h 1926"/>
                <a:gd name="T36" fmla="*/ 120 w 272"/>
                <a:gd name="T37" fmla="*/ 623 h 1926"/>
                <a:gd name="T38" fmla="*/ 128 w 272"/>
                <a:gd name="T39" fmla="*/ 191 h 1926"/>
                <a:gd name="T40" fmla="*/ 136 w 272"/>
                <a:gd name="T41" fmla="*/ 1302 h 1926"/>
                <a:gd name="T42" fmla="*/ 144 w 272"/>
                <a:gd name="T43" fmla="*/ 663 h 1926"/>
                <a:gd name="T44" fmla="*/ 144 w 272"/>
                <a:gd name="T45" fmla="*/ 887 h 1926"/>
                <a:gd name="T46" fmla="*/ 152 w 272"/>
                <a:gd name="T47" fmla="*/ 559 h 1926"/>
                <a:gd name="T48" fmla="*/ 160 w 272"/>
                <a:gd name="T49" fmla="*/ 1566 h 1926"/>
                <a:gd name="T50" fmla="*/ 168 w 272"/>
                <a:gd name="T51" fmla="*/ 951 h 1926"/>
                <a:gd name="T52" fmla="*/ 168 w 272"/>
                <a:gd name="T53" fmla="*/ 527 h 1926"/>
                <a:gd name="T54" fmla="*/ 176 w 272"/>
                <a:gd name="T55" fmla="*/ 359 h 1926"/>
                <a:gd name="T56" fmla="*/ 184 w 272"/>
                <a:gd name="T57" fmla="*/ 1478 h 1926"/>
                <a:gd name="T58" fmla="*/ 192 w 272"/>
                <a:gd name="T59" fmla="*/ 631 h 1926"/>
                <a:gd name="T60" fmla="*/ 192 w 272"/>
                <a:gd name="T61" fmla="*/ 1134 h 1926"/>
                <a:gd name="T62" fmla="*/ 200 w 272"/>
                <a:gd name="T63" fmla="*/ 439 h 1926"/>
                <a:gd name="T64" fmla="*/ 208 w 272"/>
                <a:gd name="T65" fmla="*/ 1838 h 1926"/>
                <a:gd name="T66" fmla="*/ 216 w 272"/>
                <a:gd name="T67" fmla="*/ 1262 h 1926"/>
                <a:gd name="T68" fmla="*/ 224 w 272"/>
                <a:gd name="T69" fmla="*/ 975 h 1926"/>
                <a:gd name="T70" fmla="*/ 224 w 272"/>
                <a:gd name="T71" fmla="*/ 575 h 1926"/>
                <a:gd name="T72" fmla="*/ 232 w 272"/>
                <a:gd name="T73" fmla="*/ 135 h 1926"/>
                <a:gd name="T74" fmla="*/ 240 w 272"/>
                <a:gd name="T75" fmla="*/ 1526 h 1926"/>
                <a:gd name="T76" fmla="*/ 248 w 272"/>
                <a:gd name="T77" fmla="*/ 815 h 1926"/>
                <a:gd name="T78" fmla="*/ 256 w 272"/>
                <a:gd name="T79" fmla="*/ 1023 h 1926"/>
                <a:gd name="T80" fmla="*/ 256 w 272"/>
                <a:gd name="T81" fmla="*/ 823 h 1926"/>
                <a:gd name="T82" fmla="*/ 264 w 272"/>
                <a:gd name="T83" fmla="*/ 487 h 19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26"/>
                <a:gd name="T128" fmla="*/ 272 w 272"/>
                <a:gd name="T129" fmla="*/ 1926 h 19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26">
                  <a:moveTo>
                    <a:pt x="0" y="1926"/>
                  </a:moveTo>
                  <a:lnTo>
                    <a:pt x="0" y="431"/>
                  </a:lnTo>
                  <a:lnTo>
                    <a:pt x="0" y="1254"/>
                  </a:lnTo>
                  <a:lnTo>
                    <a:pt x="8" y="927"/>
                  </a:lnTo>
                  <a:lnTo>
                    <a:pt x="8" y="127"/>
                  </a:lnTo>
                  <a:lnTo>
                    <a:pt x="8" y="1182"/>
                  </a:lnTo>
                  <a:lnTo>
                    <a:pt x="16" y="1071"/>
                  </a:lnTo>
                  <a:lnTo>
                    <a:pt x="16" y="1870"/>
                  </a:lnTo>
                  <a:lnTo>
                    <a:pt x="16" y="343"/>
                  </a:lnTo>
                  <a:lnTo>
                    <a:pt x="24" y="575"/>
                  </a:lnTo>
                  <a:lnTo>
                    <a:pt x="24" y="1686"/>
                  </a:lnTo>
                  <a:lnTo>
                    <a:pt x="24" y="367"/>
                  </a:lnTo>
                  <a:lnTo>
                    <a:pt x="24" y="1582"/>
                  </a:lnTo>
                  <a:lnTo>
                    <a:pt x="32" y="1614"/>
                  </a:lnTo>
                  <a:lnTo>
                    <a:pt x="32" y="1886"/>
                  </a:lnTo>
                  <a:lnTo>
                    <a:pt x="32" y="431"/>
                  </a:lnTo>
                  <a:lnTo>
                    <a:pt x="32" y="535"/>
                  </a:lnTo>
                  <a:lnTo>
                    <a:pt x="40" y="927"/>
                  </a:lnTo>
                  <a:lnTo>
                    <a:pt x="40" y="1406"/>
                  </a:lnTo>
                  <a:lnTo>
                    <a:pt x="40" y="0"/>
                  </a:lnTo>
                  <a:lnTo>
                    <a:pt x="40" y="1286"/>
                  </a:lnTo>
                  <a:lnTo>
                    <a:pt x="48" y="1095"/>
                  </a:lnTo>
                  <a:lnTo>
                    <a:pt x="48" y="1638"/>
                  </a:lnTo>
                  <a:lnTo>
                    <a:pt x="48" y="215"/>
                  </a:lnTo>
                  <a:lnTo>
                    <a:pt x="48" y="463"/>
                  </a:lnTo>
                  <a:lnTo>
                    <a:pt x="56" y="23"/>
                  </a:lnTo>
                  <a:lnTo>
                    <a:pt x="56" y="1566"/>
                  </a:lnTo>
                  <a:lnTo>
                    <a:pt x="56" y="711"/>
                  </a:lnTo>
                  <a:lnTo>
                    <a:pt x="64" y="919"/>
                  </a:lnTo>
                  <a:lnTo>
                    <a:pt x="64" y="1358"/>
                  </a:lnTo>
                  <a:lnTo>
                    <a:pt x="64" y="15"/>
                  </a:lnTo>
                  <a:lnTo>
                    <a:pt x="64" y="319"/>
                  </a:lnTo>
                  <a:lnTo>
                    <a:pt x="72" y="199"/>
                  </a:lnTo>
                  <a:lnTo>
                    <a:pt x="72" y="1566"/>
                  </a:lnTo>
                  <a:lnTo>
                    <a:pt x="72" y="983"/>
                  </a:lnTo>
                  <a:lnTo>
                    <a:pt x="80" y="767"/>
                  </a:lnTo>
                  <a:lnTo>
                    <a:pt x="80" y="1278"/>
                  </a:lnTo>
                  <a:lnTo>
                    <a:pt x="80" y="295"/>
                  </a:lnTo>
                  <a:lnTo>
                    <a:pt x="80" y="455"/>
                  </a:lnTo>
                  <a:lnTo>
                    <a:pt x="88" y="359"/>
                  </a:lnTo>
                  <a:lnTo>
                    <a:pt x="88" y="1654"/>
                  </a:lnTo>
                  <a:lnTo>
                    <a:pt x="88" y="1398"/>
                  </a:lnTo>
                  <a:lnTo>
                    <a:pt x="96" y="951"/>
                  </a:lnTo>
                  <a:lnTo>
                    <a:pt x="96" y="1310"/>
                  </a:lnTo>
                  <a:lnTo>
                    <a:pt x="96" y="71"/>
                  </a:lnTo>
                  <a:lnTo>
                    <a:pt x="96" y="559"/>
                  </a:lnTo>
                  <a:lnTo>
                    <a:pt x="104" y="663"/>
                  </a:lnTo>
                  <a:lnTo>
                    <a:pt x="104" y="1526"/>
                  </a:lnTo>
                  <a:lnTo>
                    <a:pt x="104" y="343"/>
                  </a:lnTo>
                  <a:lnTo>
                    <a:pt x="104" y="1087"/>
                  </a:lnTo>
                  <a:lnTo>
                    <a:pt x="112" y="895"/>
                  </a:lnTo>
                  <a:lnTo>
                    <a:pt x="112" y="1254"/>
                  </a:lnTo>
                  <a:lnTo>
                    <a:pt x="112" y="447"/>
                  </a:lnTo>
                  <a:lnTo>
                    <a:pt x="112" y="719"/>
                  </a:lnTo>
                  <a:lnTo>
                    <a:pt x="120" y="1174"/>
                  </a:lnTo>
                  <a:lnTo>
                    <a:pt x="120" y="1630"/>
                  </a:lnTo>
                  <a:lnTo>
                    <a:pt x="120" y="623"/>
                  </a:lnTo>
                  <a:lnTo>
                    <a:pt x="128" y="607"/>
                  </a:lnTo>
                  <a:lnTo>
                    <a:pt x="128" y="1095"/>
                  </a:lnTo>
                  <a:lnTo>
                    <a:pt x="128" y="191"/>
                  </a:lnTo>
                  <a:lnTo>
                    <a:pt x="128" y="767"/>
                  </a:lnTo>
                  <a:lnTo>
                    <a:pt x="136" y="711"/>
                  </a:lnTo>
                  <a:lnTo>
                    <a:pt x="136" y="1302"/>
                  </a:lnTo>
                  <a:lnTo>
                    <a:pt x="136" y="295"/>
                  </a:lnTo>
                  <a:lnTo>
                    <a:pt x="136" y="367"/>
                  </a:lnTo>
                  <a:lnTo>
                    <a:pt x="144" y="663"/>
                  </a:lnTo>
                  <a:lnTo>
                    <a:pt x="144" y="1047"/>
                  </a:lnTo>
                  <a:lnTo>
                    <a:pt x="144" y="231"/>
                  </a:lnTo>
                  <a:lnTo>
                    <a:pt x="144" y="887"/>
                  </a:lnTo>
                  <a:lnTo>
                    <a:pt x="152" y="1079"/>
                  </a:lnTo>
                  <a:lnTo>
                    <a:pt x="152" y="1734"/>
                  </a:lnTo>
                  <a:lnTo>
                    <a:pt x="152" y="559"/>
                  </a:lnTo>
                  <a:lnTo>
                    <a:pt x="152" y="935"/>
                  </a:lnTo>
                  <a:lnTo>
                    <a:pt x="160" y="655"/>
                  </a:lnTo>
                  <a:lnTo>
                    <a:pt x="160" y="1566"/>
                  </a:lnTo>
                  <a:lnTo>
                    <a:pt x="160" y="383"/>
                  </a:lnTo>
                  <a:lnTo>
                    <a:pt x="160" y="1366"/>
                  </a:lnTo>
                  <a:lnTo>
                    <a:pt x="168" y="951"/>
                  </a:lnTo>
                  <a:lnTo>
                    <a:pt x="168" y="1686"/>
                  </a:lnTo>
                  <a:lnTo>
                    <a:pt x="168" y="119"/>
                  </a:lnTo>
                  <a:lnTo>
                    <a:pt x="168" y="527"/>
                  </a:lnTo>
                  <a:lnTo>
                    <a:pt x="176" y="455"/>
                  </a:lnTo>
                  <a:lnTo>
                    <a:pt x="176" y="1334"/>
                  </a:lnTo>
                  <a:lnTo>
                    <a:pt x="176" y="359"/>
                  </a:lnTo>
                  <a:lnTo>
                    <a:pt x="176" y="863"/>
                  </a:lnTo>
                  <a:lnTo>
                    <a:pt x="184" y="807"/>
                  </a:lnTo>
                  <a:lnTo>
                    <a:pt x="184" y="1478"/>
                  </a:lnTo>
                  <a:lnTo>
                    <a:pt x="184" y="127"/>
                  </a:lnTo>
                  <a:lnTo>
                    <a:pt x="184" y="631"/>
                  </a:lnTo>
                  <a:lnTo>
                    <a:pt x="192" y="631"/>
                  </a:lnTo>
                  <a:lnTo>
                    <a:pt x="192" y="1262"/>
                  </a:lnTo>
                  <a:lnTo>
                    <a:pt x="192" y="351"/>
                  </a:lnTo>
                  <a:lnTo>
                    <a:pt x="192" y="1134"/>
                  </a:lnTo>
                  <a:lnTo>
                    <a:pt x="200" y="1127"/>
                  </a:lnTo>
                  <a:lnTo>
                    <a:pt x="200" y="1206"/>
                  </a:lnTo>
                  <a:lnTo>
                    <a:pt x="200" y="439"/>
                  </a:lnTo>
                  <a:lnTo>
                    <a:pt x="200" y="655"/>
                  </a:lnTo>
                  <a:lnTo>
                    <a:pt x="208" y="567"/>
                  </a:lnTo>
                  <a:lnTo>
                    <a:pt x="208" y="1838"/>
                  </a:lnTo>
                  <a:lnTo>
                    <a:pt x="208" y="1382"/>
                  </a:lnTo>
                  <a:lnTo>
                    <a:pt x="216" y="1031"/>
                  </a:lnTo>
                  <a:lnTo>
                    <a:pt x="216" y="1262"/>
                  </a:lnTo>
                  <a:lnTo>
                    <a:pt x="216" y="335"/>
                  </a:lnTo>
                  <a:lnTo>
                    <a:pt x="216" y="831"/>
                  </a:lnTo>
                  <a:lnTo>
                    <a:pt x="224" y="975"/>
                  </a:lnTo>
                  <a:lnTo>
                    <a:pt x="224" y="1806"/>
                  </a:lnTo>
                  <a:lnTo>
                    <a:pt x="224" y="455"/>
                  </a:lnTo>
                  <a:lnTo>
                    <a:pt x="224" y="575"/>
                  </a:lnTo>
                  <a:lnTo>
                    <a:pt x="232" y="855"/>
                  </a:lnTo>
                  <a:lnTo>
                    <a:pt x="232" y="1103"/>
                  </a:lnTo>
                  <a:lnTo>
                    <a:pt x="232" y="135"/>
                  </a:lnTo>
                  <a:lnTo>
                    <a:pt x="232" y="839"/>
                  </a:lnTo>
                  <a:lnTo>
                    <a:pt x="240" y="751"/>
                  </a:lnTo>
                  <a:lnTo>
                    <a:pt x="240" y="1526"/>
                  </a:lnTo>
                  <a:lnTo>
                    <a:pt x="240" y="191"/>
                  </a:lnTo>
                  <a:lnTo>
                    <a:pt x="240" y="943"/>
                  </a:lnTo>
                  <a:lnTo>
                    <a:pt x="248" y="815"/>
                  </a:lnTo>
                  <a:lnTo>
                    <a:pt x="248" y="215"/>
                  </a:lnTo>
                  <a:lnTo>
                    <a:pt x="248" y="1198"/>
                  </a:lnTo>
                  <a:lnTo>
                    <a:pt x="256" y="1023"/>
                  </a:lnTo>
                  <a:lnTo>
                    <a:pt x="256" y="1446"/>
                  </a:lnTo>
                  <a:lnTo>
                    <a:pt x="256" y="151"/>
                  </a:lnTo>
                  <a:lnTo>
                    <a:pt x="256" y="823"/>
                  </a:lnTo>
                  <a:lnTo>
                    <a:pt x="264" y="703"/>
                  </a:lnTo>
                  <a:lnTo>
                    <a:pt x="264" y="1614"/>
                  </a:lnTo>
                  <a:lnTo>
                    <a:pt x="264" y="487"/>
                  </a:lnTo>
                  <a:lnTo>
                    <a:pt x="264" y="1470"/>
                  </a:lnTo>
                  <a:lnTo>
                    <a:pt x="272" y="15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:a16="http://schemas.microsoft.com/office/drawing/2014/main" id="{F4FC09D8-AC7D-A34C-B2E7-1D76BF601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" y="1867"/>
              <a:ext cx="272" cy="1695"/>
            </a:xfrm>
            <a:custGeom>
              <a:avLst/>
              <a:gdLst>
                <a:gd name="T0" fmla="*/ 0 w 272"/>
                <a:gd name="T1" fmla="*/ 288 h 1695"/>
                <a:gd name="T2" fmla="*/ 8 w 272"/>
                <a:gd name="T3" fmla="*/ 1215 h 1695"/>
                <a:gd name="T4" fmla="*/ 16 w 272"/>
                <a:gd name="T5" fmla="*/ 1399 h 1695"/>
                <a:gd name="T6" fmla="*/ 24 w 272"/>
                <a:gd name="T7" fmla="*/ 680 h 1695"/>
                <a:gd name="T8" fmla="*/ 24 w 272"/>
                <a:gd name="T9" fmla="*/ 944 h 1695"/>
                <a:gd name="T10" fmla="*/ 32 w 272"/>
                <a:gd name="T11" fmla="*/ 288 h 1695"/>
                <a:gd name="T12" fmla="*/ 40 w 272"/>
                <a:gd name="T13" fmla="*/ 112 h 1695"/>
                <a:gd name="T14" fmla="*/ 48 w 272"/>
                <a:gd name="T15" fmla="*/ 968 h 1695"/>
                <a:gd name="T16" fmla="*/ 56 w 272"/>
                <a:gd name="T17" fmla="*/ 640 h 1695"/>
                <a:gd name="T18" fmla="*/ 56 w 272"/>
                <a:gd name="T19" fmla="*/ 656 h 1695"/>
                <a:gd name="T20" fmla="*/ 64 w 272"/>
                <a:gd name="T21" fmla="*/ 312 h 1695"/>
                <a:gd name="T22" fmla="*/ 72 w 272"/>
                <a:gd name="T23" fmla="*/ 1511 h 1695"/>
                <a:gd name="T24" fmla="*/ 80 w 272"/>
                <a:gd name="T25" fmla="*/ 1079 h 1695"/>
                <a:gd name="T26" fmla="*/ 88 w 272"/>
                <a:gd name="T27" fmla="*/ 672 h 1695"/>
                <a:gd name="T28" fmla="*/ 88 w 272"/>
                <a:gd name="T29" fmla="*/ 1039 h 1695"/>
                <a:gd name="T30" fmla="*/ 96 w 272"/>
                <a:gd name="T31" fmla="*/ 336 h 1695"/>
                <a:gd name="T32" fmla="*/ 104 w 272"/>
                <a:gd name="T33" fmla="*/ 1039 h 1695"/>
                <a:gd name="T34" fmla="*/ 112 w 272"/>
                <a:gd name="T35" fmla="*/ 336 h 1695"/>
                <a:gd name="T36" fmla="*/ 112 w 272"/>
                <a:gd name="T37" fmla="*/ 656 h 1695"/>
                <a:gd name="T38" fmla="*/ 120 w 272"/>
                <a:gd name="T39" fmla="*/ 680 h 1695"/>
                <a:gd name="T40" fmla="*/ 128 w 272"/>
                <a:gd name="T41" fmla="*/ 448 h 1695"/>
                <a:gd name="T42" fmla="*/ 136 w 272"/>
                <a:gd name="T43" fmla="*/ 1295 h 1695"/>
                <a:gd name="T44" fmla="*/ 144 w 272"/>
                <a:gd name="T45" fmla="*/ 968 h 1695"/>
                <a:gd name="T46" fmla="*/ 144 w 272"/>
                <a:gd name="T47" fmla="*/ 672 h 1695"/>
                <a:gd name="T48" fmla="*/ 152 w 272"/>
                <a:gd name="T49" fmla="*/ 752 h 1695"/>
                <a:gd name="T50" fmla="*/ 160 w 272"/>
                <a:gd name="T51" fmla="*/ 1063 h 1695"/>
                <a:gd name="T52" fmla="*/ 168 w 272"/>
                <a:gd name="T53" fmla="*/ 336 h 1695"/>
                <a:gd name="T54" fmla="*/ 176 w 272"/>
                <a:gd name="T55" fmla="*/ 1439 h 1695"/>
                <a:gd name="T56" fmla="*/ 184 w 272"/>
                <a:gd name="T57" fmla="*/ 952 h 1695"/>
                <a:gd name="T58" fmla="*/ 184 w 272"/>
                <a:gd name="T59" fmla="*/ 544 h 1695"/>
                <a:gd name="T60" fmla="*/ 192 w 272"/>
                <a:gd name="T61" fmla="*/ 752 h 1695"/>
                <a:gd name="T62" fmla="*/ 200 w 272"/>
                <a:gd name="T63" fmla="*/ 1103 h 1695"/>
                <a:gd name="T64" fmla="*/ 208 w 272"/>
                <a:gd name="T65" fmla="*/ 504 h 1695"/>
                <a:gd name="T66" fmla="*/ 216 w 272"/>
                <a:gd name="T67" fmla="*/ 880 h 1695"/>
                <a:gd name="T68" fmla="*/ 224 w 272"/>
                <a:gd name="T69" fmla="*/ 688 h 1695"/>
                <a:gd name="T70" fmla="*/ 224 w 272"/>
                <a:gd name="T71" fmla="*/ 544 h 1695"/>
                <a:gd name="T72" fmla="*/ 232 w 272"/>
                <a:gd name="T73" fmla="*/ 360 h 1695"/>
                <a:gd name="T74" fmla="*/ 240 w 272"/>
                <a:gd name="T75" fmla="*/ 1343 h 1695"/>
                <a:gd name="T76" fmla="*/ 248 w 272"/>
                <a:gd name="T77" fmla="*/ 832 h 1695"/>
                <a:gd name="T78" fmla="*/ 248 w 272"/>
                <a:gd name="T79" fmla="*/ 632 h 1695"/>
                <a:gd name="T80" fmla="*/ 256 w 272"/>
                <a:gd name="T81" fmla="*/ 72 h 1695"/>
                <a:gd name="T82" fmla="*/ 264 w 272"/>
                <a:gd name="T83" fmla="*/ 400 h 169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695"/>
                <a:gd name="T128" fmla="*/ 272 w 272"/>
                <a:gd name="T129" fmla="*/ 1695 h 169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695">
                  <a:moveTo>
                    <a:pt x="0" y="1367"/>
                  </a:moveTo>
                  <a:lnTo>
                    <a:pt x="0" y="1519"/>
                  </a:lnTo>
                  <a:lnTo>
                    <a:pt x="0" y="288"/>
                  </a:lnTo>
                  <a:lnTo>
                    <a:pt x="0" y="384"/>
                  </a:lnTo>
                  <a:lnTo>
                    <a:pt x="8" y="160"/>
                  </a:lnTo>
                  <a:lnTo>
                    <a:pt x="8" y="1215"/>
                  </a:lnTo>
                  <a:lnTo>
                    <a:pt x="8" y="712"/>
                  </a:lnTo>
                  <a:lnTo>
                    <a:pt x="16" y="544"/>
                  </a:lnTo>
                  <a:lnTo>
                    <a:pt x="16" y="1399"/>
                  </a:lnTo>
                  <a:lnTo>
                    <a:pt x="16" y="0"/>
                  </a:lnTo>
                  <a:lnTo>
                    <a:pt x="16" y="432"/>
                  </a:lnTo>
                  <a:lnTo>
                    <a:pt x="24" y="680"/>
                  </a:lnTo>
                  <a:lnTo>
                    <a:pt x="24" y="1303"/>
                  </a:lnTo>
                  <a:lnTo>
                    <a:pt x="24" y="472"/>
                  </a:lnTo>
                  <a:lnTo>
                    <a:pt x="24" y="944"/>
                  </a:lnTo>
                  <a:lnTo>
                    <a:pt x="32" y="1199"/>
                  </a:lnTo>
                  <a:lnTo>
                    <a:pt x="32" y="1559"/>
                  </a:lnTo>
                  <a:lnTo>
                    <a:pt x="32" y="288"/>
                  </a:lnTo>
                  <a:lnTo>
                    <a:pt x="32" y="488"/>
                  </a:lnTo>
                  <a:lnTo>
                    <a:pt x="40" y="720"/>
                  </a:lnTo>
                  <a:lnTo>
                    <a:pt x="40" y="112"/>
                  </a:lnTo>
                  <a:lnTo>
                    <a:pt x="40" y="1263"/>
                  </a:lnTo>
                  <a:lnTo>
                    <a:pt x="48" y="920"/>
                  </a:lnTo>
                  <a:lnTo>
                    <a:pt x="48" y="968"/>
                  </a:lnTo>
                  <a:lnTo>
                    <a:pt x="48" y="80"/>
                  </a:lnTo>
                  <a:lnTo>
                    <a:pt x="48" y="440"/>
                  </a:lnTo>
                  <a:lnTo>
                    <a:pt x="56" y="640"/>
                  </a:lnTo>
                  <a:lnTo>
                    <a:pt x="56" y="1695"/>
                  </a:lnTo>
                  <a:lnTo>
                    <a:pt x="56" y="456"/>
                  </a:lnTo>
                  <a:lnTo>
                    <a:pt x="56" y="656"/>
                  </a:lnTo>
                  <a:lnTo>
                    <a:pt x="64" y="504"/>
                  </a:lnTo>
                  <a:lnTo>
                    <a:pt x="64" y="1119"/>
                  </a:lnTo>
                  <a:lnTo>
                    <a:pt x="64" y="312"/>
                  </a:lnTo>
                  <a:lnTo>
                    <a:pt x="64" y="648"/>
                  </a:lnTo>
                  <a:lnTo>
                    <a:pt x="72" y="848"/>
                  </a:lnTo>
                  <a:lnTo>
                    <a:pt x="72" y="1511"/>
                  </a:lnTo>
                  <a:lnTo>
                    <a:pt x="72" y="392"/>
                  </a:lnTo>
                  <a:lnTo>
                    <a:pt x="72" y="848"/>
                  </a:lnTo>
                  <a:lnTo>
                    <a:pt x="80" y="1079"/>
                  </a:lnTo>
                  <a:lnTo>
                    <a:pt x="80" y="80"/>
                  </a:lnTo>
                  <a:lnTo>
                    <a:pt x="80" y="632"/>
                  </a:lnTo>
                  <a:lnTo>
                    <a:pt x="88" y="672"/>
                  </a:lnTo>
                  <a:lnTo>
                    <a:pt x="88" y="1631"/>
                  </a:lnTo>
                  <a:lnTo>
                    <a:pt x="88" y="336"/>
                  </a:lnTo>
                  <a:lnTo>
                    <a:pt x="88" y="1039"/>
                  </a:lnTo>
                  <a:lnTo>
                    <a:pt x="96" y="704"/>
                  </a:lnTo>
                  <a:lnTo>
                    <a:pt x="96" y="1007"/>
                  </a:lnTo>
                  <a:lnTo>
                    <a:pt x="96" y="336"/>
                  </a:lnTo>
                  <a:lnTo>
                    <a:pt x="96" y="888"/>
                  </a:lnTo>
                  <a:lnTo>
                    <a:pt x="104" y="896"/>
                  </a:lnTo>
                  <a:lnTo>
                    <a:pt x="104" y="1039"/>
                  </a:lnTo>
                  <a:lnTo>
                    <a:pt x="104" y="104"/>
                  </a:lnTo>
                  <a:lnTo>
                    <a:pt x="104" y="216"/>
                  </a:lnTo>
                  <a:lnTo>
                    <a:pt x="112" y="336"/>
                  </a:lnTo>
                  <a:lnTo>
                    <a:pt x="112" y="1039"/>
                  </a:lnTo>
                  <a:lnTo>
                    <a:pt x="112" y="160"/>
                  </a:lnTo>
                  <a:lnTo>
                    <a:pt x="112" y="656"/>
                  </a:lnTo>
                  <a:lnTo>
                    <a:pt x="120" y="440"/>
                  </a:lnTo>
                  <a:lnTo>
                    <a:pt x="120" y="1279"/>
                  </a:lnTo>
                  <a:lnTo>
                    <a:pt x="120" y="680"/>
                  </a:lnTo>
                  <a:lnTo>
                    <a:pt x="128" y="480"/>
                  </a:lnTo>
                  <a:lnTo>
                    <a:pt x="128" y="1503"/>
                  </a:lnTo>
                  <a:lnTo>
                    <a:pt x="128" y="448"/>
                  </a:lnTo>
                  <a:lnTo>
                    <a:pt x="128" y="1167"/>
                  </a:lnTo>
                  <a:lnTo>
                    <a:pt x="136" y="1271"/>
                  </a:lnTo>
                  <a:lnTo>
                    <a:pt x="136" y="1295"/>
                  </a:lnTo>
                  <a:lnTo>
                    <a:pt x="136" y="448"/>
                  </a:lnTo>
                  <a:lnTo>
                    <a:pt x="136" y="864"/>
                  </a:lnTo>
                  <a:lnTo>
                    <a:pt x="144" y="968"/>
                  </a:lnTo>
                  <a:lnTo>
                    <a:pt x="144" y="1071"/>
                  </a:lnTo>
                  <a:lnTo>
                    <a:pt x="144" y="232"/>
                  </a:lnTo>
                  <a:lnTo>
                    <a:pt x="144" y="672"/>
                  </a:lnTo>
                  <a:lnTo>
                    <a:pt x="152" y="992"/>
                  </a:lnTo>
                  <a:lnTo>
                    <a:pt x="152" y="296"/>
                  </a:lnTo>
                  <a:lnTo>
                    <a:pt x="152" y="752"/>
                  </a:lnTo>
                  <a:lnTo>
                    <a:pt x="160" y="712"/>
                  </a:lnTo>
                  <a:lnTo>
                    <a:pt x="160" y="232"/>
                  </a:lnTo>
                  <a:lnTo>
                    <a:pt x="160" y="1063"/>
                  </a:lnTo>
                  <a:lnTo>
                    <a:pt x="168" y="728"/>
                  </a:lnTo>
                  <a:lnTo>
                    <a:pt x="168" y="856"/>
                  </a:lnTo>
                  <a:lnTo>
                    <a:pt x="168" y="336"/>
                  </a:lnTo>
                  <a:lnTo>
                    <a:pt x="168" y="744"/>
                  </a:lnTo>
                  <a:lnTo>
                    <a:pt x="176" y="992"/>
                  </a:lnTo>
                  <a:lnTo>
                    <a:pt x="176" y="1439"/>
                  </a:lnTo>
                  <a:lnTo>
                    <a:pt x="176" y="744"/>
                  </a:lnTo>
                  <a:lnTo>
                    <a:pt x="176" y="872"/>
                  </a:lnTo>
                  <a:lnTo>
                    <a:pt x="184" y="952"/>
                  </a:lnTo>
                  <a:lnTo>
                    <a:pt x="184" y="976"/>
                  </a:lnTo>
                  <a:lnTo>
                    <a:pt x="184" y="288"/>
                  </a:lnTo>
                  <a:lnTo>
                    <a:pt x="184" y="544"/>
                  </a:lnTo>
                  <a:lnTo>
                    <a:pt x="192" y="552"/>
                  </a:lnTo>
                  <a:lnTo>
                    <a:pt x="192" y="1423"/>
                  </a:lnTo>
                  <a:lnTo>
                    <a:pt x="192" y="752"/>
                  </a:lnTo>
                  <a:lnTo>
                    <a:pt x="200" y="664"/>
                  </a:lnTo>
                  <a:lnTo>
                    <a:pt x="200" y="280"/>
                  </a:lnTo>
                  <a:lnTo>
                    <a:pt x="200" y="1103"/>
                  </a:lnTo>
                  <a:lnTo>
                    <a:pt x="208" y="968"/>
                  </a:lnTo>
                  <a:lnTo>
                    <a:pt x="208" y="1111"/>
                  </a:lnTo>
                  <a:lnTo>
                    <a:pt x="208" y="504"/>
                  </a:lnTo>
                  <a:lnTo>
                    <a:pt x="208" y="520"/>
                  </a:lnTo>
                  <a:lnTo>
                    <a:pt x="216" y="672"/>
                  </a:lnTo>
                  <a:lnTo>
                    <a:pt x="216" y="880"/>
                  </a:lnTo>
                  <a:lnTo>
                    <a:pt x="216" y="368"/>
                  </a:lnTo>
                  <a:lnTo>
                    <a:pt x="216" y="608"/>
                  </a:lnTo>
                  <a:lnTo>
                    <a:pt x="224" y="688"/>
                  </a:lnTo>
                  <a:lnTo>
                    <a:pt x="224" y="999"/>
                  </a:lnTo>
                  <a:lnTo>
                    <a:pt x="224" y="392"/>
                  </a:lnTo>
                  <a:lnTo>
                    <a:pt x="224" y="544"/>
                  </a:lnTo>
                  <a:lnTo>
                    <a:pt x="232" y="488"/>
                  </a:lnTo>
                  <a:lnTo>
                    <a:pt x="232" y="1503"/>
                  </a:lnTo>
                  <a:lnTo>
                    <a:pt x="232" y="360"/>
                  </a:lnTo>
                  <a:lnTo>
                    <a:pt x="232" y="1319"/>
                  </a:lnTo>
                  <a:lnTo>
                    <a:pt x="240" y="1199"/>
                  </a:lnTo>
                  <a:lnTo>
                    <a:pt x="240" y="1343"/>
                  </a:lnTo>
                  <a:lnTo>
                    <a:pt x="240" y="368"/>
                  </a:lnTo>
                  <a:lnTo>
                    <a:pt x="240" y="416"/>
                  </a:lnTo>
                  <a:lnTo>
                    <a:pt x="248" y="832"/>
                  </a:lnTo>
                  <a:lnTo>
                    <a:pt x="248" y="1103"/>
                  </a:lnTo>
                  <a:lnTo>
                    <a:pt x="248" y="208"/>
                  </a:lnTo>
                  <a:lnTo>
                    <a:pt x="248" y="632"/>
                  </a:lnTo>
                  <a:lnTo>
                    <a:pt x="256" y="744"/>
                  </a:lnTo>
                  <a:lnTo>
                    <a:pt x="256" y="976"/>
                  </a:lnTo>
                  <a:lnTo>
                    <a:pt x="256" y="72"/>
                  </a:lnTo>
                  <a:lnTo>
                    <a:pt x="256" y="608"/>
                  </a:lnTo>
                  <a:lnTo>
                    <a:pt x="264" y="704"/>
                  </a:lnTo>
                  <a:lnTo>
                    <a:pt x="264" y="400"/>
                  </a:lnTo>
                  <a:lnTo>
                    <a:pt x="264" y="1199"/>
                  </a:lnTo>
                  <a:lnTo>
                    <a:pt x="272" y="12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:a16="http://schemas.microsoft.com/office/drawing/2014/main" id="{400C4DA5-DF86-F847-A177-96C89C51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" y="1815"/>
              <a:ext cx="280" cy="1631"/>
            </a:xfrm>
            <a:custGeom>
              <a:avLst/>
              <a:gdLst>
                <a:gd name="T0" fmla="*/ 0 w 280"/>
                <a:gd name="T1" fmla="*/ 928 h 1631"/>
                <a:gd name="T2" fmla="*/ 8 w 280"/>
                <a:gd name="T3" fmla="*/ 520 h 1631"/>
                <a:gd name="T4" fmla="*/ 16 w 280"/>
                <a:gd name="T5" fmla="*/ 792 h 1631"/>
                <a:gd name="T6" fmla="*/ 24 w 280"/>
                <a:gd name="T7" fmla="*/ 752 h 1631"/>
                <a:gd name="T8" fmla="*/ 24 w 280"/>
                <a:gd name="T9" fmla="*/ 776 h 1631"/>
                <a:gd name="T10" fmla="*/ 32 w 280"/>
                <a:gd name="T11" fmla="*/ 1071 h 1631"/>
                <a:gd name="T12" fmla="*/ 40 w 280"/>
                <a:gd name="T13" fmla="*/ 432 h 1631"/>
                <a:gd name="T14" fmla="*/ 48 w 280"/>
                <a:gd name="T15" fmla="*/ 1135 h 1631"/>
                <a:gd name="T16" fmla="*/ 56 w 280"/>
                <a:gd name="T17" fmla="*/ 448 h 1631"/>
                <a:gd name="T18" fmla="*/ 64 w 280"/>
                <a:gd name="T19" fmla="*/ 944 h 1631"/>
                <a:gd name="T20" fmla="*/ 64 w 280"/>
                <a:gd name="T21" fmla="*/ 856 h 1631"/>
                <a:gd name="T22" fmla="*/ 72 w 280"/>
                <a:gd name="T23" fmla="*/ 328 h 1631"/>
                <a:gd name="T24" fmla="*/ 80 w 280"/>
                <a:gd name="T25" fmla="*/ 40 h 1631"/>
                <a:gd name="T26" fmla="*/ 88 w 280"/>
                <a:gd name="T27" fmla="*/ 520 h 1631"/>
                <a:gd name="T28" fmla="*/ 96 w 280"/>
                <a:gd name="T29" fmla="*/ 1423 h 1631"/>
                <a:gd name="T30" fmla="*/ 104 w 280"/>
                <a:gd name="T31" fmla="*/ 1359 h 1631"/>
                <a:gd name="T32" fmla="*/ 112 w 280"/>
                <a:gd name="T33" fmla="*/ 880 h 1631"/>
                <a:gd name="T34" fmla="*/ 112 w 280"/>
                <a:gd name="T35" fmla="*/ 992 h 1631"/>
                <a:gd name="T36" fmla="*/ 120 w 280"/>
                <a:gd name="T37" fmla="*/ 200 h 1631"/>
                <a:gd name="T38" fmla="*/ 128 w 280"/>
                <a:gd name="T39" fmla="*/ 688 h 1631"/>
                <a:gd name="T40" fmla="*/ 136 w 280"/>
                <a:gd name="T41" fmla="*/ 960 h 1631"/>
                <a:gd name="T42" fmla="*/ 144 w 280"/>
                <a:gd name="T43" fmla="*/ 216 h 1631"/>
                <a:gd name="T44" fmla="*/ 152 w 280"/>
                <a:gd name="T45" fmla="*/ 1431 h 1631"/>
                <a:gd name="T46" fmla="*/ 160 w 280"/>
                <a:gd name="T47" fmla="*/ 1423 h 1631"/>
                <a:gd name="T48" fmla="*/ 168 w 280"/>
                <a:gd name="T49" fmla="*/ 904 h 1631"/>
                <a:gd name="T50" fmla="*/ 176 w 280"/>
                <a:gd name="T51" fmla="*/ 368 h 1631"/>
                <a:gd name="T52" fmla="*/ 184 w 280"/>
                <a:gd name="T53" fmla="*/ 432 h 1631"/>
                <a:gd name="T54" fmla="*/ 184 w 280"/>
                <a:gd name="T55" fmla="*/ 736 h 1631"/>
                <a:gd name="T56" fmla="*/ 192 w 280"/>
                <a:gd name="T57" fmla="*/ 184 h 1631"/>
                <a:gd name="T58" fmla="*/ 200 w 280"/>
                <a:gd name="T59" fmla="*/ 1623 h 1631"/>
                <a:gd name="T60" fmla="*/ 208 w 280"/>
                <a:gd name="T61" fmla="*/ 280 h 1631"/>
                <a:gd name="T62" fmla="*/ 216 w 280"/>
                <a:gd name="T63" fmla="*/ 1439 h 1631"/>
                <a:gd name="T64" fmla="*/ 224 w 280"/>
                <a:gd name="T65" fmla="*/ 1239 h 1631"/>
                <a:gd name="T66" fmla="*/ 232 w 280"/>
                <a:gd name="T67" fmla="*/ 560 h 1631"/>
                <a:gd name="T68" fmla="*/ 232 w 280"/>
                <a:gd name="T69" fmla="*/ 896 h 1631"/>
                <a:gd name="T70" fmla="*/ 240 w 280"/>
                <a:gd name="T71" fmla="*/ 376 h 1631"/>
                <a:gd name="T72" fmla="*/ 248 w 280"/>
                <a:gd name="T73" fmla="*/ 1479 h 1631"/>
                <a:gd name="T74" fmla="*/ 256 w 280"/>
                <a:gd name="T75" fmla="*/ 560 h 1631"/>
                <a:gd name="T76" fmla="*/ 256 w 280"/>
                <a:gd name="T77" fmla="*/ 376 h 1631"/>
                <a:gd name="T78" fmla="*/ 264 w 280"/>
                <a:gd name="T79" fmla="*/ 352 h 1631"/>
                <a:gd name="T80" fmla="*/ 272 w 280"/>
                <a:gd name="T81" fmla="*/ 976 h 1631"/>
                <a:gd name="T82" fmla="*/ 280 w 280"/>
                <a:gd name="T83" fmla="*/ 472 h 16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1"/>
                <a:gd name="T128" fmla="*/ 280 w 280"/>
                <a:gd name="T129" fmla="*/ 1631 h 16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1">
                  <a:moveTo>
                    <a:pt x="0" y="1311"/>
                  </a:moveTo>
                  <a:lnTo>
                    <a:pt x="0" y="504"/>
                  </a:lnTo>
                  <a:lnTo>
                    <a:pt x="0" y="928"/>
                  </a:lnTo>
                  <a:lnTo>
                    <a:pt x="8" y="656"/>
                  </a:lnTo>
                  <a:lnTo>
                    <a:pt x="8" y="1479"/>
                  </a:lnTo>
                  <a:lnTo>
                    <a:pt x="8" y="520"/>
                  </a:lnTo>
                  <a:lnTo>
                    <a:pt x="8" y="912"/>
                  </a:lnTo>
                  <a:lnTo>
                    <a:pt x="16" y="560"/>
                  </a:lnTo>
                  <a:lnTo>
                    <a:pt x="16" y="792"/>
                  </a:lnTo>
                  <a:lnTo>
                    <a:pt x="16" y="192"/>
                  </a:lnTo>
                  <a:lnTo>
                    <a:pt x="16" y="424"/>
                  </a:lnTo>
                  <a:lnTo>
                    <a:pt x="24" y="752"/>
                  </a:lnTo>
                  <a:lnTo>
                    <a:pt x="24" y="1487"/>
                  </a:lnTo>
                  <a:lnTo>
                    <a:pt x="24" y="432"/>
                  </a:lnTo>
                  <a:lnTo>
                    <a:pt x="24" y="776"/>
                  </a:lnTo>
                  <a:lnTo>
                    <a:pt x="32" y="568"/>
                  </a:lnTo>
                  <a:lnTo>
                    <a:pt x="32" y="160"/>
                  </a:lnTo>
                  <a:lnTo>
                    <a:pt x="32" y="1071"/>
                  </a:lnTo>
                  <a:lnTo>
                    <a:pt x="40" y="1063"/>
                  </a:lnTo>
                  <a:lnTo>
                    <a:pt x="40" y="1407"/>
                  </a:lnTo>
                  <a:lnTo>
                    <a:pt x="40" y="432"/>
                  </a:lnTo>
                  <a:lnTo>
                    <a:pt x="40" y="880"/>
                  </a:lnTo>
                  <a:lnTo>
                    <a:pt x="48" y="832"/>
                  </a:lnTo>
                  <a:lnTo>
                    <a:pt x="48" y="1135"/>
                  </a:lnTo>
                  <a:lnTo>
                    <a:pt x="48" y="128"/>
                  </a:lnTo>
                  <a:lnTo>
                    <a:pt x="48" y="392"/>
                  </a:lnTo>
                  <a:lnTo>
                    <a:pt x="56" y="448"/>
                  </a:lnTo>
                  <a:lnTo>
                    <a:pt x="56" y="1343"/>
                  </a:lnTo>
                  <a:lnTo>
                    <a:pt x="56" y="1000"/>
                  </a:lnTo>
                  <a:lnTo>
                    <a:pt x="64" y="944"/>
                  </a:lnTo>
                  <a:lnTo>
                    <a:pt x="64" y="1032"/>
                  </a:lnTo>
                  <a:lnTo>
                    <a:pt x="64" y="0"/>
                  </a:lnTo>
                  <a:lnTo>
                    <a:pt x="64" y="856"/>
                  </a:lnTo>
                  <a:lnTo>
                    <a:pt x="72" y="968"/>
                  </a:lnTo>
                  <a:lnTo>
                    <a:pt x="72" y="1255"/>
                  </a:lnTo>
                  <a:lnTo>
                    <a:pt x="72" y="328"/>
                  </a:lnTo>
                  <a:lnTo>
                    <a:pt x="72" y="336"/>
                  </a:lnTo>
                  <a:lnTo>
                    <a:pt x="80" y="184"/>
                  </a:lnTo>
                  <a:lnTo>
                    <a:pt x="80" y="40"/>
                  </a:lnTo>
                  <a:lnTo>
                    <a:pt x="80" y="1319"/>
                  </a:lnTo>
                  <a:lnTo>
                    <a:pt x="88" y="1295"/>
                  </a:lnTo>
                  <a:lnTo>
                    <a:pt x="88" y="520"/>
                  </a:lnTo>
                  <a:lnTo>
                    <a:pt x="88" y="584"/>
                  </a:lnTo>
                  <a:lnTo>
                    <a:pt x="96" y="688"/>
                  </a:lnTo>
                  <a:lnTo>
                    <a:pt x="96" y="1423"/>
                  </a:lnTo>
                  <a:lnTo>
                    <a:pt x="96" y="128"/>
                  </a:lnTo>
                  <a:lnTo>
                    <a:pt x="96" y="1359"/>
                  </a:lnTo>
                  <a:lnTo>
                    <a:pt x="104" y="1359"/>
                  </a:lnTo>
                  <a:lnTo>
                    <a:pt x="104" y="592"/>
                  </a:lnTo>
                  <a:lnTo>
                    <a:pt x="104" y="1215"/>
                  </a:lnTo>
                  <a:lnTo>
                    <a:pt x="112" y="880"/>
                  </a:lnTo>
                  <a:lnTo>
                    <a:pt x="112" y="1071"/>
                  </a:lnTo>
                  <a:lnTo>
                    <a:pt x="112" y="440"/>
                  </a:lnTo>
                  <a:lnTo>
                    <a:pt x="112" y="992"/>
                  </a:lnTo>
                  <a:lnTo>
                    <a:pt x="120" y="776"/>
                  </a:lnTo>
                  <a:lnTo>
                    <a:pt x="120" y="1000"/>
                  </a:lnTo>
                  <a:lnTo>
                    <a:pt x="120" y="200"/>
                  </a:lnTo>
                  <a:lnTo>
                    <a:pt x="128" y="48"/>
                  </a:lnTo>
                  <a:lnTo>
                    <a:pt x="128" y="1383"/>
                  </a:lnTo>
                  <a:lnTo>
                    <a:pt x="128" y="688"/>
                  </a:lnTo>
                  <a:lnTo>
                    <a:pt x="136" y="552"/>
                  </a:lnTo>
                  <a:lnTo>
                    <a:pt x="136" y="264"/>
                  </a:lnTo>
                  <a:lnTo>
                    <a:pt x="136" y="960"/>
                  </a:lnTo>
                  <a:lnTo>
                    <a:pt x="144" y="984"/>
                  </a:lnTo>
                  <a:lnTo>
                    <a:pt x="144" y="1487"/>
                  </a:lnTo>
                  <a:lnTo>
                    <a:pt x="144" y="216"/>
                  </a:lnTo>
                  <a:lnTo>
                    <a:pt x="144" y="976"/>
                  </a:lnTo>
                  <a:lnTo>
                    <a:pt x="152" y="952"/>
                  </a:lnTo>
                  <a:lnTo>
                    <a:pt x="152" y="1431"/>
                  </a:lnTo>
                  <a:lnTo>
                    <a:pt x="152" y="656"/>
                  </a:lnTo>
                  <a:lnTo>
                    <a:pt x="160" y="712"/>
                  </a:lnTo>
                  <a:lnTo>
                    <a:pt x="160" y="1423"/>
                  </a:lnTo>
                  <a:lnTo>
                    <a:pt x="160" y="336"/>
                  </a:lnTo>
                  <a:lnTo>
                    <a:pt x="168" y="560"/>
                  </a:lnTo>
                  <a:lnTo>
                    <a:pt x="168" y="904"/>
                  </a:lnTo>
                  <a:lnTo>
                    <a:pt x="168" y="40"/>
                  </a:lnTo>
                  <a:lnTo>
                    <a:pt x="168" y="248"/>
                  </a:lnTo>
                  <a:lnTo>
                    <a:pt x="176" y="368"/>
                  </a:lnTo>
                  <a:lnTo>
                    <a:pt x="176" y="1231"/>
                  </a:lnTo>
                  <a:lnTo>
                    <a:pt x="176" y="400"/>
                  </a:lnTo>
                  <a:lnTo>
                    <a:pt x="184" y="432"/>
                  </a:lnTo>
                  <a:lnTo>
                    <a:pt x="184" y="944"/>
                  </a:lnTo>
                  <a:lnTo>
                    <a:pt x="184" y="264"/>
                  </a:lnTo>
                  <a:lnTo>
                    <a:pt x="184" y="736"/>
                  </a:lnTo>
                  <a:lnTo>
                    <a:pt x="192" y="728"/>
                  </a:lnTo>
                  <a:lnTo>
                    <a:pt x="192" y="1303"/>
                  </a:lnTo>
                  <a:lnTo>
                    <a:pt x="192" y="184"/>
                  </a:lnTo>
                  <a:lnTo>
                    <a:pt x="192" y="304"/>
                  </a:lnTo>
                  <a:lnTo>
                    <a:pt x="200" y="368"/>
                  </a:lnTo>
                  <a:lnTo>
                    <a:pt x="200" y="1623"/>
                  </a:lnTo>
                  <a:lnTo>
                    <a:pt x="208" y="1319"/>
                  </a:lnTo>
                  <a:lnTo>
                    <a:pt x="208" y="1463"/>
                  </a:lnTo>
                  <a:lnTo>
                    <a:pt x="208" y="280"/>
                  </a:lnTo>
                  <a:lnTo>
                    <a:pt x="208" y="656"/>
                  </a:lnTo>
                  <a:lnTo>
                    <a:pt x="216" y="680"/>
                  </a:lnTo>
                  <a:lnTo>
                    <a:pt x="216" y="1439"/>
                  </a:lnTo>
                  <a:lnTo>
                    <a:pt x="216" y="320"/>
                  </a:lnTo>
                  <a:lnTo>
                    <a:pt x="216" y="1287"/>
                  </a:lnTo>
                  <a:lnTo>
                    <a:pt x="224" y="1239"/>
                  </a:lnTo>
                  <a:lnTo>
                    <a:pt x="224" y="544"/>
                  </a:lnTo>
                  <a:lnTo>
                    <a:pt x="224" y="592"/>
                  </a:lnTo>
                  <a:lnTo>
                    <a:pt x="232" y="560"/>
                  </a:lnTo>
                  <a:lnTo>
                    <a:pt x="232" y="1215"/>
                  </a:lnTo>
                  <a:lnTo>
                    <a:pt x="232" y="64"/>
                  </a:lnTo>
                  <a:lnTo>
                    <a:pt x="232" y="896"/>
                  </a:lnTo>
                  <a:lnTo>
                    <a:pt x="240" y="864"/>
                  </a:lnTo>
                  <a:lnTo>
                    <a:pt x="240" y="1047"/>
                  </a:lnTo>
                  <a:lnTo>
                    <a:pt x="240" y="376"/>
                  </a:lnTo>
                  <a:lnTo>
                    <a:pt x="240" y="992"/>
                  </a:lnTo>
                  <a:lnTo>
                    <a:pt x="248" y="632"/>
                  </a:lnTo>
                  <a:lnTo>
                    <a:pt x="248" y="1479"/>
                  </a:lnTo>
                  <a:lnTo>
                    <a:pt x="248" y="344"/>
                  </a:lnTo>
                  <a:lnTo>
                    <a:pt x="248" y="600"/>
                  </a:lnTo>
                  <a:lnTo>
                    <a:pt x="256" y="560"/>
                  </a:lnTo>
                  <a:lnTo>
                    <a:pt x="256" y="864"/>
                  </a:lnTo>
                  <a:lnTo>
                    <a:pt x="256" y="208"/>
                  </a:lnTo>
                  <a:lnTo>
                    <a:pt x="256" y="376"/>
                  </a:lnTo>
                  <a:lnTo>
                    <a:pt x="264" y="576"/>
                  </a:lnTo>
                  <a:lnTo>
                    <a:pt x="264" y="1495"/>
                  </a:lnTo>
                  <a:lnTo>
                    <a:pt x="264" y="352"/>
                  </a:lnTo>
                  <a:lnTo>
                    <a:pt x="264" y="824"/>
                  </a:lnTo>
                  <a:lnTo>
                    <a:pt x="272" y="544"/>
                  </a:lnTo>
                  <a:lnTo>
                    <a:pt x="272" y="976"/>
                  </a:lnTo>
                  <a:lnTo>
                    <a:pt x="272" y="384"/>
                  </a:lnTo>
                  <a:lnTo>
                    <a:pt x="272" y="816"/>
                  </a:lnTo>
                  <a:lnTo>
                    <a:pt x="280" y="472"/>
                  </a:lnTo>
                  <a:lnTo>
                    <a:pt x="280" y="1631"/>
                  </a:lnTo>
                  <a:lnTo>
                    <a:pt x="280" y="29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302">
              <a:extLst>
                <a:ext uri="{FF2B5EF4-FFF2-40B4-BE49-F238E27FC236}">
                  <a16:creationId xmlns:a16="http://schemas.microsoft.com/office/drawing/2014/main" id="{99AB8DAF-66D6-084D-BA54-C8B4BC00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3" y="1500"/>
              <a:ext cx="281" cy="2030"/>
            </a:xfrm>
            <a:custGeom>
              <a:avLst/>
              <a:gdLst>
                <a:gd name="T0" fmla="*/ 8 w 281"/>
                <a:gd name="T1" fmla="*/ 1047 h 2030"/>
                <a:gd name="T2" fmla="*/ 8 w 281"/>
                <a:gd name="T3" fmla="*/ 1103 h 2030"/>
                <a:gd name="T4" fmla="*/ 17 w 281"/>
                <a:gd name="T5" fmla="*/ 799 h 2030"/>
                <a:gd name="T6" fmla="*/ 25 w 281"/>
                <a:gd name="T7" fmla="*/ 1023 h 2030"/>
                <a:gd name="T8" fmla="*/ 33 w 281"/>
                <a:gd name="T9" fmla="*/ 1039 h 2030"/>
                <a:gd name="T10" fmla="*/ 33 w 281"/>
                <a:gd name="T11" fmla="*/ 607 h 2030"/>
                <a:gd name="T12" fmla="*/ 41 w 281"/>
                <a:gd name="T13" fmla="*/ 503 h 2030"/>
                <a:gd name="T14" fmla="*/ 49 w 281"/>
                <a:gd name="T15" fmla="*/ 1894 h 2030"/>
                <a:gd name="T16" fmla="*/ 57 w 281"/>
                <a:gd name="T17" fmla="*/ 1015 h 2030"/>
                <a:gd name="T18" fmla="*/ 57 w 281"/>
                <a:gd name="T19" fmla="*/ 1614 h 2030"/>
                <a:gd name="T20" fmla="*/ 65 w 281"/>
                <a:gd name="T21" fmla="*/ 1119 h 2030"/>
                <a:gd name="T22" fmla="*/ 73 w 281"/>
                <a:gd name="T23" fmla="*/ 551 h 2030"/>
                <a:gd name="T24" fmla="*/ 81 w 281"/>
                <a:gd name="T25" fmla="*/ 1319 h 2030"/>
                <a:gd name="T26" fmla="*/ 89 w 281"/>
                <a:gd name="T27" fmla="*/ 767 h 2030"/>
                <a:gd name="T28" fmla="*/ 89 w 281"/>
                <a:gd name="T29" fmla="*/ 927 h 2030"/>
                <a:gd name="T30" fmla="*/ 97 w 281"/>
                <a:gd name="T31" fmla="*/ 319 h 2030"/>
                <a:gd name="T32" fmla="*/ 105 w 281"/>
                <a:gd name="T33" fmla="*/ 1958 h 2030"/>
                <a:gd name="T34" fmla="*/ 113 w 281"/>
                <a:gd name="T35" fmla="*/ 871 h 2030"/>
                <a:gd name="T36" fmla="*/ 121 w 281"/>
                <a:gd name="T37" fmla="*/ 423 h 2030"/>
                <a:gd name="T38" fmla="*/ 129 w 281"/>
                <a:gd name="T39" fmla="*/ 1263 h 2030"/>
                <a:gd name="T40" fmla="*/ 129 w 281"/>
                <a:gd name="T41" fmla="*/ 967 h 2030"/>
                <a:gd name="T42" fmla="*/ 137 w 281"/>
                <a:gd name="T43" fmla="*/ 751 h 2030"/>
                <a:gd name="T44" fmla="*/ 145 w 281"/>
                <a:gd name="T45" fmla="*/ 527 h 2030"/>
                <a:gd name="T46" fmla="*/ 153 w 281"/>
                <a:gd name="T47" fmla="*/ 711 h 2030"/>
                <a:gd name="T48" fmla="*/ 161 w 281"/>
                <a:gd name="T49" fmla="*/ 1854 h 2030"/>
                <a:gd name="T50" fmla="*/ 169 w 281"/>
                <a:gd name="T51" fmla="*/ 1374 h 2030"/>
                <a:gd name="T52" fmla="*/ 169 w 281"/>
                <a:gd name="T53" fmla="*/ 719 h 2030"/>
                <a:gd name="T54" fmla="*/ 177 w 281"/>
                <a:gd name="T55" fmla="*/ 503 h 2030"/>
                <a:gd name="T56" fmla="*/ 185 w 281"/>
                <a:gd name="T57" fmla="*/ 575 h 2030"/>
                <a:gd name="T58" fmla="*/ 193 w 281"/>
                <a:gd name="T59" fmla="*/ 1846 h 2030"/>
                <a:gd name="T60" fmla="*/ 201 w 281"/>
                <a:gd name="T61" fmla="*/ 1454 h 2030"/>
                <a:gd name="T62" fmla="*/ 209 w 281"/>
                <a:gd name="T63" fmla="*/ 975 h 2030"/>
                <a:gd name="T64" fmla="*/ 217 w 281"/>
                <a:gd name="T65" fmla="*/ 719 h 2030"/>
                <a:gd name="T66" fmla="*/ 217 w 281"/>
                <a:gd name="T67" fmla="*/ 903 h 2030"/>
                <a:gd name="T68" fmla="*/ 225 w 281"/>
                <a:gd name="T69" fmla="*/ 375 h 2030"/>
                <a:gd name="T70" fmla="*/ 233 w 281"/>
                <a:gd name="T71" fmla="*/ 1247 h 2030"/>
                <a:gd name="T72" fmla="*/ 241 w 281"/>
                <a:gd name="T73" fmla="*/ 631 h 2030"/>
                <a:gd name="T74" fmla="*/ 249 w 281"/>
                <a:gd name="T75" fmla="*/ 1135 h 2030"/>
                <a:gd name="T76" fmla="*/ 249 w 281"/>
                <a:gd name="T77" fmla="*/ 935 h 2030"/>
                <a:gd name="T78" fmla="*/ 257 w 281"/>
                <a:gd name="T79" fmla="*/ 831 h 2030"/>
                <a:gd name="T80" fmla="*/ 265 w 281"/>
                <a:gd name="T81" fmla="*/ 1630 h 2030"/>
                <a:gd name="T82" fmla="*/ 273 w 281"/>
                <a:gd name="T83" fmla="*/ 687 h 20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2030"/>
                <a:gd name="T128" fmla="*/ 281 w 281"/>
                <a:gd name="T129" fmla="*/ 2030 h 20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2030">
                  <a:moveTo>
                    <a:pt x="0" y="615"/>
                  </a:moveTo>
                  <a:lnTo>
                    <a:pt x="0" y="735"/>
                  </a:lnTo>
                  <a:lnTo>
                    <a:pt x="8" y="1047"/>
                  </a:lnTo>
                  <a:lnTo>
                    <a:pt x="8" y="1454"/>
                  </a:lnTo>
                  <a:lnTo>
                    <a:pt x="8" y="887"/>
                  </a:lnTo>
                  <a:lnTo>
                    <a:pt x="8" y="1103"/>
                  </a:lnTo>
                  <a:lnTo>
                    <a:pt x="17" y="1191"/>
                  </a:lnTo>
                  <a:lnTo>
                    <a:pt x="17" y="2030"/>
                  </a:lnTo>
                  <a:lnTo>
                    <a:pt x="17" y="799"/>
                  </a:lnTo>
                  <a:lnTo>
                    <a:pt x="17" y="895"/>
                  </a:lnTo>
                  <a:lnTo>
                    <a:pt x="25" y="999"/>
                  </a:lnTo>
                  <a:lnTo>
                    <a:pt x="25" y="1023"/>
                  </a:lnTo>
                  <a:lnTo>
                    <a:pt x="25" y="543"/>
                  </a:lnTo>
                  <a:lnTo>
                    <a:pt x="25" y="567"/>
                  </a:lnTo>
                  <a:lnTo>
                    <a:pt x="33" y="1039"/>
                  </a:lnTo>
                  <a:lnTo>
                    <a:pt x="33" y="1622"/>
                  </a:lnTo>
                  <a:lnTo>
                    <a:pt x="33" y="343"/>
                  </a:lnTo>
                  <a:lnTo>
                    <a:pt x="33" y="607"/>
                  </a:lnTo>
                  <a:lnTo>
                    <a:pt x="41" y="511"/>
                  </a:lnTo>
                  <a:lnTo>
                    <a:pt x="41" y="1782"/>
                  </a:lnTo>
                  <a:lnTo>
                    <a:pt x="41" y="503"/>
                  </a:lnTo>
                  <a:lnTo>
                    <a:pt x="41" y="1678"/>
                  </a:lnTo>
                  <a:lnTo>
                    <a:pt x="49" y="1526"/>
                  </a:lnTo>
                  <a:lnTo>
                    <a:pt x="49" y="1894"/>
                  </a:lnTo>
                  <a:lnTo>
                    <a:pt x="49" y="647"/>
                  </a:lnTo>
                  <a:lnTo>
                    <a:pt x="49" y="1031"/>
                  </a:lnTo>
                  <a:lnTo>
                    <a:pt x="57" y="1015"/>
                  </a:lnTo>
                  <a:lnTo>
                    <a:pt x="57" y="1910"/>
                  </a:lnTo>
                  <a:lnTo>
                    <a:pt x="57" y="871"/>
                  </a:lnTo>
                  <a:lnTo>
                    <a:pt x="57" y="1614"/>
                  </a:lnTo>
                  <a:lnTo>
                    <a:pt x="65" y="1582"/>
                  </a:lnTo>
                  <a:lnTo>
                    <a:pt x="65" y="599"/>
                  </a:lnTo>
                  <a:lnTo>
                    <a:pt x="65" y="1119"/>
                  </a:lnTo>
                  <a:lnTo>
                    <a:pt x="73" y="1031"/>
                  </a:lnTo>
                  <a:lnTo>
                    <a:pt x="73" y="1678"/>
                  </a:lnTo>
                  <a:lnTo>
                    <a:pt x="73" y="551"/>
                  </a:lnTo>
                  <a:lnTo>
                    <a:pt x="73" y="1087"/>
                  </a:lnTo>
                  <a:lnTo>
                    <a:pt x="81" y="1303"/>
                  </a:lnTo>
                  <a:lnTo>
                    <a:pt x="81" y="1319"/>
                  </a:lnTo>
                  <a:lnTo>
                    <a:pt x="81" y="631"/>
                  </a:lnTo>
                  <a:lnTo>
                    <a:pt x="81" y="831"/>
                  </a:lnTo>
                  <a:lnTo>
                    <a:pt x="89" y="767"/>
                  </a:lnTo>
                  <a:lnTo>
                    <a:pt x="89" y="1678"/>
                  </a:lnTo>
                  <a:lnTo>
                    <a:pt x="89" y="615"/>
                  </a:lnTo>
                  <a:lnTo>
                    <a:pt x="89" y="927"/>
                  </a:lnTo>
                  <a:lnTo>
                    <a:pt x="97" y="919"/>
                  </a:lnTo>
                  <a:lnTo>
                    <a:pt x="97" y="1327"/>
                  </a:lnTo>
                  <a:lnTo>
                    <a:pt x="97" y="319"/>
                  </a:lnTo>
                  <a:lnTo>
                    <a:pt x="97" y="863"/>
                  </a:lnTo>
                  <a:lnTo>
                    <a:pt x="105" y="1151"/>
                  </a:lnTo>
                  <a:lnTo>
                    <a:pt x="105" y="1958"/>
                  </a:lnTo>
                  <a:lnTo>
                    <a:pt x="105" y="767"/>
                  </a:lnTo>
                  <a:lnTo>
                    <a:pt x="105" y="1215"/>
                  </a:lnTo>
                  <a:lnTo>
                    <a:pt x="113" y="871"/>
                  </a:lnTo>
                  <a:lnTo>
                    <a:pt x="113" y="1542"/>
                  </a:lnTo>
                  <a:lnTo>
                    <a:pt x="113" y="703"/>
                  </a:lnTo>
                  <a:lnTo>
                    <a:pt x="121" y="423"/>
                  </a:lnTo>
                  <a:lnTo>
                    <a:pt x="121" y="1894"/>
                  </a:lnTo>
                  <a:lnTo>
                    <a:pt x="121" y="1039"/>
                  </a:lnTo>
                  <a:lnTo>
                    <a:pt x="129" y="1263"/>
                  </a:lnTo>
                  <a:lnTo>
                    <a:pt x="129" y="1390"/>
                  </a:lnTo>
                  <a:lnTo>
                    <a:pt x="129" y="0"/>
                  </a:lnTo>
                  <a:lnTo>
                    <a:pt x="129" y="967"/>
                  </a:lnTo>
                  <a:lnTo>
                    <a:pt x="137" y="1063"/>
                  </a:lnTo>
                  <a:lnTo>
                    <a:pt x="137" y="1662"/>
                  </a:lnTo>
                  <a:lnTo>
                    <a:pt x="137" y="751"/>
                  </a:lnTo>
                  <a:lnTo>
                    <a:pt x="137" y="1175"/>
                  </a:lnTo>
                  <a:lnTo>
                    <a:pt x="145" y="727"/>
                  </a:lnTo>
                  <a:lnTo>
                    <a:pt x="145" y="527"/>
                  </a:lnTo>
                  <a:lnTo>
                    <a:pt x="145" y="1638"/>
                  </a:lnTo>
                  <a:lnTo>
                    <a:pt x="153" y="1950"/>
                  </a:lnTo>
                  <a:lnTo>
                    <a:pt x="153" y="711"/>
                  </a:lnTo>
                  <a:lnTo>
                    <a:pt x="153" y="831"/>
                  </a:lnTo>
                  <a:lnTo>
                    <a:pt x="161" y="959"/>
                  </a:lnTo>
                  <a:lnTo>
                    <a:pt x="161" y="1854"/>
                  </a:lnTo>
                  <a:lnTo>
                    <a:pt x="161" y="551"/>
                  </a:lnTo>
                  <a:lnTo>
                    <a:pt x="161" y="1351"/>
                  </a:lnTo>
                  <a:lnTo>
                    <a:pt x="169" y="1374"/>
                  </a:lnTo>
                  <a:lnTo>
                    <a:pt x="169" y="1558"/>
                  </a:lnTo>
                  <a:lnTo>
                    <a:pt x="169" y="479"/>
                  </a:lnTo>
                  <a:lnTo>
                    <a:pt x="169" y="719"/>
                  </a:lnTo>
                  <a:lnTo>
                    <a:pt x="177" y="911"/>
                  </a:lnTo>
                  <a:lnTo>
                    <a:pt x="177" y="1766"/>
                  </a:lnTo>
                  <a:lnTo>
                    <a:pt x="177" y="503"/>
                  </a:lnTo>
                  <a:lnTo>
                    <a:pt x="177" y="1550"/>
                  </a:lnTo>
                  <a:lnTo>
                    <a:pt x="185" y="1550"/>
                  </a:lnTo>
                  <a:lnTo>
                    <a:pt x="185" y="575"/>
                  </a:lnTo>
                  <a:lnTo>
                    <a:pt x="185" y="1095"/>
                  </a:lnTo>
                  <a:lnTo>
                    <a:pt x="193" y="1143"/>
                  </a:lnTo>
                  <a:lnTo>
                    <a:pt x="193" y="1846"/>
                  </a:lnTo>
                  <a:lnTo>
                    <a:pt x="193" y="527"/>
                  </a:lnTo>
                  <a:lnTo>
                    <a:pt x="193" y="1590"/>
                  </a:lnTo>
                  <a:lnTo>
                    <a:pt x="201" y="1454"/>
                  </a:lnTo>
                  <a:lnTo>
                    <a:pt x="201" y="535"/>
                  </a:lnTo>
                  <a:lnTo>
                    <a:pt x="201" y="943"/>
                  </a:lnTo>
                  <a:lnTo>
                    <a:pt x="209" y="975"/>
                  </a:lnTo>
                  <a:lnTo>
                    <a:pt x="209" y="1878"/>
                  </a:lnTo>
                  <a:lnTo>
                    <a:pt x="209" y="607"/>
                  </a:lnTo>
                  <a:lnTo>
                    <a:pt x="217" y="719"/>
                  </a:lnTo>
                  <a:lnTo>
                    <a:pt x="217" y="1047"/>
                  </a:lnTo>
                  <a:lnTo>
                    <a:pt x="217" y="567"/>
                  </a:lnTo>
                  <a:lnTo>
                    <a:pt x="217" y="903"/>
                  </a:lnTo>
                  <a:lnTo>
                    <a:pt x="225" y="1087"/>
                  </a:lnTo>
                  <a:lnTo>
                    <a:pt x="225" y="1782"/>
                  </a:lnTo>
                  <a:lnTo>
                    <a:pt x="225" y="375"/>
                  </a:lnTo>
                  <a:lnTo>
                    <a:pt x="225" y="1199"/>
                  </a:lnTo>
                  <a:lnTo>
                    <a:pt x="233" y="1127"/>
                  </a:lnTo>
                  <a:lnTo>
                    <a:pt x="233" y="1247"/>
                  </a:lnTo>
                  <a:lnTo>
                    <a:pt x="233" y="799"/>
                  </a:lnTo>
                  <a:lnTo>
                    <a:pt x="233" y="871"/>
                  </a:lnTo>
                  <a:lnTo>
                    <a:pt x="241" y="631"/>
                  </a:lnTo>
                  <a:lnTo>
                    <a:pt x="241" y="1798"/>
                  </a:lnTo>
                  <a:lnTo>
                    <a:pt x="241" y="1271"/>
                  </a:lnTo>
                  <a:lnTo>
                    <a:pt x="249" y="1135"/>
                  </a:lnTo>
                  <a:lnTo>
                    <a:pt x="249" y="1239"/>
                  </a:lnTo>
                  <a:lnTo>
                    <a:pt x="249" y="551"/>
                  </a:lnTo>
                  <a:lnTo>
                    <a:pt x="249" y="935"/>
                  </a:lnTo>
                  <a:lnTo>
                    <a:pt x="257" y="1071"/>
                  </a:lnTo>
                  <a:lnTo>
                    <a:pt x="257" y="2006"/>
                  </a:lnTo>
                  <a:lnTo>
                    <a:pt x="257" y="831"/>
                  </a:lnTo>
                  <a:lnTo>
                    <a:pt x="265" y="903"/>
                  </a:lnTo>
                  <a:lnTo>
                    <a:pt x="265" y="575"/>
                  </a:lnTo>
                  <a:lnTo>
                    <a:pt x="265" y="1630"/>
                  </a:lnTo>
                  <a:lnTo>
                    <a:pt x="273" y="1558"/>
                  </a:lnTo>
                  <a:lnTo>
                    <a:pt x="273" y="471"/>
                  </a:lnTo>
                  <a:lnTo>
                    <a:pt x="273" y="687"/>
                  </a:lnTo>
                  <a:lnTo>
                    <a:pt x="281" y="687"/>
                  </a:lnTo>
                  <a:lnTo>
                    <a:pt x="281" y="18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303">
              <a:extLst>
                <a:ext uri="{FF2B5EF4-FFF2-40B4-BE49-F238E27FC236}">
                  <a16:creationId xmlns:a16="http://schemas.microsoft.com/office/drawing/2014/main" id="{F6EC5C6F-6D71-2E45-AF80-11C888ED1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" y="1612"/>
              <a:ext cx="288" cy="1870"/>
            </a:xfrm>
            <a:custGeom>
              <a:avLst/>
              <a:gdLst>
                <a:gd name="T0" fmla="*/ 0 w 288"/>
                <a:gd name="T1" fmla="*/ 1318 h 1870"/>
                <a:gd name="T2" fmla="*/ 8 w 288"/>
                <a:gd name="T3" fmla="*/ 543 h 1870"/>
                <a:gd name="T4" fmla="*/ 16 w 288"/>
                <a:gd name="T5" fmla="*/ 823 h 1870"/>
                <a:gd name="T6" fmla="*/ 24 w 288"/>
                <a:gd name="T7" fmla="*/ 391 h 1870"/>
                <a:gd name="T8" fmla="*/ 32 w 288"/>
                <a:gd name="T9" fmla="*/ 1366 h 1870"/>
                <a:gd name="T10" fmla="*/ 40 w 288"/>
                <a:gd name="T11" fmla="*/ 1223 h 1870"/>
                <a:gd name="T12" fmla="*/ 48 w 288"/>
                <a:gd name="T13" fmla="*/ 647 h 1870"/>
                <a:gd name="T14" fmla="*/ 56 w 288"/>
                <a:gd name="T15" fmla="*/ 927 h 1870"/>
                <a:gd name="T16" fmla="*/ 56 w 288"/>
                <a:gd name="T17" fmla="*/ 815 h 1870"/>
                <a:gd name="T18" fmla="*/ 64 w 288"/>
                <a:gd name="T19" fmla="*/ 439 h 1870"/>
                <a:gd name="T20" fmla="*/ 72 w 288"/>
                <a:gd name="T21" fmla="*/ 1079 h 1870"/>
                <a:gd name="T22" fmla="*/ 80 w 288"/>
                <a:gd name="T23" fmla="*/ 711 h 1870"/>
                <a:gd name="T24" fmla="*/ 88 w 288"/>
                <a:gd name="T25" fmla="*/ 903 h 1870"/>
                <a:gd name="T26" fmla="*/ 88 w 288"/>
                <a:gd name="T27" fmla="*/ 847 h 1870"/>
                <a:gd name="T28" fmla="*/ 96 w 288"/>
                <a:gd name="T29" fmla="*/ 639 h 1870"/>
                <a:gd name="T30" fmla="*/ 104 w 288"/>
                <a:gd name="T31" fmla="*/ 1510 h 1870"/>
                <a:gd name="T32" fmla="*/ 112 w 288"/>
                <a:gd name="T33" fmla="*/ 543 h 1870"/>
                <a:gd name="T34" fmla="*/ 120 w 288"/>
                <a:gd name="T35" fmla="*/ 375 h 1870"/>
                <a:gd name="T36" fmla="*/ 128 w 288"/>
                <a:gd name="T37" fmla="*/ 1430 h 1870"/>
                <a:gd name="T38" fmla="*/ 136 w 288"/>
                <a:gd name="T39" fmla="*/ 983 h 1870"/>
                <a:gd name="T40" fmla="*/ 136 w 288"/>
                <a:gd name="T41" fmla="*/ 1654 h 1870"/>
                <a:gd name="T42" fmla="*/ 144 w 288"/>
                <a:gd name="T43" fmla="*/ 1015 h 1870"/>
                <a:gd name="T44" fmla="*/ 152 w 288"/>
                <a:gd name="T45" fmla="*/ 223 h 1870"/>
                <a:gd name="T46" fmla="*/ 160 w 288"/>
                <a:gd name="T47" fmla="*/ 567 h 1870"/>
                <a:gd name="T48" fmla="*/ 168 w 288"/>
                <a:gd name="T49" fmla="*/ 1318 h 1870"/>
                <a:gd name="T50" fmla="*/ 176 w 288"/>
                <a:gd name="T51" fmla="*/ 1151 h 1870"/>
                <a:gd name="T52" fmla="*/ 184 w 288"/>
                <a:gd name="T53" fmla="*/ 839 h 1870"/>
                <a:gd name="T54" fmla="*/ 184 w 288"/>
                <a:gd name="T55" fmla="*/ 1199 h 1870"/>
                <a:gd name="T56" fmla="*/ 192 w 288"/>
                <a:gd name="T57" fmla="*/ 543 h 1870"/>
                <a:gd name="T58" fmla="*/ 200 w 288"/>
                <a:gd name="T59" fmla="*/ 1782 h 1870"/>
                <a:gd name="T60" fmla="*/ 208 w 288"/>
                <a:gd name="T61" fmla="*/ 1239 h 1870"/>
                <a:gd name="T62" fmla="*/ 208 w 288"/>
                <a:gd name="T63" fmla="*/ 527 h 1870"/>
                <a:gd name="T64" fmla="*/ 216 w 288"/>
                <a:gd name="T65" fmla="*/ 495 h 1870"/>
                <a:gd name="T66" fmla="*/ 224 w 288"/>
                <a:gd name="T67" fmla="*/ 1191 h 1870"/>
                <a:gd name="T68" fmla="*/ 232 w 288"/>
                <a:gd name="T69" fmla="*/ 575 h 1870"/>
                <a:gd name="T70" fmla="*/ 240 w 288"/>
                <a:gd name="T71" fmla="*/ 1438 h 1870"/>
                <a:gd name="T72" fmla="*/ 248 w 288"/>
                <a:gd name="T73" fmla="*/ 1135 h 1870"/>
                <a:gd name="T74" fmla="*/ 248 w 288"/>
                <a:gd name="T75" fmla="*/ 863 h 1870"/>
                <a:gd name="T76" fmla="*/ 256 w 288"/>
                <a:gd name="T77" fmla="*/ 647 h 1870"/>
                <a:gd name="T78" fmla="*/ 264 w 288"/>
                <a:gd name="T79" fmla="*/ 511 h 1870"/>
                <a:gd name="T80" fmla="*/ 272 w 288"/>
                <a:gd name="T81" fmla="*/ 255 h 1870"/>
                <a:gd name="T82" fmla="*/ 280 w 288"/>
                <a:gd name="T83" fmla="*/ 1278 h 18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870"/>
                <a:gd name="T128" fmla="*/ 288 w 288"/>
                <a:gd name="T129" fmla="*/ 1870 h 18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870">
                  <a:moveTo>
                    <a:pt x="0" y="1718"/>
                  </a:moveTo>
                  <a:lnTo>
                    <a:pt x="0" y="551"/>
                  </a:lnTo>
                  <a:lnTo>
                    <a:pt x="0" y="1318"/>
                  </a:lnTo>
                  <a:lnTo>
                    <a:pt x="8" y="1318"/>
                  </a:lnTo>
                  <a:lnTo>
                    <a:pt x="8" y="1630"/>
                  </a:lnTo>
                  <a:lnTo>
                    <a:pt x="8" y="543"/>
                  </a:lnTo>
                  <a:lnTo>
                    <a:pt x="8" y="1079"/>
                  </a:lnTo>
                  <a:lnTo>
                    <a:pt x="16" y="1087"/>
                  </a:lnTo>
                  <a:lnTo>
                    <a:pt x="16" y="823"/>
                  </a:lnTo>
                  <a:lnTo>
                    <a:pt x="16" y="1830"/>
                  </a:lnTo>
                  <a:lnTo>
                    <a:pt x="24" y="1734"/>
                  </a:lnTo>
                  <a:lnTo>
                    <a:pt x="24" y="391"/>
                  </a:lnTo>
                  <a:lnTo>
                    <a:pt x="24" y="775"/>
                  </a:lnTo>
                  <a:lnTo>
                    <a:pt x="32" y="871"/>
                  </a:lnTo>
                  <a:lnTo>
                    <a:pt x="32" y="1366"/>
                  </a:lnTo>
                  <a:lnTo>
                    <a:pt x="32" y="303"/>
                  </a:lnTo>
                  <a:lnTo>
                    <a:pt x="32" y="1286"/>
                  </a:lnTo>
                  <a:lnTo>
                    <a:pt x="40" y="1223"/>
                  </a:lnTo>
                  <a:lnTo>
                    <a:pt x="40" y="247"/>
                  </a:lnTo>
                  <a:lnTo>
                    <a:pt x="40" y="471"/>
                  </a:lnTo>
                  <a:lnTo>
                    <a:pt x="48" y="647"/>
                  </a:lnTo>
                  <a:lnTo>
                    <a:pt x="48" y="1606"/>
                  </a:lnTo>
                  <a:lnTo>
                    <a:pt x="48" y="855"/>
                  </a:lnTo>
                  <a:lnTo>
                    <a:pt x="56" y="927"/>
                  </a:lnTo>
                  <a:lnTo>
                    <a:pt x="56" y="1239"/>
                  </a:lnTo>
                  <a:lnTo>
                    <a:pt x="56" y="583"/>
                  </a:lnTo>
                  <a:lnTo>
                    <a:pt x="56" y="815"/>
                  </a:lnTo>
                  <a:lnTo>
                    <a:pt x="64" y="703"/>
                  </a:lnTo>
                  <a:lnTo>
                    <a:pt x="64" y="1574"/>
                  </a:lnTo>
                  <a:lnTo>
                    <a:pt x="64" y="439"/>
                  </a:lnTo>
                  <a:lnTo>
                    <a:pt x="64" y="1191"/>
                  </a:lnTo>
                  <a:lnTo>
                    <a:pt x="72" y="999"/>
                  </a:lnTo>
                  <a:lnTo>
                    <a:pt x="72" y="1079"/>
                  </a:lnTo>
                  <a:lnTo>
                    <a:pt x="72" y="455"/>
                  </a:lnTo>
                  <a:lnTo>
                    <a:pt x="72" y="903"/>
                  </a:lnTo>
                  <a:lnTo>
                    <a:pt x="80" y="711"/>
                  </a:lnTo>
                  <a:lnTo>
                    <a:pt x="80" y="1734"/>
                  </a:lnTo>
                  <a:lnTo>
                    <a:pt x="80" y="847"/>
                  </a:lnTo>
                  <a:lnTo>
                    <a:pt x="88" y="903"/>
                  </a:lnTo>
                  <a:lnTo>
                    <a:pt x="88" y="1223"/>
                  </a:lnTo>
                  <a:lnTo>
                    <a:pt x="88" y="167"/>
                  </a:lnTo>
                  <a:lnTo>
                    <a:pt x="88" y="847"/>
                  </a:lnTo>
                  <a:lnTo>
                    <a:pt x="96" y="1031"/>
                  </a:lnTo>
                  <a:lnTo>
                    <a:pt x="96" y="1502"/>
                  </a:lnTo>
                  <a:lnTo>
                    <a:pt x="96" y="639"/>
                  </a:lnTo>
                  <a:lnTo>
                    <a:pt x="104" y="807"/>
                  </a:lnTo>
                  <a:lnTo>
                    <a:pt x="104" y="0"/>
                  </a:lnTo>
                  <a:lnTo>
                    <a:pt x="104" y="1510"/>
                  </a:lnTo>
                  <a:lnTo>
                    <a:pt x="112" y="1342"/>
                  </a:lnTo>
                  <a:lnTo>
                    <a:pt x="112" y="1870"/>
                  </a:lnTo>
                  <a:lnTo>
                    <a:pt x="112" y="543"/>
                  </a:lnTo>
                  <a:lnTo>
                    <a:pt x="120" y="863"/>
                  </a:lnTo>
                  <a:lnTo>
                    <a:pt x="120" y="1662"/>
                  </a:lnTo>
                  <a:lnTo>
                    <a:pt x="120" y="375"/>
                  </a:lnTo>
                  <a:lnTo>
                    <a:pt x="120" y="1318"/>
                  </a:lnTo>
                  <a:lnTo>
                    <a:pt x="128" y="1239"/>
                  </a:lnTo>
                  <a:lnTo>
                    <a:pt x="128" y="1430"/>
                  </a:lnTo>
                  <a:lnTo>
                    <a:pt x="128" y="383"/>
                  </a:lnTo>
                  <a:lnTo>
                    <a:pt x="128" y="791"/>
                  </a:lnTo>
                  <a:lnTo>
                    <a:pt x="136" y="983"/>
                  </a:lnTo>
                  <a:lnTo>
                    <a:pt x="136" y="1662"/>
                  </a:lnTo>
                  <a:lnTo>
                    <a:pt x="136" y="495"/>
                  </a:lnTo>
                  <a:lnTo>
                    <a:pt x="136" y="1654"/>
                  </a:lnTo>
                  <a:lnTo>
                    <a:pt x="144" y="1422"/>
                  </a:lnTo>
                  <a:lnTo>
                    <a:pt x="144" y="671"/>
                  </a:lnTo>
                  <a:lnTo>
                    <a:pt x="144" y="1015"/>
                  </a:lnTo>
                  <a:lnTo>
                    <a:pt x="152" y="687"/>
                  </a:lnTo>
                  <a:lnTo>
                    <a:pt x="152" y="1702"/>
                  </a:lnTo>
                  <a:lnTo>
                    <a:pt x="152" y="223"/>
                  </a:lnTo>
                  <a:lnTo>
                    <a:pt x="152" y="1422"/>
                  </a:lnTo>
                  <a:lnTo>
                    <a:pt x="160" y="1670"/>
                  </a:lnTo>
                  <a:lnTo>
                    <a:pt x="160" y="567"/>
                  </a:lnTo>
                  <a:lnTo>
                    <a:pt x="160" y="575"/>
                  </a:lnTo>
                  <a:lnTo>
                    <a:pt x="168" y="743"/>
                  </a:lnTo>
                  <a:lnTo>
                    <a:pt x="168" y="1318"/>
                  </a:lnTo>
                  <a:lnTo>
                    <a:pt x="168" y="631"/>
                  </a:lnTo>
                  <a:lnTo>
                    <a:pt x="176" y="791"/>
                  </a:lnTo>
                  <a:lnTo>
                    <a:pt x="176" y="1151"/>
                  </a:lnTo>
                  <a:lnTo>
                    <a:pt x="176" y="319"/>
                  </a:lnTo>
                  <a:lnTo>
                    <a:pt x="176" y="615"/>
                  </a:lnTo>
                  <a:lnTo>
                    <a:pt x="184" y="839"/>
                  </a:lnTo>
                  <a:lnTo>
                    <a:pt x="184" y="1670"/>
                  </a:lnTo>
                  <a:lnTo>
                    <a:pt x="184" y="407"/>
                  </a:lnTo>
                  <a:lnTo>
                    <a:pt x="184" y="1199"/>
                  </a:lnTo>
                  <a:lnTo>
                    <a:pt x="192" y="1119"/>
                  </a:lnTo>
                  <a:lnTo>
                    <a:pt x="192" y="1175"/>
                  </a:lnTo>
                  <a:lnTo>
                    <a:pt x="192" y="543"/>
                  </a:lnTo>
                  <a:lnTo>
                    <a:pt x="192" y="1151"/>
                  </a:lnTo>
                  <a:lnTo>
                    <a:pt x="200" y="1095"/>
                  </a:lnTo>
                  <a:lnTo>
                    <a:pt x="200" y="1782"/>
                  </a:lnTo>
                  <a:lnTo>
                    <a:pt x="200" y="839"/>
                  </a:lnTo>
                  <a:lnTo>
                    <a:pt x="200" y="1175"/>
                  </a:lnTo>
                  <a:lnTo>
                    <a:pt x="208" y="1239"/>
                  </a:lnTo>
                  <a:lnTo>
                    <a:pt x="208" y="1294"/>
                  </a:lnTo>
                  <a:lnTo>
                    <a:pt x="208" y="247"/>
                  </a:lnTo>
                  <a:lnTo>
                    <a:pt x="208" y="527"/>
                  </a:lnTo>
                  <a:lnTo>
                    <a:pt x="216" y="871"/>
                  </a:lnTo>
                  <a:lnTo>
                    <a:pt x="216" y="1638"/>
                  </a:lnTo>
                  <a:lnTo>
                    <a:pt x="216" y="495"/>
                  </a:lnTo>
                  <a:lnTo>
                    <a:pt x="224" y="527"/>
                  </a:lnTo>
                  <a:lnTo>
                    <a:pt x="224" y="343"/>
                  </a:lnTo>
                  <a:lnTo>
                    <a:pt x="224" y="1191"/>
                  </a:lnTo>
                  <a:lnTo>
                    <a:pt x="232" y="1191"/>
                  </a:lnTo>
                  <a:lnTo>
                    <a:pt x="232" y="1446"/>
                  </a:lnTo>
                  <a:lnTo>
                    <a:pt x="232" y="575"/>
                  </a:lnTo>
                  <a:lnTo>
                    <a:pt x="232" y="1031"/>
                  </a:lnTo>
                  <a:lnTo>
                    <a:pt x="240" y="1175"/>
                  </a:lnTo>
                  <a:lnTo>
                    <a:pt x="240" y="1438"/>
                  </a:lnTo>
                  <a:lnTo>
                    <a:pt x="240" y="455"/>
                  </a:lnTo>
                  <a:lnTo>
                    <a:pt x="240" y="991"/>
                  </a:lnTo>
                  <a:lnTo>
                    <a:pt x="248" y="1135"/>
                  </a:lnTo>
                  <a:lnTo>
                    <a:pt x="248" y="1318"/>
                  </a:lnTo>
                  <a:lnTo>
                    <a:pt x="248" y="687"/>
                  </a:lnTo>
                  <a:lnTo>
                    <a:pt x="248" y="863"/>
                  </a:lnTo>
                  <a:lnTo>
                    <a:pt x="256" y="735"/>
                  </a:lnTo>
                  <a:lnTo>
                    <a:pt x="256" y="1582"/>
                  </a:lnTo>
                  <a:lnTo>
                    <a:pt x="256" y="647"/>
                  </a:lnTo>
                  <a:lnTo>
                    <a:pt x="256" y="1542"/>
                  </a:lnTo>
                  <a:lnTo>
                    <a:pt x="264" y="1534"/>
                  </a:lnTo>
                  <a:lnTo>
                    <a:pt x="264" y="511"/>
                  </a:lnTo>
                  <a:lnTo>
                    <a:pt x="272" y="455"/>
                  </a:lnTo>
                  <a:lnTo>
                    <a:pt x="272" y="1318"/>
                  </a:lnTo>
                  <a:lnTo>
                    <a:pt x="272" y="255"/>
                  </a:lnTo>
                  <a:lnTo>
                    <a:pt x="272" y="1143"/>
                  </a:lnTo>
                  <a:lnTo>
                    <a:pt x="280" y="1071"/>
                  </a:lnTo>
                  <a:lnTo>
                    <a:pt x="280" y="1278"/>
                  </a:lnTo>
                  <a:lnTo>
                    <a:pt x="280" y="351"/>
                  </a:lnTo>
                  <a:lnTo>
                    <a:pt x="288" y="6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304">
              <a:extLst>
                <a:ext uri="{FF2B5EF4-FFF2-40B4-BE49-F238E27FC236}">
                  <a16:creationId xmlns:a16="http://schemas.microsoft.com/office/drawing/2014/main" id="{4280AB05-43EA-7C46-A6AE-FA1C63285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" y="1771"/>
              <a:ext cx="280" cy="1575"/>
            </a:xfrm>
            <a:custGeom>
              <a:avLst/>
              <a:gdLst>
                <a:gd name="T0" fmla="*/ 0 w 280"/>
                <a:gd name="T1" fmla="*/ 664 h 1575"/>
                <a:gd name="T2" fmla="*/ 8 w 280"/>
                <a:gd name="T3" fmla="*/ 368 h 1575"/>
                <a:gd name="T4" fmla="*/ 16 w 280"/>
                <a:gd name="T5" fmla="*/ 1319 h 1575"/>
                <a:gd name="T6" fmla="*/ 24 w 280"/>
                <a:gd name="T7" fmla="*/ 200 h 1575"/>
                <a:gd name="T8" fmla="*/ 32 w 280"/>
                <a:gd name="T9" fmla="*/ 1303 h 1575"/>
                <a:gd name="T10" fmla="*/ 40 w 280"/>
                <a:gd name="T11" fmla="*/ 1000 h 1575"/>
                <a:gd name="T12" fmla="*/ 48 w 280"/>
                <a:gd name="T13" fmla="*/ 1167 h 1575"/>
                <a:gd name="T14" fmla="*/ 48 w 280"/>
                <a:gd name="T15" fmla="*/ 808 h 1575"/>
                <a:gd name="T16" fmla="*/ 56 w 280"/>
                <a:gd name="T17" fmla="*/ 88 h 1575"/>
                <a:gd name="T18" fmla="*/ 64 w 280"/>
                <a:gd name="T19" fmla="*/ 1088 h 1575"/>
                <a:gd name="T20" fmla="*/ 72 w 280"/>
                <a:gd name="T21" fmla="*/ 792 h 1575"/>
                <a:gd name="T22" fmla="*/ 72 w 280"/>
                <a:gd name="T23" fmla="*/ 632 h 1575"/>
                <a:gd name="T24" fmla="*/ 80 w 280"/>
                <a:gd name="T25" fmla="*/ 288 h 1575"/>
                <a:gd name="T26" fmla="*/ 88 w 280"/>
                <a:gd name="T27" fmla="*/ 216 h 1575"/>
                <a:gd name="T28" fmla="*/ 96 w 280"/>
                <a:gd name="T29" fmla="*/ 488 h 1575"/>
                <a:gd name="T30" fmla="*/ 104 w 280"/>
                <a:gd name="T31" fmla="*/ 1255 h 1575"/>
                <a:gd name="T32" fmla="*/ 112 w 280"/>
                <a:gd name="T33" fmla="*/ 1319 h 1575"/>
                <a:gd name="T34" fmla="*/ 112 w 280"/>
                <a:gd name="T35" fmla="*/ 728 h 1575"/>
                <a:gd name="T36" fmla="*/ 120 w 280"/>
                <a:gd name="T37" fmla="*/ 520 h 1575"/>
                <a:gd name="T38" fmla="*/ 128 w 280"/>
                <a:gd name="T39" fmla="*/ 872 h 1575"/>
                <a:gd name="T40" fmla="*/ 136 w 280"/>
                <a:gd name="T41" fmla="*/ 800 h 1575"/>
                <a:gd name="T42" fmla="*/ 136 w 280"/>
                <a:gd name="T43" fmla="*/ 848 h 1575"/>
                <a:gd name="T44" fmla="*/ 144 w 280"/>
                <a:gd name="T45" fmla="*/ 1056 h 1575"/>
                <a:gd name="T46" fmla="*/ 152 w 280"/>
                <a:gd name="T47" fmla="*/ 792 h 1575"/>
                <a:gd name="T48" fmla="*/ 160 w 280"/>
                <a:gd name="T49" fmla="*/ 360 h 1575"/>
                <a:gd name="T50" fmla="*/ 168 w 280"/>
                <a:gd name="T51" fmla="*/ 1399 h 1575"/>
                <a:gd name="T52" fmla="*/ 176 w 280"/>
                <a:gd name="T53" fmla="*/ 32 h 1575"/>
                <a:gd name="T54" fmla="*/ 184 w 280"/>
                <a:gd name="T55" fmla="*/ 1056 h 1575"/>
                <a:gd name="T56" fmla="*/ 192 w 280"/>
                <a:gd name="T57" fmla="*/ 872 h 1575"/>
                <a:gd name="T58" fmla="*/ 192 w 280"/>
                <a:gd name="T59" fmla="*/ 744 h 1575"/>
                <a:gd name="T60" fmla="*/ 200 w 280"/>
                <a:gd name="T61" fmla="*/ 544 h 1575"/>
                <a:gd name="T62" fmla="*/ 208 w 280"/>
                <a:gd name="T63" fmla="*/ 1439 h 1575"/>
                <a:gd name="T64" fmla="*/ 216 w 280"/>
                <a:gd name="T65" fmla="*/ 1119 h 1575"/>
                <a:gd name="T66" fmla="*/ 224 w 280"/>
                <a:gd name="T67" fmla="*/ 328 h 1575"/>
                <a:gd name="T68" fmla="*/ 232 w 280"/>
                <a:gd name="T69" fmla="*/ 1247 h 1575"/>
                <a:gd name="T70" fmla="*/ 240 w 280"/>
                <a:gd name="T71" fmla="*/ 592 h 1575"/>
                <a:gd name="T72" fmla="*/ 240 w 280"/>
                <a:gd name="T73" fmla="*/ 880 h 1575"/>
                <a:gd name="T74" fmla="*/ 248 w 280"/>
                <a:gd name="T75" fmla="*/ 528 h 1575"/>
                <a:gd name="T76" fmla="*/ 256 w 280"/>
                <a:gd name="T77" fmla="*/ 1223 h 1575"/>
                <a:gd name="T78" fmla="*/ 264 w 280"/>
                <a:gd name="T79" fmla="*/ 1040 h 1575"/>
                <a:gd name="T80" fmla="*/ 272 w 280"/>
                <a:gd name="T81" fmla="*/ 880 h 1575"/>
                <a:gd name="T82" fmla="*/ 272 w 280"/>
                <a:gd name="T83" fmla="*/ 824 h 15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575"/>
                <a:gd name="T128" fmla="*/ 280 w 280"/>
                <a:gd name="T129" fmla="*/ 1575 h 15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575">
                  <a:moveTo>
                    <a:pt x="0" y="504"/>
                  </a:moveTo>
                  <a:lnTo>
                    <a:pt x="0" y="1080"/>
                  </a:lnTo>
                  <a:lnTo>
                    <a:pt x="0" y="664"/>
                  </a:lnTo>
                  <a:lnTo>
                    <a:pt x="8" y="856"/>
                  </a:lnTo>
                  <a:lnTo>
                    <a:pt x="8" y="1199"/>
                  </a:lnTo>
                  <a:lnTo>
                    <a:pt x="8" y="368"/>
                  </a:lnTo>
                  <a:lnTo>
                    <a:pt x="8" y="880"/>
                  </a:lnTo>
                  <a:lnTo>
                    <a:pt x="16" y="704"/>
                  </a:lnTo>
                  <a:lnTo>
                    <a:pt x="16" y="1319"/>
                  </a:lnTo>
                  <a:lnTo>
                    <a:pt x="16" y="1151"/>
                  </a:lnTo>
                  <a:lnTo>
                    <a:pt x="24" y="816"/>
                  </a:lnTo>
                  <a:lnTo>
                    <a:pt x="24" y="200"/>
                  </a:lnTo>
                  <a:lnTo>
                    <a:pt x="24" y="984"/>
                  </a:lnTo>
                  <a:lnTo>
                    <a:pt x="32" y="936"/>
                  </a:lnTo>
                  <a:lnTo>
                    <a:pt x="32" y="1303"/>
                  </a:lnTo>
                  <a:lnTo>
                    <a:pt x="32" y="696"/>
                  </a:lnTo>
                  <a:lnTo>
                    <a:pt x="32" y="824"/>
                  </a:lnTo>
                  <a:lnTo>
                    <a:pt x="40" y="1000"/>
                  </a:lnTo>
                  <a:lnTo>
                    <a:pt x="40" y="0"/>
                  </a:lnTo>
                  <a:lnTo>
                    <a:pt x="40" y="1072"/>
                  </a:lnTo>
                  <a:lnTo>
                    <a:pt x="48" y="1167"/>
                  </a:lnTo>
                  <a:lnTo>
                    <a:pt x="48" y="1399"/>
                  </a:lnTo>
                  <a:lnTo>
                    <a:pt x="48" y="592"/>
                  </a:lnTo>
                  <a:lnTo>
                    <a:pt x="48" y="808"/>
                  </a:lnTo>
                  <a:lnTo>
                    <a:pt x="56" y="752"/>
                  </a:lnTo>
                  <a:lnTo>
                    <a:pt x="56" y="904"/>
                  </a:lnTo>
                  <a:lnTo>
                    <a:pt x="56" y="88"/>
                  </a:lnTo>
                  <a:lnTo>
                    <a:pt x="56" y="832"/>
                  </a:lnTo>
                  <a:lnTo>
                    <a:pt x="64" y="1048"/>
                  </a:lnTo>
                  <a:lnTo>
                    <a:pt x="64" y="1088"/>
                  </a:lnTo>
                  <a:lnTo>
                    <a:pt x="64" y="696"/>
                  </a:lnTo>
                  <a:lnTo>
                    <a:pt x="64" y="1024"/>
                  </a:lnTo>
                  <a:lnTo>
                    <a:pt x="72" y="792"/>
                  </a:lnTo>
                  <a:lnTo>
                    <a:pt x="72" y="1183"/>
                  </a:lnTo>
                  <a:lnTo>
                    <a:pt x="72" y="128"/>
                  </a:lnTo>
                  <a:lnTo>
                    <a:pt x="72" y="632"/>
                  </a:lnTo>
                  <a:lnTo>
                    <a:pt x="80" y="824"/>
                  </a:lnTo>
                  <a:lnTo>
                    <a:pt x="80" y="1151"/>
                  </a:lnTo>
                  <a:lnTo>
                    <a:pt x="80" y="288"/>
                  </a:lnTo>
                  <a:lnTo>
                    <a:pt x="80" y="632"/>
                  </a:lnTo>
                  <a:lnTo>
                    <a:pt x="88" y="792"/>
                  </a:lnTo>
                  <a:lnTo>
                    <a:pt x="88" y="216"/>
                  </a:lnTo>
                  <a:lnTo>
                    <a:pt x="88" y="1407"/>
                  </a:lnTo>
                  <a:lnTo>
                    <a:pt x="96" y="1247"/>
                  </a:lnTo>
                  <a:lnTo>
                    <a:pt x="96" y="488"/>
                  </a:lnTo>
                  <a:lnTo>
                    <a:pt x="96" y="536"/>
                  </a:lnTo>
                  <a:lnTo>
                    <a:pt x="104" y="136"/>
                  </a:lnTo>
                  <a:lnTo>
                    <a:pt x="104" y="1255"/>
                  </a:lnTo>
                  <a:lnTo>
                    <a:pt x="104" y="8"/>
                  </a:lnTo>
                  <a:lnTo>
                    <a:pt x="104" y="1088"/>
                  </a:lnTo>
                  <a:lnTo>
                    <a:pt x="112" y="1319"/>
                  </a:lnTo>
                  <a:lnTo>
                    <a:pt x="112" y="1511"/>
                  </a:lnTo>
                  <a:lnTo>
                    <a:pt x="112" y="272"/>
                  </a:lnTo>
                  <a:lnTo>
                    <a:pt x="112" y="728"/>
                  </a:lnTo>
                  <a:lnTo>
                    <a:pt x="120" y="840"/>
                  </a:lnTo>
                  <a:lnTo>
                    <a:pt x="120" y="1032"/>
                  </a:lnTo>
                  <a:lnTo>
                    <a:pt x="120" y="520"/>
                  </a:lnTo>
                  <a:lnTo>
                    <a:pt x="120" y="808"/>
                  </a:lnTo>
                  <a:lnTo>
                    <a:pt x="128" y="552"/>
                  </a:lnTo>
                  <a:lnTo>
                    <a:pt x="128" y="872"/>
                  </a:lnTo>
                  <a:lnTo>
                    <a:pt x="128" y="128"/>
                  </a:lnTo>
                  <a:lnTo>
                    <a:pt x="128" y="640"/>
                  </a:lnTo>
                  <a:lnTo>
                    <a:pt x="136" y="800"/>
                  </a:lnTo>
                  <a:lnTo>
                    <a:pt x="136" y="1271"/>
                  </a:lnTo>
                  <a:lnTo>
                    <a:pt x="136" y="584"/>
                  </a:lnTo>
                  <a:lnTo>
                    <a:pt x="136" y="848"/>
                  </a:lnTo>
                  <a:lnTo>
                    <a:pt x="144" y="936"/>
                  </a:lnTo>
                  <a:lnTo>
                    <a:pt x="144" y="352"/>
                  </a:lnTo>
                  <a:lnTo>
                    <a:pt x="144" y="1056"/>
                  </a:lnTo>
                  <a:lnTo>
                    <a:pt x="152" y="824"/>
                  </a:lnTo>
                  <a:lnTo>
                    <a:pt x="152" y="1575"/>
                  </a:lnTo>
                  <a:lnTo>
                    <a:pt x="152" y="792"/>
                  </a:lnTo>
                  <a:lnTo>
                    <a:pt x="152" y="1319"/>
                  </a:lnTo>
                  <a:lnTo>
                    <a:pt x="160" y="1303"/>
                  </a:lnTo>
                  <a:lnTo>
                    <a:pt x="160" y="360"/>
                  </a:lnTo>
                  <a:lnTo>
                    <a:pt x="160" y="880"/>
                  </a:lnTo>
                  <a:lnTo>
                    <a:pt x="168" y="1056"/>
                  </a:lnTo>
                  <a:lnTo>
                    <a:pt x="168" y="1399"/>
                  </a:lnTo>
                  <a:lnTo>
                    <a:pt x="168" y="560"/>
                  </a:lnTo>
                  <a:lnTo>
                    <a:pt x="176" y="464"/>
                  </a:lnTo>
                  <a:lnTo>
                    <a:pt x="176" y="32"/>
                  </a:lnTo>
                  <a:lnTo>
                    <a:pt x="176" y="880"/>
                  </a:lnTo>
                  <a:lnTo>
                    <a:pt x="184" y="904"/>
                  </a:lnTo>
                  <a:lnTo>
                    <a:pt x="184" y="1056"/>
                  </a:lnTo>
                  <a:lnTo>
                    <a:pt x="184" y="624"/>
                  </a:lnTo>
                  <a:lnTo>
                    <a:pt x="184" y="928"/>
                  </a:lnTo>
                  <a:lnTo>
                    <a:pt x="192" y="872"/>
                  </a:lnTo>
                  <a:lnTo>
                    <a:pt x="192" y="1095"/>
                  </a:lnTo>
                  <a:lnTo>
                    <a:pt x="192" y="528"/>
                  </a:lnTo>
                  <a:lnTo>
                    <a:pt x="192" y="744"/>
                  </a:lnTo>
                  <a:lnTo>
                    <a:pt x="200" y="744"/>
                  </a:lnTo>
                  <a:lnTo>
                    <a:pt x="200" y="1239"/>
                  </a:lnTo>
                  <a:lnTo>
                    <a:pt x="200" y="544"/>
                  </a:lnTo>
                  <a:lnTo>
                    <a:pt x="200" y="704"/>
                  </a:lnTo>
                  <a:lnTo>
                    <a:pt x="208" y="584"/>
                  </a:lnTo>
                  <a:lnTo>
                    <a:pt x="208" y="1439"/>
                  </a:lnTo>
                  <a:lnTo>
                    <a:pt x="208" y="416"/>
                  </a:lnTo>
                  <a:lnTo>
                    <a:pt x="208" y="1423"/>
                  </a:lnTo>
                  <a:lnTo>
                    <a:pt x="216" y="1119"/>
                  </a:lnTo>
                  <a:lnTo>
                    <a:pt x="216" y="1327"/>
                  </a:lnTo>
                  <a:lnTo>
                    <a:pt x="216" y="392"/>
                  </a:lnTo>
                  <a:lnTo>
                    <a:pt x="224" y="328"/>
                  </a:lnTo>
                  <a:lnTo>
                    <a:pt x="224" y="1247"/>
                  </a:lnTo>
                  <a:lnTo>
                    <a:pt x="232" y="1072"/>
                  </a:lnTo>
                  <a:lnTo>
                    <a:pt x="232" y="1247"/>
                  </a:lnTo>
                  <a:lnTo>
                    <a:pt x="232" y="304"/>
                  </a:lnTo>
                  <a:lnTo>
                    <a:pt x="232" y="584"/>
                  </a:lnTo>
                  <a:lnTo>
                    <a:pt x="240" y="592"/>
                  </a:lnTo>
                  <a:lnTo>
                    <a:pt x="240" y="976"/>
                  </a:lnTo>
                  <a:lnTo>
                    <a:pt x="240" y="352"/>
                  </a:lnTo>
                  <a:lnTo>
                    <a:pt x="240" y="880"/>
                  </a:lnTo>
                  <a:lnTo>
                    <a:pt x="248" y="720"/>
                  </a:lnTo>
                  <a:lnTo>
                    <a:pt x="248" y="1375"/>
                  </a:lnTo>
                  <a:lnTo>
                    <a:pt x="248" y="528"/>
                  </a:lnTo>
                  <a:lnTo>
                    <a:pt x="248" y="624"/>
                  </a:lnTo>
                  <a:lnTo>
                    <a:pt x="256" y="688"/>
                  </a:lnTo>
                  <a:lnTo>
                    <a:pt x="256" y="1223"/>
                  </a:lnTo>
                  <a:lnTo>
                    <a:pt x="256" y="424"/>
                  </a:lnTo>
                  <a:lnTo>
                    <a:pt x="264" y="696"/>
                  </a:lnTo>
                  <a:lnTo>
                    <a:pt x="264" y="1040"/>
                  </a:lnTo>
                  <a:lnTo>
                    <a:pt x="264" y="344"/>
                  </a:lnTo>
                  <a:lnTo>
                    <a:pt x="264" y="680"/>
                  </a:lnTo>
                  <a:lnTo>
                    <a:pt x="272" y="880"/>
                  </a:lnTo>
                  <a:lnTo>
                    <a:pt x="272" y="1335"/>
                  </a:lnTo>
                  <a:lnTo>
                    <a:pt x="272" y="800"/>
                  </a:lnTo>
                  <a:lnTo>
                    <a:pt x="272" y="824"/>
                  </a:lnTo>
                  <a:lnTo>
                    <a:pt x="280" y="784"/>
                  </a:lnTo>
                  <a:lnTo>
                    <a:pt x="280" y="3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305">
              <a:extLst>
                <a:ext uri="{FF2B5EF4-FFF2-40B4-BE49-F238E27FC236}">
                  <a16:creationId xmlns:a16="http://schemas.microsoft.com/office/drawing/2014/main" id="{0B574E6F-597A-5644-A19F-7A938E0A2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" y="1883"/>
              <a:ext cx="264" cy="1415"/>
            </a:xfrm>
            <a:custGeom>
              <a:avLst/>
              <a:gdLst>
                <a:gd name="T0" fmla="*/ 8 w 264"/>
                <a:gd name="T1" fmla="*/ 744 h 1415"/>
                <a:gd name="T2" fmla="*/ 8 w 264"/>
                <a:gd name="T3" fmla="*/ 792 h 1415"/>
                <a:gd name="T4" fmla="*/ 16 w 264"/>
                <a:gd name="T5" fmla="*/ 344 h 1415"/>
                <a:gd name="T6" fmla="*/ 24 w 264"/>
                <a:gd name="T7" fmla="*/ 1215 h 1415"/>
                <a:gd name="T8" fmla="*/ 32 w 264"/>
                <a:gd name="T9" fmla="*/ 784 h 1415"/>
                <a:gd name="T10" fmla="*/ 32 w 264"/>
                <a:gd name="T11" fmla="*/ 720 h 1415"/>
                <a:gd name="T12" fmla="*/ 40 w 264"/>
                <a:gd name="T13" fmla="*/ 264 h 1415"/>
                <a:gd name="T14" fmla="*/ 48 w 264"/>
                <a:gd name="T15" fmla="*/ 1295 h 1415"/>
                <a:gd name="T16" fmla="*/ 56 w 264"/>
                <a:gd name="T17" fmla="*/ 1343 h 1415"/>
                <a:gd name="T18" fmla="*/ 64 w 264"/>
                <a:gd name="T19" fmla="*/ 856 h 1415"/>
                <a:gd name="T20" fmla="*/ 64 w 264"/>
                <a:gd name="T21" fmla="*/ 848 h 1415"/>
                <a:gd name="T22" fmla="*/ 72 w 264"/>
                <a:gd name="T23" fmla="*/ 320 h 1415"/>
                <a:gd name="T24" fmla="*/ 80 w 264"/>
                <a:gd name="T25" fmla="*/ 792 h 1415"/>
                <a:gd name="T26" fmla="*/ 88 w 264"/>
                <a:gd name="T27" fmla="*/ 440 h 1415"/>
                <a:gd name="T28" fmla="*/ 96 w 264"/>
                <a:gd name="T29" fmla="*/ 304 h 1415"/>
                <a:gd name="T30" fmla="*/ 96 w 264"/>
                <a:gd name="T31" fmla="*/ 264 h 1415"/>
                <a:gd name="T32" fmla="*/ 104 w 264"/>
                <a:gd name="T33" fmla="*/ 328 h 1415"/>
                <a:gd name="T34" fmla="*/ 112 w 264"/>
                <a:gd name="T35" fmla="*/ 1207 h 1415"/>
                <a:gd name="T36" fmla="*/ 120 w 264"/>
                <a:gd name="T37" fmla="*/ 568 h 1415"/>
                <a:gd name="T38" fmla="*/ 120 w 264"/>
                <a:gd name="T39" fmla="*/ 880 h 1415"/>
                <a:gd name="T40" fmla="*/ 128 w 264"/>
                <a:gd name="T41" fmla="*/ 232 h 1415"/>
                <a:gd name="T42" fmla="*/ 136 w 264"/>
                <a:gd name="T43" fmla="*/ 1183 h 1415"/>
                <a:gd name="T44" fmla="*/ 144 w 264"/>
                <a:gd name="T45" fmla="*/ 536 h 1415"/>
                <a:gd name="T46" fmla="*/ 152 w 264"/>
                <a:gd name="T47" fmla="*/ 1071 h 1415"/>
                <a:gd name="T48" fmla="*/ 152 w 264"/>
                <a:gd name="T49" fmla="*/ 960 h 1415"/>
                <a:gd name="T50" fmla="*/ 160 w 264"/>
                <a:gd name="T51" fmla="*/ 296 h 1415"/>
                <a:gd name="T52" fmla="*/ 168 w 264"/>
                <a:gd name="T53" fmla="*/ 1223 h 1415"/>
                <a:gd name="T54" fmla="*/ 176 w 264"/>
                <a:gd name="T55" fmla="*/ 904 h 1415"/>
                <a:gd name="T56" fmla="*/ 176 w 264"/>
                <a:gd name="T57" fmla="*/ 552 h 1415"/>
                <a:gd name="T58" fmla="*/ 184 w 264"/>
                <a:gd name="T59" fmla="*/ 104 h 1415"/>
                <a:gd name="T60" fmla="*/ 192 w 264"/>
                <a:gd name="T61" fmla="*/ 1415 h 1415"/>
                <a:gd name="T62" fmla="*/ 200 w 264"/>
                <a:gd name="T63" fmla="*/ 464 h 1415"/>
                <a:gd name="T64" fmla="*/ 200 w 264"/>
                <a:gd name="T65" fmla="*/ 360 h 1415"/>
                <a:gd name="T66" fmla="*/ 208 w 264"/>
                <a:gd name="T67" fmla="*/ 576 h 1415"/>
                <a:gd name="T68" fmla="*/ 216 w 264"/>
                <a:gd name="T69" fmla="*/ 24 h 1415"/>
                <a:gd name="T70" fmla="*/ 224 w 264"/>
                <a:gd name="T71" fmla="*/ 1023 h 1415"/>
                <a:gd name="T72" fmla="*/ 232 w 264"/>
                <a:gd name="T73" fmla="*/ 664 h 1415"/>
                <a:gd name="T74" fmla="*/ 232 w 264"/>
                <a:gd name="T75" fmla="*/ 632 h 1415"/>
                <a:gd name="T76" fmla="*/ 240 w 264"/>
                <a:gd name="T77" fmla="*/ 136 h 1415"/>
                <a:gd name="T78" fmla="*/ 248 w 264"/>
                <a:gd name="T79" fmla="*/ 48 h 1415"/>
                <a:gd name="T80" fmla="*/ 256 w 264"/>
                <a:gd name="T81" fmla="*/ 1375 h 1415"/>
                <a:gd name="T82" fmla="*/ 264 w 264"/>
                <a:gd name="T83" fmla="*/ 880 h 14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1415"/>
                <a:gd name="T128" fmla="*/ 264 w 264"/>
                <a:gd name="T129" fmla="*/ 1415 h 14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1415">
                  <a:moveTo>
                    <a:pt x="0" y="216"/>
                  </a:moveTo>
                  <a:lnTo>
                    <a:pt x="0" y="808"/>
                  </a:lnTo>
                  <a:lnTo>
                    <a:pt x="8" y="744"/>
                  </a:lnTo>
                  <a:lnTo>
                    <a:pt x="8" y="1143"/>
                  </a:lnTo>
                  <a:lnTo>
                    <a:pt x="8" y="472"/>
                  </a:lnTo>
                  <a:lnTo>
                    <a:pt x="8" y="792"/>
                  </a:lnTo>
                  <a:lnTo>
                    <a:pt x="16" y="680"/>
                  </a:lnTo>
                  <a:lnTo>
                    <a:pt x="16" y="1119"/>
                  </a:lnTo>
                  <a:lnTo>
                    <a:pt x="16" y="344"/>
                  </a:lnTo>
                  <a:lnTo>
                    <a:pt x="16" y="1039"/>
                  </a:lnTo>
                  <a:lnTo>
                    <a:pt x="24" y="672"/>
                  </a:lnTo>
                  <a:lnTo>
                    <a:pt x="24" y="1215"/>
                  </a:lnTo>
                  <a:lnTo>
                    <a:pt x="24" y="648"/>
                  </a:lnTo>
                  <a:lnTo>
                    <a:pt x="24" y="824"/>
                  </a:lnTo>
                  <a:lnTo>
                    <a:pt x="32" y="784"/>
                  </a:lnTo>
                  <a:lnTo>
                    <a:pt x="32" y="960"/>
                  </a:lnTo>
                  <a:lnTo>
                    <a:pt x="32" y="288"/>
                  </a:lnTo>
                  <a:lnTo>
                    <a:pt x="32" y="720"/>
                  </a:lnTo>
                  <a:lnTo>
                    <a:pt x="40" y="672"/>
                  </a:lnTo>
                  <a:lnTo>
                    <a:pt x="40" y="1031"/>
                  </a:lnTo>
                  <a:lnTo>
                    <a:pt x="40" y="264"/>
                  </a:lnTo>
                  <a:lnTo>
                    <a:pt x="40" y="416"/>
                  </a:lnTo>
                  <a:lnTo>
                    <a:pt x="48" y="240"/>
                  </a:lnTo>
                  <a:lnTo>
                    <a:pt x="48" y="1295"/>
                  </a:lnTo>
                  <a:lnTo>
                    <a:pt x="48" y="1039"/>
                  </a:lnTo>
                  <a:lnTo>
                    <a:pt x="56" y="1127"/>
                  </a:lnTo>
                  <a:lnTo>
                    <a:pt x="56" y="1343"/>
                  </a:lnTo>
                  <a:lnTo>
                    <a:pt x="56" y="576"/>
                  </a:lnTo>
                  <a:lnTo>
                    <a:pt x="56" y="736"/>
                  </a:lnTo>
                  <a:lnTo>
                    <a:pt x="64" y="856"/>
                  </a:lnTo>
                  <a:lnTo>
                    <a:pt x="64" y="1095"/>
                  </a:lnTo>
                  <a:lnTo>
                    <a:pt x="64" y="296"/>
                  </a:lnTo>
                  <a:lnTo>
                    <a:pt x="64" y="848"/>
                  </a:lnTo>
                  <a:lnTo>
                    <a:pt x="72" y="520"/>
                  </a:lnTo>
                  <a:lnTo>
                    <a:pt x="72" y="1343"/>
                  </a:lnTo>
                  <a:lnTo>
                    <a:pt x="72" y="320"/>
                  </a:lnTo>
                  <a:lnTo>
                    <a:pt x="72" y="576"/>
                  </a:lnTo>
                  <a:lnTo>
                    <a:pt x="80" y="352"/>
                  </a:lnTo>
                  <a:lnTo>
                    <a:pt x="80" y="792"/>
                  </a:lnTo>
                  <a:lnTo>
                    <a:pt x="80" y="72"/>
                  </a:lnTo>
                  <a:lnTo>
                    <a:pt x="80" y="440"/>
                  </a:lnTo>
                  <a:lnTo>
                    <a:pt x="88" y="440"/>
                  </a:lnTo>
                  <a:lnTo>
                    <a:pt x="88" y="1215"/>
                  </a:lnTo>
                  <a:lnTo>
                    <a:pt x="88" y="280"/>
                  </a:lnTo>
                  <a:lnTo>
                    <a:pt x="96" y="304"/>
                  </a:lnTo>
                  <a:lnTo>
                    <a:pt x="96" y="1071"/>
                  </a:lnTo>
                  <a:lnTo>
                    <a:pt x="96" y="232"/>
                  </a:lnTo>
                  <a:lnTo>
                    <a:pt x="96" y="264"/>
                  </a:lnTo>
                  <a:lnTo>
                    <a:pt x="104" y="400"/>
                  </a:lnTo>
                  <a:lnTo>
                    <a:pt x="104" y="1119"/>
                  </a:lnTo>
                  <a:lnTo>
                    <a:pt x="104" y="328"/>
                  </a:lnTo>
                  <a:lnTo>
                    <a:pt x="104" y="920"/>
                  </a:lnTo>
                  <a:lnTo>
                    <a:pt x="112" y="991"/>
                  </a:lnTo>
                  <a:lnTo>
                    <a:pt x="112" y="1207"/>
                  </a:lnTo>
                  <a:lnTo>
                    <a:pt x="112" y="784"/>
                  </a:lnTo>
                  <a:lnTo>
                    <a:pt x="112" y="968"/>
                  </a:lnTo>
                  <a:lnTo>
                    <a:pt x="120" y="568"/>
                  </a:lnTo>
                  <a:lnTo>
                    <a:pt x="120" y="1231"/>
                  </a:lnTo>
                  <a:lnTo>
                    <a:pt x="120" y="344"/>
                  </a:lnTo>
                  <a:lnTo>
                    <a:pt x="120" y="880"/>
                  </a:lnTo>
                  <a:lnTo>
                    <a:pt x="128" y="808"/>
                  </a:lnTo>
                  <a:lnTo>
                    <a:pt x="128" y="1007"/>
                  </a:lnTo>
                  <a:lnTo>
                    <a:pt x="128" y="232"/>
                  </a:lnTo>
                  <a:lnTo>
                    <a:pt x="128" y="752"/>
                  </a:lnTo>
                  <a:lnTo>
                    <a:pt x="136" y="824"/>
                  </a:lnTo>
                  <a:lnTo>
                    <a:pt x="136" y="1183"/>
                  </a:lnTo>
                  <a:lnTo>
                    <a:pt x="136" y="0"/>
                  </a:lnTo>
                  <a:lnTo>
                    <a:pt x="136" y="512"/>
                  </a:lnTo>
                  <a:lnTo>
                    <a:pt x="144" y="536"/>
                  </a:lnTo>
                  <a:lnTo>
                    <a:pt x="144" y="328"/>
                  </a:lnTo>
                  <a:lnTo>
                    <a:pt x="144" y="1207"/>
                  </a:lnTo>
                  <a:lnTo>
                    <a:pt x="152" y="1071"/>
                  </a:lnTo>
                  <a:lnTo>
                    <a:pt x="152" y="1247"/>
                  </a:lnTo>
                  <a:lnTo>
                    <a:pt x="152" y="352"/>
                  </a:lnTo>
                  <a:lnTo>
                    <a:pt x="152" y="960"/>
                  </a:lnTo>
                  <a:lnTo>
                    <a:pt x="160" y="736"/>
                  </a:lnTo>
                  <a:lnTo>
                    <a:pt x="160" y="1295"/>
                  </a:lnTo>
                  <a:lnTo>
                    <a:pt x="160" y="296"/>
                  </a:lnTo>
                  <a:lnTo>
                    <a:pt x="160" y="840"/>
                  </a:lnTo>
                  <a:lnTo>
                    <a:pt x="168" y="704"/>
                  </a:lnTo>
                  <a:lnTo>
                    <a:pt x="168" y="1223"/>
                  </a:lnTo>
                  <a:lnTo>
                    <a:pt x="168" y="584"/>
                  </a:lnTo>
                  <a:lnTo>
                    <a:pt x="168" y="896"/>
                  </a:lnTo>
                  <a:lnTo>
                    <a:pt x="176" y="904"/>
                  </a:lnTo>
                  <a:lnTo>
                    <a:pt x="176" y="983"/>
                  </a:lnTo>
                  <a:lnTo>
                    <a:pt x="176" y="416"/>
                  </a:lnTo>
                  <a:lnTo>
                    <a:pt x="176" y="552"/>
                  </a:lnTo>
                  <a:lnTo>
                    <a:pt x="184" y="576"/>
                  </a:lnTo>
                  <a:lnTo>
                    <a:pt x="184" y="1031"/>
                  </a:lnTo>
                  <a:lnTo>
                    <a:pt x="184" y="104"/>
                  </a:lnTo>
                  <a:lnTo>
                    <a:pt x="184" y="240"/>
                  </a:lnTo>
                  <a:lnTo>
                    <a:pt x="192" y="232"/>
                  </a:lnTo>
                  <a:lnTo>
                    <a:pt x="192" y="1415"/>
                  </a:lnTo>
                  <a:lnTo>
                    <a:pt x="192" y="88"/>
                  </a:lnTo>
                  <a:lnTo>
                    <a:pt x="192" y="584"/>
                  </a:lnTo>
                  <a:lnTo>
                    <a:pt x="200" y="464"/>
                  </a:lnTo>
                  <a:lnTo>
                    <a:pt x="200" y="904"/>
                  </a:lnTo>
                  <a:lnTo>
                    <a:pt x="200" y="232"/>
                  </a:lnTo>
                  <a:lnTo>
                    <a:pt x="200" y="360"/>
                  </a:lnTo>
                  <a:lnTo>
                    <a:pt x="208" y="352"/>
                  </a:lnTo>
                  <a:lnTo>
                    <a:pt x="208" y="1047"/>
                  </a:lnTo>
                  <a:lnTo>
                    <a:pt x="208" y="576"/>
                  </a:lnTo>
                  <a:lnTo>
                    <a:pt x="216" y="512"/>
                  </a:lnTo>
                  <a:lnTo>
                    <a:pt x="216" y="1159"/>
                  </a:lnTo>
                  <a:lnTo>
                    <a:pt x="216" y="24"/>
                  </a:lnTo>
                  <a:lnTo>
                    <a:pt x="216" y="496"/>
                  </a:lnTo>
                  <a:lnTo>
                    <a:pt x="224" y="608"/>
                  </a:lnTo>
                  <a:lnTo>
                    <a:pt x="224" y="1023"/>
                  </a:lnTo>
                  <a:lnTo>
                    <a:pt x="224" y="368"/>
                  </a:lnTo>
                  <a:lnTo>
                    <a:pt x="224" y="560"/>
                  </a:lnTo>
                  <a:lnTo>
                    <a:pt x="232" y="664"/>
                  </a:lnTo>
                  <a:lnTo>
                    <a:pt x="232" y="983"/>
                  </a:lnTo>
                  <a:lnTo>
                    <a:pt x="232" y="432"/>
                  </a:lnTo>
                  <a:lnTo>
                    <a:pt x="232" y="632"/>
                  </a:lnTo>
                  <a:lnTo>
                    <a:pt x="240" y="840"/>
                  </a:lnTo>
                  <a:lnTo>
                    <a:pt x="240" y="1175"/>
                  </a:lnTo>
                  <a:lnTo>
                    <a:pt x="240" y="136"/>
                  </a:lnTo>
                  <a:lnTo>
                    <a:pt x="240" y="888"/>
                  </a:lnTo>
                  <a:lnTo>
                    <a:pt x="248" y="999"/>
                  </a:lnTo>
                  <a:lnTo>
                    <a:pt x="248" y="48"/>
                  </a:lnTo>
                  <a:lnTo>
                    <a:pt x="248" y="1007"/>
                  </a:lnTo>
                  <a:lnTo>
                    <a:pt x="256" y="1231"/>
                  </a:lnTo>
                  <a:lnTo>
                    <a:pt x="256" y="1375"/>
                  </a:lnTo>
                  <a:lnTo>
                    <a:pt x="256" y="464"/>
                  </a:lnTo>
                  <a:lnTo>
                    <a:pt x="256" y="888"/>
                  </a:lnTo>
                  <a:lnTo>
                    <a:pt x="264" y="880"/>
                  </a:lnTo>
                  <a:lnTo>
                    <a:pt x="264" y="1183"/>
                  </a:lnTo>
                  <a:lnTo>
                    <a:pt x="264" y="35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CE9E37D-6C30-AE4E-8BCB-7C302677E2D5}"/>
              </a:ext>
            </a:extLst>
          </p:cNvPr>
          <p:cNvCxnSpPr/>
          <p:nvPr/>
        </p:nvCxnSpPr>
        <p:spPr>
          <a:xfrm>
            <a:off x="8074576" y="113998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36F50F8-85B5-C940-BB33-4DEB8E5F9EFE}"/>
              </a:ext>
            </a:extLst>
          </p:cNvPr>
          <p:cNvCxnSpPr/>
          <p:nvPr/>
        </p:nvCxnSpPr>
        <p:spPr>
          <a:xfrm>
            <a:off x="8074576" y="1778212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図 94" descr="%pptTeX&#10;\begin{document}&#10;\begin{align*}&#10;\bm{A}&#10;\end{align*}&#10;\end{document}">
            <a:extLst>
              <a:ext uri="{FF2B5EF4-FFF2-40B4-BE49-F238E27FC236}">
                <a16:creationId xmlns:a16="http://schemas.microsoft.com/office/drawing/2014/main" id="{1033105E-02CC-564D-A038-C241E9407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67" y="1241672"/>
            <a:ext cx="421270" cy="379742"/>
          </a:xfrm>
          <a:prstGeom prst="rect">
            <a:avLst/>
          </a:prstGeom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80E66D6-DA58-F740-8FEF-081BB57F4956}"/>
              </a:ext>
            </a:extLst>
          </p:cNvPr>
          <p:cNvSpPr txBox="1"/>
          <p:nvPr/>
        </p:nvSpPr>
        <p:spPr>
          <a:xfrm>
            <a:off x="6604786" y="672834"/>
            <a:ext cx="203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分離系</a:t>
            </a:r>
          </a:p>
        </p:txBody>
      </p:sp>
      <p:pic>
        <p:nvPicPr>
          <p:cNvPr id="97" name="図 96" descr="%pptTeX&#10;\begin{document}&#10;\begin{align*}&#10;\bm{W}&#10;\end{align*}&#10;\end{document}">
            <a:extLst>
              <a:ext uri="{FF2B5EF4-FFF2-40B4-BE49-F238E27FC236}">
                <a16:creationId xmlns:a16="http://schemas.microsoft.com/office/drawing/2014/main" id="{EC1DA3D3-B355-F244-88FA-95FE6CD8E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02" y="1274806"/>
            <a:ext cx="608966" cy="375568"/>
          </a:xfrm>
          <a:prstGeom prst="rect">
            <a:avLst/>
          </a:prstGeom>
        </p:spPr>
      </p:pic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077857A-DFA7-CD4B-ABDE-4B4B3CCD7924}"/>
              </a:ext>
            </a:extLst>
          </p:cNvPr>
          <p:cNvSpPr txBox="1"/>
          <p:nvPr/>
        </p:nvSpPr>
        <p:spPr>
          <a:xfrm>
            <a:off x="3323877" y="672834"/>
            <a:ext cx="203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混合系</a:t>
            </a:r>
          </a:p>
        </p:txBody>
      </p:sp>
      <p:pic>
        <p:nvPicPr>
          <p:cNvPr id="100" name="図 99" descr="アイコン&#10;&#10;自動的に生成された説明">
            <a:extLst>
              <a:ext uri="{FF2B5EF4-FFF2-40B4-BE49-F238E27FC236}">
                <a16:creationId xmlns:a16="http://schemas.microsoft.com/office/drawing/2014/main" id="{6B5D56FF-C0FC-254A-A837-9B3387A70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935" y="828081"/>
            <a:ext cx="429336" cy="555486"/>
          </a:xfrm>
          <a:prstGeom prst="rect">
            <a:avLst/>
          </a:prstGeom>
        </p:spPr>
      </p:pic>
      <p:pic>
        <p:nvPicPr>
          <p:cNvPr id="102" name="図 101" descr="アイコン&#10;&#10;自動的に生成された説明">
            <a:extLst>
              <a:ext uri="{FF2B5EF4-FFF2-40B4-BE49-F238E27FC236}">
                <a16:creationId xmlns:a16="http://schemas.microsoft.com/office/drawing/2014/main" id="{F614CBB1-C26F-9248-9698-985340AA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628" y="1468912"/>
            <a:ext cx="411599" cy="55727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B15FB2-0278-AB42-A84B-64209E10E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377" y="4583430"/>
            <a:ext cx="7569200" cy="1371600"/>
          </a:xfrm>
          <a:prstGeom prst="rect">
            <a:avLst/>
          </a:prstGeom>
        </p:spPr>
      </p:pic>
      <p:pic>
        <p:nvPicPr>
          <p:cNvPr id="104" name="Picture 37" descr="MC900433836[1]">
            <a:extLst>
              <a:ext uri="{FF2B5EF4-FFF2-40B4-BE49-F238E27FC236}">
                <a16:creationId xmlns:a16="http://schemas.microsoft.com/office/drawing/2014/main" id="{F462888F-72DF-B94B-893E-3401DC72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1" y="4823112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37" descr="MC900433836[1]">
            <a:extLst>
              <a:ext uri="{FF2B5EF4-FFF2-40B4-BE49-F238E27FC236}">
                <a16:creationId xmlns:a16="http://schemas.microsoft.com/office/drawing/2014/main" id="{57BDAD12-E3E7-3A40-8DF4-F54A459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1" y="5506282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199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98269"/>
              </p:ext>
            </p:extLst>
          </p:nvPr>
        </p:nvGraphicFramePr>
        <p:xfrm>
          <a:off x="8122366" y="1233404"/>
          <a:ext cx="2771220" cy="2560320"/>
        </p:xfrm>
        <a:graphic>
          <a:graphicData uri="http://schemas.openxmlformats.org/drawingml/2006/table">
            <a:tbl>
              <a:tblPr firstRow="1" bandRow="1">
                <a:solidFill>
                  <a:srgbClr val="FF435D"/>
                </a:solidFill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26208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0525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/>
        </p:nvGraphicFramePr>
        <p:xfrm>
          <a:off x="1727206" y="3767947"/>
          <a:ext cx="27712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45447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6234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4" y="588310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51E96-62D4-3146-B39B-0AB748AD3A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607208"/>
            <a:ext cx="250270" cy="11867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0F5C86D8-DD7E-DF42-8E85-6BCE3AE345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2287732"/>
            <a:ext cx="250270" cy="1186764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F15B397-4E2E-A84D-A02F-80D6DFA79285}"/>
              </a:ext>
            </a:extLst>
          </p:cNvPr>
          <p:cNvSpPr/>
          <p:nvPr/>
        </p:nvSpPr>
        <p:spPr>
          <a:xfrm>
            <a:off x="7577677" y="607207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278A11F-8E74-6C47-B2E9-00BE19FC8D01}"/>
              </a:ext>
            </a:extLst>
          </p:cNvPr>
          <p:cNvSpPr/>
          <p:nvPr/>
        </p:nvSpPr>
        <p:spPr>
          <a:xfrm>
            <a:off x="7573327" y="2305015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8DF748-1039-3440-A399-01FEC0D8C612}"/>
              </a:ext>
            </a:extLst>
          </p:cNvPr>
          <p:cNvSpPr txBox="1"/>
          <p:nvPr/>
        </p:nvSpPr>
        <p:spPr>
          <a:xfrm rot="5400000">
            <a:off x="7413540" y="3578101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09C8B77-EC9E-BB4C-A0AD-5FA5D73167D8}"/>
              </a:ext>
            </a:extLst>
          </p:cNvPr>
          <p:cNvCxnSpPr>
            <a:cxnSpLocks/>
          </p:cNvCxnSpPr>
          <p:nvPr/>
        </p:nvCxnSpPr>
        <p:spPr>
          <a:xfrm>
            <a:off x="7573327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B14AA71-24B8-FD40-8BD3-5B84D3126477}"/>
              </a:ext>
            </a:extLst>
          </p:cNvPr>
          <p:cNvCxnSpPr>
            <a:cxnSpLocks/>
          </p:cNvCxnSpPr>
          <p:nvPr/>
        </p:nvCxnSpPr>
        <p:spPr>
          <a:xfrm>
            <a:off x="7832819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図 75">
            <a:extLst>
              <a:ext uri="{FF2B5EF4-FFF2-40B4-BE49-F238E27FC236}">
                <a16:creationId xmlns:a16="http://schemas.microsoft.com/office/drawing/2014/main" id="{B66C3F57-B2CF-A64F-9F3A-C9291AA1D3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4008462"/>
            <a:ext cx="243314" cy="116947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E3E4E9-2520-6F46-A16A-E348FAB11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4005322"/>
            <a:ext cx="250270" cy="1186764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F460D26-59E1-BD4C-B30B-B60DB09268F1}"/>
              </a:ext>
            </a:extLst>
          </p:cNvPr>
          <p:cNvSpPr/>
          <p:nvPr/>
        </p:nvSpPr>
        <p:spPr>
          <a:xfrm>
            <a:off x="7577677" y="4005321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518F4460-0247-904B-B705-56969B250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5639562"/>
            <a:ext cx="243314" cy="116947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5BDEFB61-B965-0548-BF21-8630EBDD3F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5636422"/>
            <a:ext cx="250270" cy="1186764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AD8A6C2-6995-6D46-AE01-226AF12B75F3}"/>
              </a:ext>
            </a:extLst>
          </p:cNvPr>
          <p:cNvSpPr txBox="1"/>
          <p:nvPr/>
        </p:nvSpPr>
        <p:spPr>
          <a:xfrm rot="5400000">
            <a:off x="7413534" y="1860507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8C1757-58B8-274E-A8AC-EC4F597B4ADA}"/>
              </a:ext>
            </a:extLst>
          </p:cNvPr>
          <p:cNvCxnSpPr>
            <a:cxnSpLocks/>
          </p:cNvCxnSpPr>
          <p:nvPr/>
        </p:nvCxnSpPr>
        <p:spPr>
          <a:xfrm>
            <a:off x="7573321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C96B0B-AF1A-184E-AA96-11537EF8F6DF}"/>
              </a:ext>
            </a:extLst>
          </p:cNvPr>
          <p:cNvCxnSpPr>
            <a:cxnSpLocks/>
          </p:cNvCxnSpPr>
          <p:nvPr/>
        </p:nvCxnSpPr>
        <p:spPr>
          <a:xfrm>
            <a:off x="7832813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465DFD-7BA3-6E4A-A357-54B000A1F1FE}"/>
              </a:ext>
            </a:extLst>
          </p:cNvPr>
          <p:cNvSpPr txBox="1"/>
          <p:nvPr/>
        </p:nvSpPr>
        <p:spPr>
          <a:xfrm rot="5400000">
            <a:off x="7413540" y="524626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85FCF4A-2D2B-A846-82BD-C05FC4206E3D}"/>
              </a:ext>
            </a:extLst>
          </p:cNvPr>
          <p:cNvCxnSpPr>
            <a:cxnSpLocks/>
          </p:cNvCxnSpPr>
          <p:nvPr/>
        </p:nvCxnSpPr>
        <p:spPr>
          <a:xfrm>
            <a:off x="7573327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6F7C98B-E34F-E940-88B3-25F3986FAD66}"/>
              </a:ext>
            </a:extLst>
          </p:cNvPr>
          <p:cNvCxnSpPr>
            <a:cxnSpLocks/>
          </p:cNvCxnSpPr>
          <p:nvPr/>
        </p:nvCxnSpPr>
        <p:spPr>
          <a:xfrm>
            <a:off x="7832819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3FA78D-7365-EE44-9573-A6B7B135FB2E}"/>
              </a:ext>
            </a:extLst>
          </p:cNvPr>
          <p:cNvSpPr/>
          <p:nvPr/>
        </p:nvSpPr>
        <p:spPr>
          <a:xfrm>
            <a:off x="7573327" y="5653696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23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42891"/>
              </p:ext>
            </p:extLst>
          </p:nvPr>
        </p:nvGraphicFramePr>
        <p:xfrm>
          <a:off x="1721951" y="809295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1410"/>
              </p:ext>
            </p:extLst>
          </p:nvPr>
        </p:nvGraphicFramePr>
        <p:xfrm>
          <a:off x="1727206" y="3767947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4" y="588310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51E96-62D4-3146-B39B-0AB748AD3A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607208"/>
            <a:ext cx="250270" cy="11867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0F5C86D8-DD7E-DF42-8E85-6BCE3AE345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2287732"/>
            <a:ext cx="250270" cy="1186764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F15B397-4E2E-A84D-A02F-80D6DFA79285}"/>
              </a:ext>
            </a:extLst>
          </p:cNvPr>
          <p:cNvSpPr/>
          <p:nvPr/>
        </p:nvSpPr>
        <p:spPr>
          <a:xfrm>
            <a:off x="7577677" y="607207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278A11F-8E74-6C47-B2E9-00BE19FC8D01}"/>
              </a:ext>
            </a:extLst>
          </p:cNvPr>
          <p:cNvSpPr/>
          <p:nvPr/>
        </p:nvSpPr>
        <p:spPr>
          <a:xfrm>
            <a:off x="7573327" y="2305015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8DF748-1039-3440-A399-01FEC0D8C612}"/>
              </a:ext>
            </a:extLst>
          </p:cNvPr>
          <p:cNvSpPr txBox="1"/>
          <p:nvPr/>
        </p:nvSpPr>
        <p:spPr>
          <a:xfrm rot="5400000">
            <a:off x="7413540" y="3578101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09C8B77-EC9E-BB4C-A0AD-5FA5D73167D8}"/>
              </a:ext>
            </a:extLst>
          </p:cNvPr>
          <p:cNvCxnSpPr>
            <a:cxnSpLocks/>
          </p:cNvCxnSpPr>
          <p:nvPr/>
        </p:nvCxnSpPr>
        <p:spPr>
          <a:xfrm>
            <a:off x="7573327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B14AA71-24B8-FD40-8BD3-5B84D3126477}"/>
              </a:ext>
            </a:extLst>
          </p:cNvPr>
          <p:cNvCxnSpPr>
            <a:cxnSpLocks/>
          </p:cNvCxnSpPr>
          <p:nvPr/>
        </p:nvCxnSpPr>
        <p:spPr>
          <a:xfrm>
            <a:off x="7832819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図 75">
            <a:extLst>
              <a:ext uri="{FF2B5EF4-FFF2-40B4-BE49-F238E27FC236}">
                <a16:creationId xmlns:a16="http://schemas.microsoft.com/office/drawing/2014/main" id="{B66C3F57-B2CF-A64F-9F3A-C9291AA1D3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4008462"/>
            <a:ext cx="243314" cy="116947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E3E4E9-2520-6F46-A16A-E348FAB11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4005322"/>
            <a:ext cx="250270" cy="1186764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F460D26-59E1-BD4C-B30B-B60DB09268F1}"/>
              </a:ext>
            </a:extLst>
          </p:cNvPr>
          <p:cNvSpPr/>
          <p:nvPr/>
        </p:nvSpPr>
        <p:spPr>
          <a:xfrm>
            <a:off x="7577677" y="4005321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518F4460-0247-904B-B705-56969B250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5639562"/>
            <a:ext cx="243314" cy="116947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5BDEFB61-B965-0548-BF21-8630EBDD3F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5636422"/>
            <a:ext cx="250270" cy="1186764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AD8A6C2-6995-6D46-AE01-226AF12B75F3}"/>
              </a:ext>
            </a:extLst>
          </p:cNvPr>
          <p:cNvSpPr txBox="1"/>
          <p:nvPr/>
        </p:nvSpPr>
        <p:spPr>
          <a:xfrm rot="5400000">
            <a:off x="7413534" y="1860507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8C1757-58B8-274E-A8AC-EC4F597B4ADA}"/>
              </a:ext>
            </a:extLst>
          </p:cNvPr>
          <p:cNvCxnSpPr>
            <a:cxnSpLocks/>
          </p:cNvCxnSpPr>
          <p:nvPr/>
        </p:nvCxnSpPr>
        <p:spPr>
          <a:xfrm>
            <a:off x="7573321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C96B0B-AF1A-184E-AA96-11537EF8F6DF}"/>
              </a:ext>
            </a:extLst>
          </p:cNvPr>
          <p:cNvCxnSpPr>
            <a:cxnSpLocks/>
          </p:cNvCxnSpPr>
          <p:nvPr/>
        </p:nvCxnSpPr>
        <p:spPr>
          <a:xfrm>
            <a:off x="7832813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465DFD-7BA3-6E4A-A357-54B000A1F1FE}"/>
              </a:ext>
            </a:extLst>
          </p:cNvPr>
          <p:cNvSpPr txBox="1"/>
          <p:nvPr/>
        </p:nvSpPr>
        <p:spPr>
          <a:xfrm rot="5400000">
            <a:off x="7413540" y="524626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85FCF4A-2D2B-A846-82BD-C05FC4206E3D}"/>
              </a:ext>
            </a:extLst>
          </p:cNvPr>
          <p:cNvCxnSpPr>
            <a:cxnSpLocks/>
          </p:cNvCxnSpPr>
          <p:nvPr/>
        </p:nvCxnSpPr>
        <p:spPr>
          <a:xfrm>
            <a:off x="7573327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6F7C98B-E34F-E940-88B3-25F3986FAD66}"/>
              </a:ext>
            </a:extLst>
          </p:cNvPr>
          <p:cNvCxnSpPr>
            <a:cxnSpLocks/>
          </p:cNvCxnSpPr>
          <p:nvPr/>
        </p:nvCxnSpPr>
        <p:spPr>
          <a:xfrm>
            <a:off x="7832819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3FA78D-7365-EE44-9573-A6B7B135FB2E}"/>
              </a:ext>
            </a:extLst>
          </p:cNvPr>
          <p:cNvSpPr/>
          <p:nvPr/>
        </p:nvSpPr>
        <p:spPr>
          <a:xfrm>
            <a:off x="7573327" y="5653696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23331"/>
              </p:ext>
            </p:extLst>
          </p:nvPr>
        </p:nvGraphicFramePr>
        <p:xfrm>
          <a:off x="1721951" y="809295"/>
          <a:ext cx="27712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26208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0525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34848"/>
              </p:ext>
            </p:extLst>
          </p:nvPr>
        </p:nvGraphicFramePr>
        <p:xfrm>
          <a:off x="1727206" y="3767947"/>
          <a:ext cx="27712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45447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6234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4" y="588310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51E96-62D4-3146-B39B-0AB748AD3A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607208"/>
            <a:ext cx="250270" cy="11867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0F5C86D8-DD7E-DF42-8E85-6BCE3AE345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2287732"/>
            <a:ext cx="250270" cy="1186764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F15B397-4E2E-A84D-A02F-80D6DFA79285}"/>
              </a:ext>
            </a:extLst>
          </p:cNvPr>
          <p:cNvSpPr/>
          <p:nvPr/>
        </p:nvSpPr>
        <p:spPr>
          <a:xfrm>
            <a:off x="7577677" y="607207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278A11F-8E74-6C47-B2E9-00BE19FC8D01}"/>
              </a:ext>
            </a:extLst>
          </p:cNvPr>
          <p:cNvSpPr/>
          <p:nvPr/>
        </p:nvSpPr>
        <p:spPr>
          <a:xfrm>
            <a:off x="7573327" y="2305015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8DF748-1039-3440-A399-01FEC0D8C612}"/>
              </a:ext>
            </a:extLst>
          </p:cNvPr>
          <p:cNvSpPr txBox="1"/>
          <p:nvPr/>
        </p:nvSpPr>
        <p:spPr>
          <a:xfrm rot="5400000">
            <a:off x="7413540" y="3578101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09C8B77-EC9E-BB4C-A0AD-5FA5D73167D8}"/>
              </a:ext>
            </a:extLst>
          </p:cNvPr>
          <p:cNvCxnSpPr>
            <a:cxnSpLocks/>
          </p:cNvCxnSpPr>
          <p:nvPr/>
        </p:nvCxnSpPr>
        <p:spPr>
          <a:xfrm>
            <a:off x="7573327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B14AA71-24B8-FD40-8BD3-5B84D3126477}"/>
              </a:ext>
            </a:extLst>
          </p:cNvPr>
          <p:cNvCxnSpPr>
            <a:cxnSpLocks/>
          </p:cNvCxnSpPr>
          <p:nvPr/>
        </p:nvCxnSpPr>
        <p:spPr>
          <a:xfrm>
            <a:off x="7832819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図 75">
            <a:extLst>
              <a:ext uri="{FF2B5EF4-FFF2-40B4-BE49-F238E27FC236}">
                <a16:creationId xmlns:a16="http://schemas.microsoft.com/office/drawing/2014/main" id="{B66C3F57-B2CF-A64F-9F3A-C9291AA1D3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4008462"/>
            <a:ext cx="243314" cy="116947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E3E4E9-2520-6F46-A16A-E348FAB11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4005322"/>
            <a:ext cx="250270" cy="1186764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F460D26-59E1-BD4C-B30B-B60DB09268F1}"/>
              </a:ext>
            </a:extLst>
          </p:cNvPr>
          <p:cNvSpPr/>
          <p:nvPr/>
        </p:nvSpPr>
        <p:spPr>
          <a:xfrm>
            <a:off x="7577677" y="4005321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518F4460-0247-904B-B705-56969B250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5639562"/>
            <a:ext cx="243314" cy="116947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5BDEFB61-B965-0548-BF21-8630EBDD3F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5636422"/>
            <a:ext cx="250270" cy="1186764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AD8A6C2-6995-6D46-AE01-226AF12B75F3}"/>
              </a:ext>
            </a:extLst>
          </p:cNvPr>
          <p:cNvSpPr txBox="1"/>
          <p:nvPr/>
        </p:nvSpPr>
        <p:spPr>
          <a:xfrm rot="5400000">
            <a:off x="7413534" y="1860507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8C1757-58B8-274E-A8AC-EC4F597B4ADA}"/>
              </a:ext>
            </a:extLst>
          </p:cNvPr>
          <p:cNvCxnSpPr>
            <a:cxnSpLocks/>
          </p:cNvCxnSpPr>
          <p:nvPr/>
        </p:nvCxnSpPr>
        <p:spPr>
          <a:xfrm>
            <a:off x="7573321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C96B0B-AF1A-184E-AA96-11537EF8F6DF}"/>
              </a:ext>
            </a:extLst>
          </p:cNvPr>
          <p:cNvCxnSpPr>
            <a:cxnSpLocks/>
          </p:cNvCxnSpPr>
          <p:nvPr/>
        </p:nvCxnSpPr>
        <p:spPr>
          <a:xfrm>
            <a:off x="7832813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465DFD-7BA3-6E4A-A357-54B000A1F1FE}"/>
              </a:ext>
            </a:extLst>
          </p:cNvPr>
          <p:cNvSpPr txBox="1"/>
          <p:nvPr/>
        </p:nvSpPr>
        <p:spPr>
          <a:xfrm rot="5400000">
            <a:off x="7413540" y="524626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85FCF4A-2D2B-A846-82BD-C05FC4206E3D}"/>
              </a:ext>
            </a:extLst>
          </p:cNvPr>
          <p:cNvCxnSpPr>
            <a:cxnSpLocks/>
          </p:cNvCxnSpPr>
          <p:nvPr/>
        </p:nvCxnSpPr>
        <p:spPr>
          <a:xfrm>
            <a:off x="7573327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6F7C98B-E34F-E940-88B3-25F3986FAD66}"/>
              </a:ext>
            </a:extLst>
          </p:cNvPr>
          <p:cNvCxnSpPr>
            <a:cxnSpLocks/>
          </p:cNvCxnSpPr>
          <p:nvPr/>
        </p:nvCxnSpPr>
        <p:spPr>
          <a:xfrm>
            <a:off x="7832819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3FA78D-7365-EE44-9573-A6B7B135FB2E}"/>
              </a:ext>
            </a:extLst>
          </p:cNvPr>
          <p:cNvSpPr/>
          <p:nvPr/>
        </p:nvSpPr>
        <p:spPr>
          <a:xfrm>
            <a:off x="7573327" y="5653696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0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7F4FBD4-3752-9445-A438-E6E4D48D7E7F}"/>
              </a:ext>
            </a:extLst>
          </p:cNvPr>
          <p:cNvGrpSpPr/>
          <p:nvPr/>
        </p:nvGrpSpPr>
        <p:grpSpPr>
          <a:xfrm>
            <a:off x="1939293" y="1522421"/>
            <a:ext cx="8971722" cy="4419080"/>
            <a:chOff x="1939293" y="1522421"/>
            <a:chExt cx="8971722" cy="4419080"/>
          </a:xfrm>
        </p:grpSpPr>
        <p:pic>
          <p:nvPicPr>
            <p:cNvPr id="5" name="図 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AE231610-2564-764D-B2BD-027C4A997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9293" y="1825106"/>
              <a:ext cx="2866858" cy="280498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F8DE860-2FB2-CB40-B923-C8994DD5E9F8}"/>
                </a:ext>
              </a:extLst>
            </p:cNvPr>
            <p:cNvSpPr txBox="1"/>
            <p:nvPr/>
          </p:nvSpPr>
          <p:spPr>
            <a:xfrm>
              <a:off x="2233022" y="5356726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Hearing aid</a:t>
              </a:r>
              <a:endParaRPr kumimoji="1" lang="ja-JP" alt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図 7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B358E47-93BE-B947-939B-D016095C1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956" y="1522421"/>
              <a:ext cx="4447059" cy="3442452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6AA28F3-E69F-4345-9E04-02630CA8833E}"/>
                </a:ext>
              </a:extLst>
            </p:cNvPr>
            <p:cNvSpPr txBox="1"/>
            <p:nvPr/>
          </p:nvSpPr>
          <p:spPr>
            <a:xfrm>
              <a:off x="7340482" y="5356726"/>
              <a:ext cx="2848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Smart speaker</a:t>
              </a:r>
              <a:endParaRPr kumimoji="1" lang="ja-JP" alt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70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1054645E-2BDC-E24C-BB79-6603E9DA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944753"/>
            <a:ext cx="393045" cy="4968494"/>
          </a:xfrm>
          <a:prstGeom prst="rect">
            <a:avLst/>
          </a:prstGeom>
        </p:spPr>
      </p:pic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944E3B2-DFBC-474C-88E3-0CA16AF5582B}"/>
              </a:ext>
            </a:extLst>
          </p:cNvPr>
          <p:cNvSpPr/>
          <p:nvPr/>
        </p:nvSpPr>
        <p:spPr>
          <a:xfrm>
            <a:off x="804672" y="768096"/>
            <a:ext cx="681843" cy="53583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3C80C1-5108-BE41-B841-BD5DF10B4FDA}"/>
              </a:ext>
            </a:extLst>
          </p:cNvPr>
          <p:cNvSpPr txBox="1"/>
          <p:nvPr/>
        </p:nvSpPr>
        <p:spPr>
          <a:xfrm rot="16200000">
            <a:off x="188214" y="3439257"/>
            <a:ext cx="166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Input vector 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3BA22B0-7DE7-C34B-8548-6AD0F1895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78190" y="2574753"/>
            <a:ext cx="359537" cy="251676"/>
          </a:xfrm>
          <a:prstGeom prst="rect">
            <a:avLst/>
          </a:prstGeom>
        </p:spPr>
      </p:pic>
      <p:sp>
        <p:nvSpPr>
          <p:cNvPr id="28" name="右矢印 27">
            <a:extLst>
              <a:ext uri="{FF2B5EF4-FFF2-40B4-BE49-F238E27FC236}">
                <a16:creationId xmlns:a16="http://schemas.microsoft.com/office/drawing/2014/main" id="{C44DF9E4-4202-CD48-9B2C-550CE7A3A3DE}"/>
              </a:ext>
            </a:extLst>
          </p:cNvPr>
          <p:cNvSpPr/>
          <p:nvPr/>
        </p:nvSpPr>
        <p:spPr>
          <a:xfrm>
            <a:off x="1627632" y="2880360"/>
            <a:ext cx="347472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99938BB-87A5-6B48-8030-F5EB74C42943}"/>
              </a:ext>
            </a:extLst>
          </p:cNvPr>
          <p:cNvSpPr/>
          <p:nvPr/>
        </p:nvSpPr>
        <p:spPr>
          <a:xfrm>
            <a:off x="2090019" y="1664208"/>
            <a:ext cx="585216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4AD05E-3A2A-1E4B-AFBC-6E3E53736245}"/>
              </a:ext>
            </a:extLst>
          </p:cNvPr>
          <p:cNvSpPr txBox="1"/>
          <p:nvPr/>
        </p:nvSpPr>
        <p:spPr>
          <a:xfrm rot="16200000">
            <a:off x="929844" y="3027777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1st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ED8CABF-4233-4243-99CB-55F7EF158970}"/>
              </a:ext>
            </a:extLst>
          </p:cNvPr>
          <p:cNvCxnSpPr>
            <a:cxnSpLocks/>
          </p:cNvCxnSpPr>
          <p:nvPr/>
        </p:nvCxnSpPr>
        <p:spPr>
          <a:xfrm>
            <a:off x="2400915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DCD5333-F759-2D4D-9CA6-08D6B7537BEF}"/>
              </a:ext>
            </a:extLst>
          </p:cNvPr>
          <p:cNvSpPr txBox="1"/>
          <p:nvPr/>
        </p:nvSpPr>
        <p:spPr>
          <a:xfrm rot="16200000">
            <a:off x="1219114" y="2405984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CBD3E10A-B486-3546-8377-ACCE695AB9C4}"/>
              </a:ext>
            </a:extLst>
          </p:cNvPr>
          <p:cNvSpPr/>
          <p:nvPr/>
        </p:nvSpPr>
        <p:spPr>
          <a:xfrm>
            <a:off x="2746603" y="2880360"/>
            <a:ext cx="932688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C0D22CB-4343-6442-96FA-1E67560E0929}"/>
              </a:ext>
            </a:extLst>
          </p:cNvPr>
          <p:cNvSpPr txBox="1"/>
          <p:nvPr/>
        </p:nvSpPr>
        <p:spPr>
          <a:xfrm>
            <a:off x="2867433" y="320954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137C43-F6B5-0F4C-A593-B271B48C3E42}"/>
              </a:ext>
            </a:extLst>
          </p:cNvPr>
          <p:cNvSpPr/>
          <p:nvPr/>
        </p:nvSpPr>
        <p:spPr>
          <a:xfrm>
            <a:off x="3812494" y="1664208"/>
            <a:ext cx="585216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C3F1CC-62FF-234A-BD6A-FDCBB73C2E76}"/>
              </a:ext>
            </a:extLst>
          </p:cNvPr>
          <p:cNvSpPr txBox="1"/>
          <p:nvPr/>
        </p:nvSpPr>
        <p:spPr>
          <a:xfrm rot="16200000">
            <a:off x="2652319" y="3027777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3st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1BC6528-991F-0B4B-BE23-806EA86AC7EF}"/>
              </a:ext>
            </a:extLst>
          </p:cNvPr>
          <p:cNvCxnSpPr>
            <a:cxnSpLocks/>
          </p:cNvCxnSpPr>
          <p:nvPr/>
        </p:nvCxnSpPr>
        <p:spPr>
          <a:xfrm>
            <a:off x="4123390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3317965-57FB-484B-BBC6-EB0B13EFF7BD}"/>
              </a:ext>
            </a:extLst>
          </p:cNvPr>
          <p:cNvSpPr txBox="1"/>
          <p:nvPr/>
        </p:nvSpPr>
        <p:spPr>
          <a:xfrm rot="16200000">
            <a:off x="3639156" y="3103551"/>
            <a:ext cx="122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474828A2-EFE1-204A-95AC-669BCB1D7D6F}"/>
              </a:ext>
            </a:extLst>
          </p:cNvPr>
          <p:cNvSpPr/>
          <p:nvPr/>
        </p:nvSpPr>
        <p:spPr>
          <a:xfrm>
            <a:off x="4538827" y="2880360"/>
            <a:ext cx="347472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098EF6A-EC4F-0D44-B3AD-9168FB6B82EC}"/>
              </a:ext>
            </a:extLst>
          </p:cNvPr>
          <p:cNvSpPr/>
          <p:nvPr/>
        </p:nvSpPr>
        <p:spPr>
          <a:xfrm>
            <a:off x="5019501" y="1587795"/>
            <a:ext cx="806897" cy="369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54883A0-A067-DF42-A1EF-9E4FCEC1F334}"/>
                  </a:ext>
                </a:extLst>
              </p:cNvPr>
              <p:cNvSpPr txBox="1"/>
              <p:nvPr/>
            </p:nvSpPr>
            <p:spPr>
              <a:xfrm>
                <a:off x="6770552" y="2074183"/>
                <a:ext cx="118455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=1)</m:t>
                      </m:r>
                    </m:oMath>
                  </m:oMathPara>
                </a14:m>
                <a:endParaRPr kumimoji="1"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54883A0-A067-DF42-A1EF-9E4FCEC1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52" y="2074183"/>
                <a:ext cx="1184552" cy="584775"/>
              </a:xfrm>
              <a:prstGeom prst="rect">
                <a:avLst/>
              </a:prstGeom>
              <a:blipFill>
                <a:blip r:embed="rId5"/>
                <a:stretch>
                  <a:fillRect t="-2041" b="-20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FC2C8C9-C529-224D-A009-253DC17C7B1A}"/>
              </a:ext>
            </a:extLst>
          </p:cNvPr>
          <p:cNvCxnSpPr>
            <a:cxnSpLocks/>
          </p:cNvCxnSpPr>
          <p:nvPr/>
        </p:nvCxnSpPr>
        <p:spPr>
          <a:xfrm>
            <a:off x="5330398" y="1587795"/>
            <a:ext cx="0" cy="3698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表 13">
            <a:extLst>
              <a:ext uri="{FF2B5EF4-FFF2-40B4-BE49-F238E27FC236}">
                <a16:creationId xmlns:a16="http://schemas.microsoft.com/office/drawing/2014/main" id="{9185328B-2950-974B-A9D4-DB71CD504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9425"/>
              </p:ext>
            </p:extLst>
          </p:nvPr>
        </p:nvGraphicFramePr>
        <p:xfrm>
          <a:off x="5462998" y="4081448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31" name="表 8">
            <a:extLst>
              <a:ext uri="{FF2B5EF4-FFF2-40B4-BE49-F238E27FC236}">
                <a16:creationId xmlns:a16="http://schemas.microsoft.com/office/drawing/2014/main" id="{47F44799-90CC-6140-9185-0BD86B994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1617"/>
              </p:ext>
            </p:extLst>
          </p:nvPr>
        </p:nvGraphicFramePr>
        <p:xfrm>
          <a:off x="5464479" y="3461852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4255122-B193-6846-9003-904A7C055068}"/>
              </a:ext>
            </a:extLst>
          </p:cNvPr>
          <p:cNvSpPr txBox="1"/>
          <p:nvPr/>
        </p:nvSpPr>
        <p:spPr>
          <a:xfrm rot="5400000">
            <a:off x="5313126" y="375055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2782F4D-4FEC-1745-B233-74875560CA17}"/>
              </a:ext>
            </a:extLst>
          </p:cNvPr>
          <p:cNvCxnSpPr>
            <a:cxnSpLocks/>
          </p:cNvCxnSpPr>
          <p:nvPr/>
        </p:nvCxnSpPr>
        <p:spPr>
          <a:xfrm>
            <a:off x="5464479" y="3730192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6514B1C-EEF1-DD46-92B1-4C41DE60A502}"/>
              </a:ext>
            </a:extLst>
          </p:cNvPr>
          <p:cNvCxnSpPr>
            <a:cxnSpLocks/>
          </p:cNvCxnSpPr>
          <p:nvPr/>
        </p:nvCxnSpPr>
        <p:spPr>
          <a:xfrm>
            <a:off x="5747826" y="3766022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表 13">
            <a:extLst>
              <a:ext uri="{FF2B5EF4-FFF2-40B4-BE49-F238E27FC236}">
                <a16:creationId xmlns:a16="http://schemas.microsoft.com/office/drawing/2014/main" id="{BDB1A28B-CA77-8C42-8919-8B2C067D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08453"/>
              </p:ext>
            </p:extLst>
          </p:nvPr>
        </p:nvGraphicFramePr>
        <p:xfrm>
          <a:off x="5462998" y="2373150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54" name="表 8">
            <a:extLst>
              <a:ext uri="{FF2B5EF4-FFF2-40B4-BE49-F238E27FC236}">
                <a16:creationId xmlns:a16="http://schemas.microsoft.com/office/drawing/2014/main" id="{1BB16A8A-943C-094B-B85F-3235ABB9D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47406"/>
              </p:ext>
            </p:extLst>
          </p:nvPr>
        </p:nvGraphicFramePr>
        <p:xfrm>
          <a:off x="5464479" y="175355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565D072-8E99-2145-A381-BF63820706AB}"/>
              </a:ext>
            </a:extLst>
          </p:cNvPr>
          <p:cNvSpPr txBox="1"/>
          <p:nvPr/>
        </p:nvSpPr>
        <p:spPr>
          <a:xfrm rot="5400000">
            <a:off x="5313126" y="204225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25FA9FF-6102-D848-B4E4-3B3C51669D42}"/>
              </a:ext>
            </a:extLst>
          </p:cNvPr>
          <p:cNvCxnSpPr>
            <a:cxnSpLocks/>
          </p:cNvCxnSpPr>
          <p:nvPr/>
        </p:nvCxnSpPr>
        <p:spPr>
          <a:xfrm>
            <a:off x="5464479" y="2021894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1047404-9171-0044-8B75-E87B39FF44EE}"/>
              </a:ext>
            </a:extLst>
          </p:cNvPr>
          <p:cNvCxnSpPr>
            <a:cxnSpLocks/>
          </p:cNvCxnSpPr>
          <p:nvPr/>
        </p:nvCxnSpPr>
        <p:spPr>
          <a:xfrm>
            <a:off x="5747826" y="2057724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079825-C21C-CC4F-A001-21D772A89C81}"/>
              </a:ext>
            </a:extLst>
          </p:cNvPr>
          <p:cNvSpPr txBox="1"/>
          <p:nvPr/>
        </p:nvSpPr>
        <p:spPr>
          <a:xfrm rot="16200000">
            <a:off x="4301448" y="3194154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E1FEF2D-B493-A647-8608-6E05009B617F}"/>
                  </a:ext>
                </a:extLst>
              </p:cNvPr>
              <p:cNvSpPr txBox="1"/>
              <p:nvPr/>
            </p:nvSpPr>
            <p:spPr>
              <a:xfrm>
                <a:off x="6770523" y="4143664"/>
                <a:ext cx="118455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E1FEF2D-B493-A647-8608-6E05009B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23" y="4143664"/>
                <a:ext cx="1184552" cy="584775"/>
              </a:xfrm>
              <a:prstGeom prst="rect">
                <a:avLst/>
              </a:prstGeom>
              <a:blipFill>
                <a:blip r:embed="rId6"/>
                <a:stretch>
                  <a:fillRect t="-2041" b="-20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311426A-511E-014B-A909-3AA0E559D6DD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5747826" y="1905639"/>
            <a:ext cx="1022726" cy="460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0EC9D7D-DCFE-A748-AB94-A386F7B2ECDE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5747826" y="2366571"/>
            <a:ext cx="1022726" cy="1247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5F3ABF-06C6-F64F-9192-237CE683762C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791586" y="4436052"/>
            <a:ext cx="978937" cy="604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DAFC468-1A0E-314F-ACBC-BA9E3BFCA3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60871" y="3290419"/>
            <a:ext cx="1009652" cy="1145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56AB119-96AE-8C49-8C28-811054A425B3}"/>
              </a:ext>
            </a:extLst>
          </p:cNvPr>
          <p:cNvSpPr txBox="1"/>
          <p:nvPr/>
        </p:nvSpPr>
        <p:spPr>
          <a:xfrm rot="5400000">
            <a:off x="7069005" y="321664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D99B7F4-8278-AE4D-BC0A-136FB9CDA6C1}"/>
              </a:ext>
            </a:extLst>
          </p:cNvPr>
          <p:cNvCxnSpPr>
            <a:cxnSpLocks/>
          </p:cNvCxnSpPr>
          <p:nvPr/>
        </p:nvCxnSpPr>
        <p:spPr>
          <a:xfrm>
            <a:off x="5728358" y="2575036"/>
            <a:ext cx="1020733" cy="532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668948B-219D-954D-B0C1-6BC070CC321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746344" y="3842408"/>
            <a:ext cx="1017449" cy="792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27B0174-68EF-B342-9DE2-45747C526292}"/>
              </a:ext>
            </a:extLst>
          </p:cNvPr>
          <p:cNvCxnSpPr>
            <a:cxnSpLocks/>
          </p:cNvCxnSpPr>
          <p:nvPr/>
        </p:nvCxnSpPr>
        <p:spPr>
          <a:xfrm flipV="1">
            <a:off x="5754012" y="3137463"/>
            <a:ext cx="1009781" cy="1184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149ADE6-F04A-AC40-B5AC-89D96F7205F0}"/>
              </a:ext>
            </a:extLst>
          </p:cNvPr>
          <p:cNvCxnSpPr>
            <a:cxnSpLocks/>
          </p:cNvCxnSpPr>
          <p:nvPr/>
        </p:nvCxnSpPr>
        <p:spPr>
          <a:xfrm>
            <a:off x="5736539" y="2927716"/>
            <a:ext cx="1020220" cy="884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BF30C5-A46D-264D-92AD-CDFF94229C7D}"/>
              </a:ext>
            </a:extLst>
          </p:cNvPr>
          <p:cNvSpPr/>
          <p:nvPr/>
        </p:nvSpPr>
        <p:spPr>
          <a:xfrm>
            <a:off x="6741976" y="1920239"/>
            <a:ext cx="1244737" cy="29517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6CE736A-A6F6-794C-9853-829C5450F6B2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7948820" y="1905639"/>
            <a:ext cx="851789" cy="422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B3F3467-6002-0A43-8FB6-0D989BB1DD6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966114" y="2382757"/>
            <a:ext cx="834495" cy="1231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表 13">
            <a:extLst>
              <a:ext uri="{FF2B5EF4-FFF2-40B4-BE49-F238E27FC236}">
                <a16:creationId xmlns:a16="http://schemas.microsoft.com/office/drawing/2014/main" id="{ACADA01F-3DB7-9B40-B0AD-DADBFBFD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60877"/>
              </p:ext>
            </p:extLst>
          </p:nvPr>
        </p:nvGraphicFramePr>
        <p:xfrm>
          <a:off x="8799128" y="4081448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86" name="表 8">
            <a:extLst>
              <a:ext uri="{FF2B5EF4-FFF2-40B4-BE49-F238E27FC236}">
                <a16:creationId xmlns:a16="http://schemas.microsoft.com/office/drawing/2014/main" id="{44C16E5B-3AC5-3D44-991C-F49A8A58D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35651"/>
              </p:ext>
            </p:extLst>
          </p:nvPr>
        </p:nvGraphicFramePr>
        <p:xfrm>
          <a:off x="8800609" y="3461852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F5D297E-1879-A042-BC73-F8DB903A8ADF}"/>
              </a:ext>
            </a:extLst>
          </p:cNvPr>
          <p:cNvSpPr txBox="1"/>
          <p:nvPr/>
        </p:nvSpPr>
        <p:spPr>
          <a:xfrm rot="5400000">
            <a:off x="8649256" y="375055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36E3F66-532C-814F-8551-153DDC2B2818}"/>
              </a:ext>
            </a:extLst>
          </p:cNvPr>
          <p:cNvCxnSpPr>
            <a:cxnSpLocks/>
          </p:cNvCxnSpPr>
          <p:nvPr/>
        </p:nvCxnSpPr>
        <p:spPr>
          <a:xfrm>
            <a:off x="8800609" y="3730192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2A24095-AA3C-3D4A-BD2A-64D67F14CADE}"/>
              </a:ext>
            </a:extLst>
          </p:cNvPr>
          <p:cNvCxnSpPr>
            <a:cxnSpLocks/>
          </p:cNvCxnSpPr>
          <p:nvPr/>
        </p:nvCxnSpPr>
        <p:spPr>
          <a:xfrm>
            <a:off x="9083956" y="3766022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表 13">
            <a:extLst>
              <a:ext uri="{FF2B5EF4-FFF2-40B4-BE49-F238E27FC236}">
                <a16:creationId xmlns:a16="http://schemas.microsoft.com/office/drawing/2014/main" id="{01D70485-1F86-0A43-ABA9-E5ACD652A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70622"/>
              </p:ext>
            </p:extLst>
          </p:nvPr>
        </p:nvGraphicFramePr>
        <p:xfrm>
          <a:off x="8799128" y="2373150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91" name="表 8">
            <a:extLst>
              <a:ext uri="{FF2B5EF4-FFF2-40B4-BE49-F238E27FC236}">
                <a16:creationId xmlns:a16="http://schemas.microsoft.com/office/drawing/2014/main" id="{B428D9ED-A513-A642-A8B7-EA24EE6A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81803"/>
              </p:ext>
            </p:extLst>
          </p:nvPr>
        </p:nvGraphicFramePr>
        <p:xfrm>
          <a:off x="8800609" y="175355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E00DCE9-B88A-9047-8CA3-5BCF53604B61}"/>
              </a:ext>
            </a:extLst>
          </p:cNvPr>
          <p:cNvSpPr txBox="1"/>
          <p:nvPr/>
        </p:nvSpPr>
        <p:spPr>
          <a:xfrm rot="5400000">
            <a:off x="8649256" y="204225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7E59A5F9-993C-A046-BCAA-C9B728D3939F}"/>
              </a:ext>
            </a:extLst>
          </p:cNvPr>
          <p:cNvCxnSpPr>
            <a:cxnSpLocks/>
          </p:cNvCxnSpPr>
          <p:nvPr/>
        </p:nvCxnSpPr>
        <p:spPr>
          <a:xfrm>
            <a:off x="8800609" y="2021894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DA4A98B-663A-7D49-BB70-01A5E49DC7D2}"/>
              </a:ext>
            </a:extLst>
          </p:cNvPr>
          <p:cNvCxnSpPr>
            <a:cxnSpLocks/>
          </p:cNvCxnSpPr>
          <p:nvPr/>
        </p:nvCxnSpPr>
        <p:spPr>
          <a:xfrm>
            <a:off x="9083956" y="2343476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44F347B-6DCF-D644-8A62-0419CEA28466}"/>
              </a:ext>
            </a:extLst>
          </p:cNvPr>
          <p:cNvCxnSpPr>
            <a:cxnSpLocks/>
          </p:cNvCxnSpPr>
          <p:nvPr/>
        </p:nvCxnSpPr>
        <p:spPr>
          <a:xfrm flipV="1">
            <a:off x="7966114" y="3294218"/>
            <a:ext cx="837996" cy="114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4BF4243-9964-C440-A4B0-C33812489161}"/>
              </a:ext>
            </a:extLst>
          </p:cNvPr>
          <p:cNvCxnSpPr>
            <a:cxnSpLocks/>
          </p:cNvCxnSpPr>
          <p:nvPr/>
        </p:nvCxnSpPr>
        <p:spPr>
          <a:xfrm>
            <a:off x="7973941" y="4436051"/>
            <a:ext cx="825187" cy="619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角丸四角形 101">
            <a:extLst>
              <a:ext uri="{FF2B5EF4-FFF2-40B4-BE49-F238E27FC236}">
                <a16:creationId xmlns:a16="http://schemas.microsoft.com/office/drawing/2014/main" id="{6AC8C148-6107-094A-B6C4-6C3980E7F1A7}"/>
              </a:ext>
            </a:extLst>
          </p:cNvPr>
          <p:cNvSpPr/>
          <p:nvPr/>
        </p:nvSpPr>
        <p:spPr>
          <a:xfrm>
            <a:off x="8729451" y="1682861"/>
            <a:ext cx="806897" cy="36030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D775E34-C63A-1743-ABCB-CCE9C3FAFB9F}"/>
              </a:ext>
            </a:extLst>
          </p:cNvPr>
          <p:cNvCxnSpPr>
            <a:cxnSpLocks/>
            <a:stCxn id="102" idx="0"/>
            <a:endCxn id="102" idx="2"/>
          </p:cNvCxnSpPr>
          <p:nvPr/>
        </p:nvCxnSpPr>
        <p:spPr>
          <a:xfrm>
            <a:off x="9132900" y="1682861"/>
            <a:ext cx="0" cy="36030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38D684A-35F4-B04B-895A-50FA867BCD34}"/>
              </a:ext>
            </a:extLst>
          </p:cNvPr>
          <p:cNvSpPr txBox="1"/>
          <p:nvPr/>
        </p:nvSpPr>
        <p:spPr>
          <a:xfrm rot="16200000">
            <a:off x="8460459" y="3389303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グラフィックス 107">
            <a:extLst>
              <a:ext uri="{FF2B5EF4-FFF2-40B4-BE49-F238E27FC236}">
                <a16:creationId xmlns:a16="http://schemas.microsoft.com/office/drawing/2014/main" id="{5112155B-C947-3C40-902D-487777372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9198514" y="2506399"/>
            <a:ext cx="285216" cy="244471"/>
          </a:xfrm>
          <a:prstGeom prst="rect">
            <a:avLst/>
          </a:prstGeom>
        </p:spPr>
      </p:pic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BEC9A1B5-8704-EE4F-B349-99EEC41ADDA6}"/>
              </a:ext>
            </a:extLst>
          </p:cNvPr>
          <p:cNvSpPr/>
          <p:nvPr/>
        </p:nvSpPr>
        <p:spPr>
          <a:xfrm rot="16200000">
            <a:off x="3093752" y="351111"/>
            <a:ext cx="310896" cy="2297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BBF0E82-D153-8C49-B6AA-9F9DE66A0B6B}"/>
              </a:ext>
            </a:extLst>
          </p:cNvPr>
          <p:cNvSpPr txBox="1"/>
          <p:nvPr/>
        </p:nvSpPr>
        <p:spPr>
          <a:xfrm>
            <a:off x="2073219" y="899479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Three hidden layers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1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BA70C24-8377-2749-A725-F19FA950C2AC}"/>
              </a:ext>
            </a:extLst>
          </p:cNvPr>
          <p:cNvCxnSpPr>
            <a:cxnSpLocks/>
          </p:cNvCxnSpPr>
          <p:nvPr/>
        </p:nvCxnSpPr>
        <p:spPr>
          <a:xfrm flipV="1">
            <a:off x="1131174" y="21915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9AB8D7-1AFB-224E-86FF-443A9DA91BA1}"/>
              </a:ext>
            </a:extLst>
          </p:cNvPr>
          <p:cNvCxnSpPr>
            <a:cxnSpLocks/>
          </p:cNvCxnSpPr>
          <p:nvPr/>
        </p:nvCxnSpPr>
        <p:spPr>
          <a:xfrm>
            <a:off x="1131174" y="2394797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AE22717-BDF5-364B-AA80-8C642EF74D43}"/>
              </a:ext>
            </a:extLst>
          </p:cNvPr>
          <p:cNvSpPr txBox="1"/>
          <p:nvPr/>
        </p:nvSpPr>
        <p:spPr>
          <a:xfrm rot="16200000">
            <a:off x="150070" y="113844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67A7BCD-1ACC-E84B-A192-00B53AA906F9}"/>
              </a:ext>
            </a:extLst>
          </p:cNvPr>
          <p:cNvSpPr txBox="1"/>
          <p:nvPr/>
        </p:nvSpPr>
        <p:spPr>
          <a:xfrm>
            <a:off x="2560593" y="2062548"/>
            <a:ext cx="1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E1E48C-31A8-5E43-AC75-D08A7A7C24CD}"/>
                  </a:ext>
                </a:extLst>
              </p:cNvPr>
              <p:cNvSpPr txBox="1"/>
              <p:nvPr/>
            </p:nvSpPr>
            <p:spPr>
              <a:xfrm>
                <a:off x="1532075" y="241655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E1E48C-31A8-5E43-AC75-D08A7A7C2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75" y="2416555"/>
                <a:ext cx="592650" cy="246221"/>
              </a:xfrm>
              <a:prstGeom prst="rect">
                <a:avLst/>
              </a:prstGeo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29F4FD0-2C10-3F42-9B64-168375F15C76}"/>
                  </a:ext>
                </a:extLst>
              </p:cNvPr>
              <p:cNvSpPr txBox="1"/>
              <p:nvPr/>
            </p:nvSpPr>
            <p:spPr>
              <a:xfrm>
                <a:off x="2106968" y="242521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29F4FD0-2C10-3F42-9B64-168375F1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68" y="2425218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5C3008-EB16-0943-8BCA-206D6F607468}"/>
                  </a:ext>
                </a:extLst>
              </p:cNvPr>
              <p:cNvSpPr txBox="1"/>
              <p:nvPr/>
            </p:nvSpPr>
            <p:spPr>
              <a:xfrm>
                <a:off x="957179" y="239628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5C3008-EB16-0943-8BCA-206D6F60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79" y="2396281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9DB76378-2DF1-D543-8A08-F4AE6250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857" y="1138444"/>
            <a:ext cx="461665" cy="369332"/>
          </a:xfrm>
          <a:prstGeom prst="rect">
            <a:avLst/>
          </a:prstGeom>
        </p:spPr>
      </p:pic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7D10DFAF-8E09-3049-85A2-2E4377280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40" y="4595121"/>
            <a:ext cx="461665" cy="369332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0CD64DD-20D8-D249-8CD8-B18D4B1DA177}"/>
              </a:ext>
            </a:extLst>
          </p:cNvPr>
          <p:cNvCxnSpPr>
            <a:cxnSpLocks/>
          </p:cNvCxnSpPr>
          <p:nvPr/>
        </p:nvCxnSpPr>
        <p:spPr>
          <a:xfrm flipV="1">
            <a:off x="1131174" y="3526712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A57DC0B-19D0-AD49-A1C0-77827C2B0264}"/>
              </a:ext>
            </a:extLst>
          </p:cNvPr>
          <p:cNvCxnSpPr>
            <a:cxnSpLocks/>
          </p:cNvCxnSpPr>
          <p:nvPr/>
        </p:nvCxnSpPr>
        <p:spPr>
          <a:xfrm>
            <a:off x="1131174" y="5702353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8FE3B82-0DAF-9E46-A6F0-091FDFE7CF79}"/>
              </a:ext>
            </a:extLst>
          </p:cNvPr>
          <p:cNvSpPr txBox="1"/>
          <p:nvPr/>
        </p:nvSpPr>
        <p:spPr>
          <a:xfrm rot="16200000">
            <a:off x="141730" y="45267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C7398DA-9CBF-9145-A5DF-8135BF8C407A}"/>
              </a:ext>
            </a:extLst>
          </p:cNvPr>
          <p:cNvSpPr txBox="1"/>
          <p:nvPr/>
        </p:nvSpPr>
        <p:spPr>
          <a:xfrm>
            <a:off x="2494756" y="5313314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F112A7-1EEE-C340-9C28-99B746B90135}"/>
                  </a:ext>
                </a:extLst>
              </p:cNvPr>
              <p:cNvSpPr txBox="1"/>
              <p:nvPr/>
            </p:nvSpPr>
            <p:spPr>
              <a:xfrm>
                <a:off x="1532075" y="572411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F112A7-1EEE-C340-9C28-99B746B9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75" y="5724111"/>
                <a:ext cx="592650" cy="246221"/>
              </a:xfrm>
              <a:prstGeom prst="rect">
                <a:avLst/>
              </a:prstGeom>
              <a:blipFill>
                <a:blip r:embed="rId9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E3EAFAA-B7B2-A048-A375-2F480F4CDBF4}"/>
                  </a:ext>
                </a:extLst>
              </p:cNvPr>
              <p:cNvSpPr txBox="1"/>
              <p:nvPr/>
            </p:nvSpPr>
            <p:spPr>
              <a:xfrm>
                <a:off x="2106968" y="5732774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E3EAFAA-B7B2-A048-A375-2F480F4CD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68" y="5732774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EEAE048-EFD7-FE48-9AC1-C44218FFAA77}"/>
                  </a:ext>
                </a:extLst>
              </p:cNvPr>
              <p:cNvSpPr txBox="1"/>
              <p:nvPr/>
            </p:nvSpPr>
            <p:spPr>
              <a:xfrm>
                <a:off x="957179" y="5703837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EEAE048-EFD7-FE48-9AC1-C44218FFA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79" y="5703837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613AD6D-1DE8-E645-A094-F31FE34F4E8D}"/>
              </a:ext>
            </a:extLst>
          </p:cNvPr>
          <p:cNvCxnSpPr>
            <a:cxnSpLocks/>
          </p:cNvCxnSpPr>
          <p:nvPr/>
        </p:nvCxnSpPr>
        <p:spPr>
          <a:xfrm flipV="1">
            <a:off x="7253374" y="24058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ABE728C-D860-1749-91E3-02044809C278}"/>
              </a:ext>
            </a:extLst>
          </p:cNvPr>
          <p:cNvCxnSpPr>
            <a:cxnSpLocks/>
          </p:cNvCxnSpPr>
          <p:nvPr/>
        </p:nvCxnSpPr>
        <p:spPr>
          <a:xfrm>
            <a:off x="7253374" y="2416229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A87CDA8-A35F-E744-88EE-B99D7B6CC172}"/>
              </a:ext>
            </a:extLst>
          </p:cNvPr>
          <p:cNvSpPr txBox="1"/>
          <p:nvPr/>
        </p:nvSpPr>
        <p:spPr>
          <a:xfrm rot="16200000">
            <a:off x="6301124" y="6469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94FB263-C5FB-F349-A594-E786E6E2CB0B}"/>
              </a:ext>
            </a:extLst>
          </p:cNvPr>
          <p:cNvSpPr txBox="1"/>
          <p:nvPr/>
        </p:nvSpPr>
        <p:spPr>
          <a:xfrm>
            <a:off x="8616957" y="2441062"/>
            <a:ext cx="1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9D7954F-D57D-DC4F-83C4-EAFD733855B6}"/>
                  </a:ext>
                </a:extLst>
              </p:cNvPr>
              <p:cNvSpPr txBox="1"/>
              <p:nvPr/>
            </p:nvSpPr>
            <p:spPr>
              <a:xfrm>
                <a:off x="7654275" y="2437987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9D7954F-D57D-DC4F-83C4-EAFD7338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75" y="2437987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1B4E076-A115-3948-880C-22ACBF8FA329}"/>
                  </a:ext>
                </a:extLst>
              </p:cNvPr>
              <p:cNvSpPr txBox="1"/>
              <p:nvPr/>
            </p:nvSpPr>
            <p:spPr>
              <a:xfrm>
                <a:off x="8229168" y="244665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1B4E076-A115-3948-880C-22ACBF8F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168" y="2446650"/>
                <a:ext cx="592650" cy="246221"/>
              </a:xfrm>
              <a:prstGeom prst="rect">
                <a:avLst/>
              </a:prstGeom>
              <a:blipFill>
                <a:blip r:embed="rId13"/>
                <a:stretch>
                  <a:fillRect l="-2128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556A66-6979-C94E-A9E2-AA9BB17134DD}"/>
                  </a:ext>
                </a:extLst>
              </p:cNvPr>
              <p:cNvSpPr txBox="1"/>
              <p:nvPr/>
            </p:nvSpPr>
            <p:spPr>
              <a:xfrm>
                <a:off x="7079379" y="241771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556A66-6979-C94E-A9E2-AA9BB1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79" y="2417713"/>
                <a:ext cx="592650" cy="246221"/>
              </a:xfrm>
              <a:prstGeom prst="rect">
                <a:avLst/>
              </a:prstGeom>
              <a:blipFill>
                <a:blip r:embed="rId1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" name="表 12">
            <a:extLst>
              <a:ext uri="{FF2B5EF4-FFF2-40B4-BE49-F238E27FC236}">
                <a16:creationId xmlns:a16="http://schemas.microsoft.com/office/drawing/2014/main" id="{39F24871-770A-F242-86CC-158122C2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87781"/>
              </p:ext>
            </p:extLst>
          </p:nvPr>
        </p:nvGraphicFramePr>
        <p:xfrm>
          <a:off x="7264543" y="585946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A98CB0F-DBB8-084D-AA95-75657AB03592}"/>
              </a:ext>
            </a:extLst>
          </p:cNvPr>
          <p:cNvCxnSpPr>
            <a:cxnSpLocks/>
          </p:cNvCxnSpPr>
          <p:nvPr/>
        </p:nvCxnSpPr>
        <p:spPr>
          <a:xfrm flipV="1">
            <a:off x="7281950" y="353385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235CF07-1741-3A4C-A7D4-2EC14060EB34}"/>
              </a:ext>
            </a:extLst>
          </p:cNvPr>
          <p:cNvCxnSpPr>
            <a:cxnSpLocks/>
          </p:cNvCxnSpPr>
          <p:nvPr/>
        </p:nvCxnSpPr>
        <p:spPr>
          <a:xfrm>
            <a:off x="7281950" y="5709497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25CCDCA-FE0F-B74A-AACC-B077039C39A4}"/>
              </a:ext>
            </a:extLst>
          </p:cNvPr>
          <p:cNvSpPr txBox="1"/>
          <p:nvPr/>
        </p:nvSpPr>
        <p:spPr>
          <a:xfrm rot="16200000">
            <a:off x="6328150" y="3632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65A9DBB-CF04-004E-8BEB-A3370DDE2EE6}"/>
              </a:ext>
            </a:extLst>
          </p:cNvPr>
          <p:cNvSpPr txBox="1"/>
          <p:nvPr/>
        </p:nvSpPr>
        <p:spPr>
          <a:xfrm>
            <a:off x="8616957" y="5727186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F0E8637E-47E3-9B44-9C76-46FE1DD0A770}"/>
                  </a:ext>
                </a:extLst>
              </p:cNvPr>
              <p:cNvSpPr txBox="1"/>
              <p:nvPr/>
            </p:nvSpPr>
            <p:spPr>
              <a:xfrm>
                <a:off x="7682851" y="573125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F0E8637E-47E3-9B44-9C76-46FE1DD0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51" y="5731255"/>
                <a:ext cx="592650" cy="246221"/>
              </a:xfrm>
              <a:prstGeom prst="rect">
                <a:avLst/>
              </a:prstGeom>
              <a:blipFill>
                <a:blip r:embed="rId1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38F8DBA-0C2D-4B4A-9227-2F360FA5DCAE}"/>
                  </a:ext>
                </a:extLst>
              </p:cNvPr>
              <p:cNvSpPr txBox="1"/>
              <p:nvPr/>
            </p:nvSpPr>
            <p:spPr>
              <a:xfrm>
                <a:off x="8257744" y="573991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38F8DBA-0C2D-4B4A-9227-2F360FA5D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744" y="5739918"/>
                <a:ext cx="592650" cy="246221"/>
              </a:xfrm>
              <a:prstGeom prst="rect">
                <a:avLst/>
              </a:prstGeom>
              <a:blipFill>
                <a:blip r:embed="rId16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733D203-F2FE-F542-AF50-CB260A0D87F3}"/>
                  </a:ext>
                </a:extLst>
              </p:cNvPr>
              <p:cNvSpPr txBox="1"/>
              <p:nvPr/>
            </p:nvSpPr>
            <p:spPr>
              <a:xfrm>
                <a:off x="7107955" y="571098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733D203-F2FE-F542-AF50-CB260A0D8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55" y="5710981"/>
                <a:ext cx="592650" cy="246221"/>
              </a:xfrm>
              <a:prstGeom prst="rect">
                <a:avLst/>
              </a:prstGeom>
              <a:blipFill>
                <a:blip r:embed="rId1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表 12">
            <a:extLst>
              <a:ext uri="{FF2B5EF4-FFF2-40B4-BE49-F238E27FC236}">
                <a16:creationId xmlns:a16="http://schemas.microsoft.com/office/drawing/2014/main" id="{127B80E1-F7EF-914F-B617-9BDCE15F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66465"/>
              </p:ext>
            </p:extLst>
          </p:nvPr>
        </p:nvGraphicFramePr>
        <p:xfrm>
          <a:off x="7293119" y="3879214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pic>
        <p:nvPicPr>
          <p:cNvPr id="88" name="グラフィックス 87">
            <a:extLst>
              <a:ext uri="{FF2B5EF4-FFF2-40B4-BE49-F238E27FC236}">
                <a16:creationId xmlns:a16="http://schemas.microsoft.com/office/drawing/2014/main" id="{7D926629-B60C-544A-B7E6-954A929391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40307" y="3282740"/>
            <a:ext cx="446050" cy="490655"/>
          </a:xfrm>
          <a:prstGeom prst="rect">
            <a:avLst/>
          </a:prstGeom>
        </p:spPr>
      </p:pic>
      <p:pic>
        <p:nvPicPr>
          <p:cNvPr id="90" name="グラフィックス 89">
            <a:extLst>
              <a:ext uri="{FF2B5EF4-FFF2-40B4-BE49-F238E27FC236}">
                <a16:creationId xmlns:a16="http://schemas.microsoft.com/office/drawing/2014/main" id="{FFE168E3-E6A0-BF42-A127-B120D51CE8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5089" y="43983"/>
            <a:ext cx="441268" cy="485395"/>
          </a:xfrm>
          <a:prstGeom prst="rect">
            <a:avLst/>
          </a:prstGeom>
        </p:spPr>
      </p:pic>
      <p:graphicFrame>
        <p:nvGraphicFramePr>
          <p:cNvPr id="118" name="表 12">
            <a:extLst>
              <a:ext uri="{FF2B5EF4-FFF2-40B4-BE49-F238E27FC236}">
                <a16:creationId xmlns:a16="http://schemas.microsoft.com/office/drawing/2014/main" id="{031EBAE8-BB19-1946-B838-E45EF77C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24897"/>
              </p:ext>
            </p:extLst>
          </p:nvPr>
        </p:nvGraphicFramePr>
        <p:xfrm>
          <a:off x="1129771" y="5324837"/>
          <a:ext cx="1385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graphicFrame>
        <p:nvGraphicFramePr>
          <p:cNvPr id="119" name="表 12">
            <a:extLst>
              <a:ext uri="{FF2B5EF4-FFF2-40B4-BE49-F238E27FC236}">
                <a16:creationId xmlns:a16="http://schemas.microsoft.com/office/drawing/2014/main" id="{E2B1B83D-BB3F-E343-921E-C0B24E1DE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79726"/>
              </p:ext>
            </p:extLst>
          </p:nvPr>
        </p:nvGraphicFramePr>
        <p:xfrm>
          <a:off x="1133039" y="4034940"/>
          <a:ext cx="13856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</a:tbl>
          </a:graphicData>
        </a:graphic>
      </p:graphicFrame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128B7C2-93A8-B344-9B3D-137D815442F5}"/>
              </a:ext>
            </a:extLst>
          </p:cNvPr>
          <p:cNvSpPr/>
          <p:nvPr/>
        </p:nvSpPr>
        <p:spPr>
          <a:xfrm>
            <a:off x="1129771" y="4766460"/>
            <a:ext cx="1385610" cy="92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105DC14-4500-5041-8883-D6A149F873B7}"/>
              </a:ext>
            </a:extLst>
          </p:cNvPr>
          <p:cNvSpPr txBox="1"/>
          <p:nvPr/>
        </p:nvSpPr>
        <p:spPr>
          <a:xfrm rot="5400000">
            <a:off x="1550214" y="4867809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graphicFrame>
        <p:nvGraphicFramePr>
          <p:cNvPr id="122" name="表 12">
            <a:extLst>
              <a:ext uri="{FF2B5EF4-FFF2-40B4-BE49-F238E27FC236}">
                <a16:creationId xmlns:a16="http://schemas.microsoft.com/office/drawing/2014/main" id="{CBA1B3C6-1500-CB41-856D-4F8A4259D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40474"/>
              </p:ext>
            </p:extLst>
          </p:nvPr>
        </p:nvGraphicFramePr>
        <p:xfrm>
          <a:off x="1136512" y="2015038"/>
          <a:ext cx="1385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graphicFrame>
        <p:nvGraphicFramePr>
          <p:cNvPr id="123" name="表 12">
            <a:extLst>
              <a:ext uri="{FF2B5EF4-FFF2-40B4-BE49-F238E27FC236}">
                <a16:creationId xmlns:a16="http://schemas.microsoft.com/office/drawing/2014/main" id="{A6FCD122-CC89-924C-8C2C-D625E073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40605"/>
              </p:ext>
            </p:extLst>
          </p:nvPr>
        </p:nvGraphicFramePr>
        <p:xfrm>
          <a:off x="1136512" y="735349"/>
          <a:ext cx="13856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</a:tbl>
          </a:graphicData>
        </a:graphic>
      </p:graphicFrame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47EDCAA-A064-6140-B37C-667FD10CB3C1}"/>
              </a:ext>
            </a:extLst>
          </p:cNvPr>
          <p:cNvSpPr/>
          <p:nvPr/>
        </p:nvSpPr>
        <p:spPr>
          <a:xfrm>
            <a:off x="1136512" y="1461600"/>
            <a:ext cx="1385610" cy="92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71B827B-8D95-C14D-B1C9-9181A259D99A}"/>
              </a:ext>
            </a:extLst>
          </p:cNvPr>
          <p:cNvSpPr txBox="1"/>
          <p:nvPr/>
        </p:nvSpPr>
        <p:spPr>
          <a:xfrm rot="5400000">
            <a:off x="1550684" y="1531129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E3AA2B4C-6C45-B144-8764-187FB92EDDC8}"/>
              </a:ext>
            </a:extLst>
          </p:cNvPr>
          <p:cNvCxnSpPr>
            <a:cxnSpLocks/>
          </p:cNvCxnSpPr>
          <p:nvPr/>
        </p:nvCxnSpPr>
        <p:spPr>
          <a:xfrm flipV="1">
            <a:off x="2522122" y="1786368"/>
            <a:ext cx="1241574" cy="4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00D7ED4B-2E63-FA4A-A53A-7991BE6A6E3C}"/>
              </a:ext>
            </a:extLst>
          </p:cNvPr>
          <p:cNvCxnSpPr>
            <a:cxnSpLocks/>
          </p:cNvCxnSpPr>
          <p:nvPr/>
        </p:nvCxnSpPr>
        <p:spPr>
          <a:xfrm flipV="1">
            <a:off x="2514265" y="1805090"/>
            <a:ext cx="1249430" cy="370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9DAAACD-66A7-404B-A37B-61D1EC13B912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2522122" y="2197918"/>
            <a:ext cx="1260840" cy="13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483A754F-D35D-3E40-9E02-5CEC24752F2B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2515381" y="3508696"/>
            <a:ext cx="1267581" cy="199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図 166">
            <a:extLst>
              <a:ext uri="{FF2B5EF4-FFF2-40B4-BE49-F238E27FC236}">
                <a16:creationId xmlns:a16="http://schemas.microsoft.com/office/drawing/2014/main" id="{D9DDD6ED-5680-8B4F-9390-44AC1119C96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68480" y="1655130"/>
            <a:ext cx="1412970" cy="1085575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BA8E349-3BE9-DD41-B1FA-47CBA73747CB}"/>
              </a:ext>
            </a:extLst>
          </p:cNvPr>
          <p:cNvCxnSpPr>
            <a:cxnSpLocks/>
          </p:cNvCxnSpPr>
          <p:nvPr/>
        </p:nvCxnSpPr>
        <p:spPr>
          <a:xfrm>
            <a:off x="4067651" y="1799376"/>
            <a:ext cx="900829" cy="18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1E13156-2149-F34C-BE3C-C547E049DF6F}"/>
              </a:ext>
            </a:extLst>
          </p:cNvPr>
          <p:cNvCxnSpPr>
            <a:cxnSpLocks/>
          </p:cNvCxnSpPr>
          <p:nvPr/>
        </p:nvCxnSpPr>
        <p:spPr>
          <a:xfrm flipV="1">
            <a:off x="4067650" y="2519391"/>
            <a:ext cx="907669" cy="90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図 173">
            <a:extLst>
              <a:ext uri="{FF2B5EF4-FFF2-40B4-BE49-F238E27FC236}">
                <a16:creationId xmlns:a16="http://schemas.microsoft.com/office/drawing/2014/main" id="{4521F423-A17F-A74E-8931-D763549BBF8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13091" y="1569681"/>
            <a:ext cx="495300" cy="3467100"/>
          </a:xfrm>
          <a:prstGeom prst="rect">
            <a:avLst/>
          </a:prstGeom>
        </p:spPr>
      </p:pic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1C41D7B-E917-224E-8B04-ED9FB6A34B79}"/>
              </a:ext>
            </a:extLst>
          </p:cNvPr>
          <p:cNvSpPr txBox="1"/>
          <p:nvPr/>
        </p:nvSpPr>
        <p:spPr>
          <a:xfrm>
            <a:off x="3072606" y="743877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グラフィックス 177">
            <a:extLst>
              <a:ext uri="{FF2B5EF4-FFF2-40B4-BE49-F238E27FC236}">
                <a16:creationId xmlns:a16="http://schemas.microsoft.com/office/drawing/2014/main" id="{59B379CA-70EC-184D-9FF5-7C08C6180C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82962" y="1129211"/>
            <a:ext cx="285216" cy="244471"/>
          </a:xfrm>
          <a:prstGeom prst="rect">
            <a:avLst/>
          </a:prstGeom>
        </p:spPr>
      </p:pic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A73F0EB3-ED4B-8245-B856-4E1D30865B0F}"/>
              </a:ext>
            </a:extLst>
          </p:cNvPr>
          <p:cNvCxnSpPr>
            <a:cxnSpLocks/>
          </p:cNvCxnSpPr>
          <p:nvPr/>
        </p:nvCxnSpPr>
        <p:spPr>
          <a:xfrm>
            <a:off x="6373434" y="2192017"/>
            <a:ext cx="868105" cy="5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図 193">
            <a:extLst>
              <a:ext uri="{FF2B5EF4-FFF2-40B4-BE49-F238E27FC236}">
                <a16:creationId xmlns:a16="http://schemas.microsoft.com/office/drawing/2014/main" id="{CF2FA945-50BC-8948-BF61-54C2F38852B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75319" y="4032789"/>
            <a:ext cx="1412968" cy="1092232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1153B044-0BE0-7448-BD9F-299AC8077081}"/>
              </a:ext>
            </a:extLst>
          </p:cNvPr>
          <p:cNvCxnSpPr>
            <a:cxnSpLocks/>
          </p:cNvCxnSpPr>
          <p:nvPr/>
        </p:nvCxnSpPr>
        <p:spPr>
          <a:xfrm>
            <a:off x="4067650" y="3508696"/>
            <a:ext cx="934404" cy="138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C149D1D8-2F4A-3E4F-8119-7908D38D8D68}"/>
              </a:ext>
            </a:extLst>
          </p:cNvPr>
          <p:cNvCxnSpPr>
            <a:cxnSpLocks/>
          </p:cNvCxnSpPr>
          <p:nvPr/>
        </p:nvCxnSpPr>
        <p:spPr>
          <a:xfrm>
            <a:off x="4081656" y="1799376"/>
            <a:ext cx="907669" cy="25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A9B9A42A-7FE7-AF4F-8682-89D636A0F55F}"/>
              </a:ext>
            </a:extLst>
          </p:cNvPr>
          <p:cNvCxnSpPr>
            <a:cxnSpLocks/>
          </p:cNvCxnSpPr>
          <p:nvPr/>
        </p:nvCxnSpPr>
        <p:spPr>
          <a:xfrm>
            <a:off x="6403004" y="4595121"/>
            <a:ext cx="867778" cy="9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3" name="グラフィックス 202">
            <a:extLst>
              <a:ext uri="{FF2B5EF4-FFF2-40B4-BE49-F238E27FC236}">
                <a16:creationId xmlns:a16="http://schemas.microsoft.com/office/drawing/2014/main" id="{14D2C6FB-97C4-8E49-8775-739E3485789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03758" y="3382225"/>
            <a:ext cx="474663" cy="345209"/>
          </a:xfrm>
          <a:prstGeom prst="rect">
            <a:avLst/>
          </a:prstGeom>
        </p:spPr>
      </p:pic>
      <p:pic>
        <p:nvPicPr>
          <p:cNvPr id="204" name="グラフィックス 203">
            <a:extLst>
              <a:ext uri="{FF2B5EF4-FFF2-40B4-BE49-F238E27FC236}">
                <a16:creationId xmlns:a16="http://schemas.microsoft.com/office/drawing/2014/main" id="{38743A65-5420-2144-908B-A1D81858896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574176" y="137913"/>
            <a:ext cx="474663" cy="345209"/>
          </a:xfrm>
          <a:prstGeom prst="rect">
            <a:avLst/>
          </a:prstGeom>
        </p:spPr>
      </p:pic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B1AB9302-BD09-5941-95EF-C315C57C5279}"/>
              </a:ext>
            </a:extLst>
          </p:cNvPr>
          <p:cNvSpPr txBox="1"/>
          <p:nvPr/>
        </p:nvSpPr>
        <p:spPr>
          <a:xfrm>
            <a:off x="-14371" y="-21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元のパワポ</a:t>
            </a:r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F0738934-6C01-A243-B499-5FD3EF33E10E}"/>
              </a:ext>
            </a:extLst>
          </p:cNvPr>
          <p:cNvCxnSpPr>
            <a:cxnSpLocks/>
          </p:cNvCxnSpPr>
          <p:nvPr/>
        </p:nvCxnSpPr>
        <p:spPr>
          <a:xfrm flipV="1">
            <a:off x="10010862" y="24058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EFD858BE-0F4E-7946-B85F-B6E4395CD5CA}"/>
              </a:ext>
            </a:extLst>
          </p:cNvPr>
          <p:cNvCxnSpPr>
            <a:cxnSpLocks/>
          </p:cNvCxnSpPr>
          <p:nvPr/>
        </p:nvCxnSpPr>
        <p:spPr>
          <a:xfrm>
            <a:off x="10010862" y="2416229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DAE7C01A-8AAC-5741-B634-2259437E15E6}"/>
              </a:ext>
            </a:extLst>
          </p:cNvPr>
          <p:cNvSpPr txBox="1"/>
          <p:nvPr/>
        </p:nvSpPr>
        <p:spPr>
          <a:xfrm rot="16200000">
            <a:off x="9058612" y="6469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B4A0AE8-D38D-C147-86FD-073124B79F92}"/>
              </a:ext>
            </a:extLst>
          </p:cNvPr>
          <p:cNvSpPr txBox="1"/>
          <p:nvPr/>
        </p:nvSpPr>
        <p:spPr>
          <a:xfrm>
            <a:off x="11374445" y="2441062"/>
            <a:ext cx="1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2971CBA-0A5C-C14B-8843-DE49512DB09D}"/>
                  </a:ext>
                </a:extLst>
              </p:cNvPr>
              <p:cNvSpPr txBox="1"/>
              <p:nvPr/>
            </p:nvSpPr>
            <p:spPr>
              <a:xfrm>
                <a:off x="10411763" y="2437987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2971CBA-0A5C-C14B-8843-DE49512DB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763" y="2437987"/>
                <a:ext cx="592650" cy="246221"/>
              </a:xfrm>
              <a:prstGeom prst="rect">
                <a:avLst/>
              </a:prstGeom>
              <a:blipFill>
                <a:blip r:embed="rId3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2C1E17E9-14EF-D645-89B7-D518841248FE}"/>
                  </a:ext>
                </a:extLst>
              </p:cNvPr>
              <p:cNvSpPr txBox="1"/>
              <p:nvPr/>
            </p:nvSpPr>
            <p:spPr>
              <a:xfrm>
                <a:off x="10986656" y="244665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2C1E17E9-14EF-D645-89B7-D51884124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656" y="2446650"/>
                <a:ext cx="592650" cy="246221"/>
              </a:xfrm>
              <a:prstGeom prst="rect">
                <a:avLst/>
              </a:prstGeom>
              <a:blipFill>
                <a:blip r:embed="rId32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F5D48749-DB18-994A-9714-8EDFDCF8D14C}"/>
                  </a:ext>
                </a:extLst>
              </p:cNvPr>
              <p:cNvSpPr txBox="1"/>
              <p:nvPr/>
            </p:nvSpPr>
            <p:spPr>
              <a:xfrm>
                <a:off x="9836867" y="241771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F5D48749-DB18-994A-9714-8EDFDCF8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67" y="2417713"/>
                <a:ext cx="592650" cy="246221"/>
              </a:xfrm>
              <a:prstGeom prst="rect">
                <a:avLst/>
              </a:prstGeom>
              <a:blipFill>
                <a:blip r:embed="rId3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3" name="表 12">
            <a:extLst>
              <a:ext uri="{FF2B5EF4-FFF2-40B4-BE49-F238E27FC236}">
                <a16:creationId xmlns:a16="http://schemas.microsoft.com/office/drawing/2014/main" id="{6D287A1B-A0C9-D147-B0C1-6A14E7F0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87781"/>
              </p:ext>
            </p:extLst>
          </p:nvPr>
        </p:nvGraphicFramePr>
        <p:xfrm>
          <a:off x="10022031" y="585946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230" name="直線矢印コネクタ 229">
            <a:extLst>
              <a:ext uri="{FF2B5EF4-FFF2-40B4-BE49-F238E27FC236}">
                <a16:creationId xmlns:a16="http://schemas.microsoft.com/office/drawing/2014/main" id="{C78AEBC6-2AD3-204A-BE8E-ED8FA68EA4E3}"/>
              </a:ext>
            </a:extLst>
          </p:cNvPr>
          <p:cNvCxnSpPr>
            <a:cxnSpLocks/>
          </p:cNvCxnSpPr>
          <p:nvPr/>
        </p:nvCxnSpPr>
        <p:spPr>
          <a:xfrm flipV="1">
            <a:off x="10018006" y="353385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A11F9FE3-66E6-154E-B239-07B3B36ABCAD}"/>
              </a:ext>
            </a:extLst>
          </p:cNvPr>
          <p:cNvCxnSpPr>
            <a:cxnSpLocks/>
          </p:cNvCxnSpPr>
          <p:nvPr/>
        </p:nvCxnSpPr>
        <p:spPr>
          <a:xfrm>
            <a:off x="10018006" y="5709497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55C841F6-D3AA-BC41-8006-ACDA3BA009AB}"/>
              </a:ext>
            </a:extLst>
          </p:cNvPr>
          <p:cNvSpPr txBox="1"/>
          <p:nvPr/>
        </p:nvSpPr>
        <p:spPr>
          <a:xfrm rot="16200000">
            <a:off x="9064206" y="3632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78E95563-AEBA-604F-A9A1-B232A80CB435}"/>
              </a:ext>
            </a:extLst>
          </p:cNvPr>
          <p:cNvSpPr txBox="1"/>
          <p:nvPr/>
        </p:nvSpPr>
        <p:spPr>
          <a:xfrm>
            <a:off x="11353013" y="5727186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80D477C4-9E17-D543-9DFD-C1EA1F497D69}"/>
                  </a:ext>
                </a:extLst>
              </p:cNvPr>
              <p:cNvSpPr txBox="1"/>
              <p:nvPr/>
            </p:nvSpPr>
            <p:spPr>
              <a:xfrm>
                <a:off x="10418907" y="573125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80D477C4-9E17-D543-9DFD-C1EA1F497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07" y="5731255"/>
                <a:ext cx="592650" cy="246221"/>
              </a:xfrm>
              <a:prstGeom prst="rect">
                <a:avLst/>
              </a:prstGeom>
              <a:blipFill>
                <a:blip r:embed="rId3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9BC9CA7D-3192-D44A-902F-43B8F4BEBCF8}"/>
                  </a:ext>
                </a:extLst>
              </p:cNvPr>
              <p:cNvSpPr txBox="1"/>
              <p:nvPr/>
            </p:nvSpPr>
            <p:spPr>
              <a:xfrm>
                <a:off x="10993800" y="573991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9BC9CA7D-3192-D44A-902F-43B8F4BEB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800" y="5739918"/>
                <a:ext cx="592650" cy="246221"/>
              </a:xfrm>
              <a:prstGeom prst="rect">
                <a:avLst/>
              </a:prstGeom>
              <a:blipFill>
                <a:blip r:embed="rId3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637F933F-5EA9-5248-A18A-61C7CF6BA445}"/>
                  </a:ext>
                </a:extLst>
              </p:cNvPr>
              <p:cNvSpPr txBox="1"/>
              <p:nvPr/>
            </p:nvSpPr>
            <p:spPr>
              <a:xfrm>
                <a:off x="9844011" y="571098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637F933F-5EA9-5248-A18A-61C7CF6B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011" y="5710981"/>
                <a:ext cx="592650" cy="246221"/>
              </a:xfrm>
              <a:prstGeom prst="rect">
                <a:avLst/>
              </a:prstGeom>
              <a:blipFill>
                <a:blip r:embed="rId36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7" name="表 12">
            <a:extLst>
              <a:ext uri="{FF2B5EF4-FFF2-40B4-BE49-F238E27FC236}">
                <a16:creationId xmlns:a16="http://schemas.microsoft.com/office/drawing/2014/main" id="{7AF23A7C-E4DB-0642-947A-4FFCCC62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66465"/>
              </p:ext>
            </p:extLst>
          </p:nvPr>
        </p:nvGraphicFramePr>
        <p:xfrm>
          <a:off x="10029175" y="3879214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91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B108EB-8D2D-3546-B688-514948C7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792816"/>
            <a:ext cx="7906544" cy="509998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4AD7300-BAE7-5548-9910-7E730774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18" y="713510"/>
            <a:ext cx="2493205" cy="5258593"/>
          </a:xfrm>
          <a:prstGeom prst="rect">
            <a:avLst/>
          </a:prstGeom>
        </p:spPr>
      </p:pic>
      <p:sp>
        <p:nvSpPr>
          <p:cNvPr id="28" name="左右矢印 27">
            <a:extLst>
              <a:ext uri="{FF2B5EF4-FFF2-40B4-BE49-F238E27FC236}">
                <a16:creationId xmlns:a16="http://schemas.microsoft.com/office/drawing/2014/main" id="{BB00A4F7-A3BE-DB43-B94B-B6ED2CD57216}"/>
              </a:ext>
            </a:extLst>
          </p:cNvPr>
          <p:cNvSpPr/>
          <p:nvPr/>
        </p:nvSpPr>
        <p:spPr>
          <a:xfrm>
            <a:off x="7949412" y="2543175"/>
            <a:ext cx="1764506" cy="1178719"/>
          </a:xfrm>
          <a:prstGeom prst="left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2CA52E-4363-9843-8E8D-D86343BDD324}"/>
              </a:ext>
            </a:extLst>
          </p:cNvPr>
          <p:cNvSpPr txBox="1"/>
          <p:nvPr/>
        </p:nvSpPr>
        <p:spPr>
          <a:xfrm>
            <a:off x="8333203" y="2870924"/>
            <a:ext cx="106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kumimoji="1" lang="ja-JP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2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A195ADC3-4956-C249-9B6F-9E6C70FF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62250"/>
              </p:ext>
            </p:extLst>
          </p:nvPr>
        </p:nvGraphicFramePr>
        <p:xfrm>
          <a:off x="2014729" y="2755963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graphicFrame>
        <p:nvGraphicFramePr>
          <p:cNvPr id="45" name="表 12">
            <a:extLst>
              <a:ext uri="{FF2B5EF4-FFF2-40B4-BE49-F238E27FC236}">
                <a16:creationId xmlns:a16="http://schemas.microsoft.com/office/drawing/2014/main" id="{3D7709C4-A9ED-314B-9543-37D9ECE5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18348"/>
              </p:ext>
            </p:extLst>
          </p:nvPr>
        </p:nvGraphicFramePr>
        <p:xfrm>
          <a:off x="2009474" y="2761968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CCC4A38-0B5B-B24A-920E-8DEB89DA4AB6}"/>
              </a:ext>
            </a:extLst>
          </p:cNvPr>
          <p:cNvSpPr/>
          <p:nvPr/>
        </p:nvSpPr>
        <p:spPr>
          <a:xfrm>
            <a:off x="2009474" y="2761968"/>
            <a:ext cx="1378437" cy="18288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58FC80F-1017-C446-84FB-895B92142B2E}"/>
              </a:ext>
            </a:extLst>
          </p:cNvPr>
          <p:cNvSpPr/>
          <p:nvPr/>
        </p:nvSpPr>
        <p:spPr>
          <a:xfrm>
            <a:off x="2288080" y="2761968"/>
            <a:ext cx="1378437" cy="1828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76AAC6B-B636-C74E-9393-52090593616B}"/>
              </a:ext>
            </a:extLst>
          </p:cNvPr>
          <p:cNvSpPr/>
          <p:nvPr/>
        </p:nvSpPr>
        <p:spPr>
          <a:xfrm>
            <a:off x="3395361" y="2761968"/>
            <a:ext cx="1378437" cy="1828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F32A4FD-47DC-4943-B2D2-CB2A3AA25CA6}"/>
              </a:ext>
            </a:extLst>
          </p:cNvPr>
          <p:cNvCxnSpPr>
            <a:cxnSpLocks/>
          </p:cNvCxnSpPr>
          <p:nvPr/>
        </p:nvCxnSpPr>
        <p:spPr>
          <a:xfrm flipV="1">
            <a:off x="1074023" y="2069389"/>
            <a:ext cx="0" cy="2709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0DD85B8-2C0B-B74A-A837-A9DCFB441B8D}"/>
              </a:ext>
            </a:extLst>
          </p:cNvPr>
          <p:cNvCxnSpPr>
            <a:cxnSpLocks/>
          </p:cNvCxnSpPr>
          <p:nvPr/>
        </p:nvCxnSpPr>
        <p:spPr>
          <a:xfrm>
            <a:off x="1074023" y="4778511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C29A7-D0F5-5245-A63D-4994846B561D}"/>
              </a:ext>
            </a:extLst>
          </p:cNvPr>
          <p:cNvSpPr txBox="1"/>
          <p:nvPr/>
        </p:nvSpPr>
        <p:spPr>
          <a:xfrm rot="16200000">
            <a:off x="84580" y="33411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FD780-A805-B649-88E9-A2D13E2F9C1D}"/>
              </a:ext>
            </a:extLst>
          </p:cNvPr>
          <p:cNvSpPr txBox="1"/>
          <p:nvPr/>
        </p:nvSpPr>
        <p:spPr>
          <a:xfrm>
            <a:off x="1539913" y="47785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 12">
            <a:extLst>
              <a:ext uri="{FF2B5EF4-FFF2-40B4-BE49-F238E27FC236}">
                <a16:creationId xmlns:a16="http://schemas.microsoft.com/office/drawing/2014/main" id="{BABB407A-57D4-7549-A0A2-A593FC8E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85097"/>
              </p:ext>
            </p:extLst>
          </p:nvPr>
        </p:nvGraphicFramePr>
        <p:xfrm>
          <a:off x="1700520" y="2395208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189DCDF2-E292-0A44-94AB-10642279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393" y="1706306"/>
            <a:ext cx="538207" cy="592028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CDD25BDC-8DE6-524F-819A-E4CE9FDD2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132" y="2628970"/>
            <a:ext cx="538208" cy="592029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4A18952-283C-0043-AA3D-467AC4B1E5F4}"/>
              </a:ext>
            </a:extLst>
          </p:cNvPr>
          <p:cNvSpPr/>
          <p:nvPr/>
        </p:nvSpPr>
        <p:spPr>
          <a:xfrm>
            <a:off x="1700520" y="2395208"/>
            <a:ext cx="1378437" cy="18288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B8175D9-90C3-454F-AE9A-16D2F6561781}"/>
              </a:ext>
            </a:extLst>
          </p:cNvPr>
          <p:cNvSpPr/>
          <p:nvPr/>
        </p:nvSpPr>
        <p:spPr>
          <a:xfrm>
            <a:off x="1979126" y="2395208"/>
            <a:ext cx="1378437" cy="1828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E25E5C6-F9A0-1A4C-B7A9-64E68D364FE5}"/>
              </a:ext>
            </a:extLst>
          </p:cNvPr>
          <p:cNvSpPr/>
          <p:nvPr/>
        </p:nvSpPr>
        <p:spPr>
          <a:xfrm>
            <a:off x="3086407" y="2395208"/>
            <a:ext cx="1378437" cy="1828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弧 49">
            <a:extLst>
              <a:ext uri="{FF2B5EF4-FFF2-40B4-BE49-F238E27FC236}">
                <a16:creationId xmlns:a16="http://schemas.microsoft.com/office/drawing/2014/main" id="{AA732AD5-1BC5-564F-9AC1-CC8757E5826E}"/>
              </a:ext>
            </a:extLst>
          </p:cNvPr>
          <p:cNvSpPr/>
          <p:nvPr/>
        </p:nvSpPr>
        <p:spPr>
          <a:xfrm rot="20466555">
            <a:off x="-2121328" y="2281141"/>
            <a:ext cx="8701745" cy="2230835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2AE73B4B-021E-684C-BF3F-45A96568E507}"/>
              </a:ext>
            </a:extLst>
          </p:cNvPr>
          <p:cNvSpPr/>
          <p:nvPr/>
        </p:nvSpPr>
        <p:spPr>
          <a:xfrm rot="20466555">
            <a:off x="-1680933" y="2249713"/>
            <a:ext cx="8735114" cy="2451364"/>
          </a:xfrm>
          <a:prstGeom prst="arc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74D0C1FD-4AF4-AB47-9A4C-377FB14E9D16}"/>
              </a:ext>
            </a:extLst>
          </p:cNvPr>
          <p:cNvSpPr/>
          <p:nvPr/>
        </p:nvSpPr>
        <p:spPr>
          <a:xfrm rot="20466555">
            <a:off x="25494" y="2322298"/>
            <a:ext cx="8135469" cy="2057623"/>
          </a:xfrm>
          <a:prstGeom prst="arc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3ECE5A59-B072-DE45-89C5-9836604F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11110"/>
              </p:ext>
            </p:extLst>
          </p:nvPr>
        </p:nvGraphicFramePr>
        <p:xfrm>
          <a:off x="6116401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FDB5DF9A-5E71-4443-844B-38FA9D21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416"/>
              </p:ext>
            </p:extLst>
          </p:nvPr>
        </p:nvGraphicFramePr>
        <p:xfrm>
          <a:off x="6709332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949730C5-29F2-A145-8DB0-C36F768AB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1023"/>
              </p:ext>
            </p:extLst>
          </p:nvPr>
        </p:nvGraphicFramePr>
        <p:xfrm>
          <a:off x="7788038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  <p:sp>
        <p:nvSpPr>
          <p:cNvPr id="56" name="右矢印 55">
            <a:extLst>
              <a:ext uri="{FF2B5EF4-FFF2-40B4-BE49-F238E27FC236}">
                <a16:creationId xmlns:a16="http://schemas.microsoft.com/office/drawing/2014/main" id="{6D61B5C0-06BF-FB45-9493-8E9073D86B1B}"/>
              </a:ext>
            </a:extLst>
          </p:cNvPr>
          <p:cNvSpPr/>
          <p:nvPr/>
        </p:nvSpPr>
        <p:spPr>
          <a:xfrm>
            <a:off x="1700520" y="3192423"/>
            <a:ext cx="278606" cy="3048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5EE56C-A02B-EC42-9A5A-518712DD0024}"/>
              </a:ext>
            </a:extLst>
          </p:cNvPr>
          <p:cNvSpPr txBox="1"/>
          <p:nvPr/>
        </p:nvSpPr>
        <p:spPr>
          <a:xfrm>
            <a:off x="1936692" y="144260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Stride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9E2199A-D187-4442-9DFC-DD7256C51AAC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1839823" y="1811935"/>
            <a:ext cx="858869" cy="1306165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D7813ED-5644-FE4D-B157-EA0321D3941E}"/>
              </a:ext>
            </a:extLst>
          </p:cNvPr>
          <p:cNvSpPr txBox="1"/>
          <p:nvPr/>
        </p:nvSpPr>
        <p:spPr>
          <a:xfrm>
            <a:off x="7149070" y="338444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529ACBF-F2B0-394A-9F3D-FDA70C71BA0E}"/>
              </a:ext>
            </a:extLst>
          </p:cNvPr>
          <p:cNvSpPr/>
          <p:nvPr/>
        </p:nvSpPr>
        <p:spPr>
          <a:xfrm>
            <a:off x="6096000" y="2470626"/>
            <a:ext cx="394594" cy="218535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838661-9F3E-4F45-BE28-9F1FE3C6D08E}"/>
              </a:ext>
            </a:extLst>
          </p:cNvPr>
          <p:cNvSpPr/>
          <p:nvPr/>
        </p:nvSpPr>
        <p:spPr>
          <a:xfrm>
            <a:off x="6709332" y="2470624"/>
            <a:ext cx="364689" cy="219697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7CF3D73-FBDB-5348-A5E6-6F20A2820297}"/>
              </a:ext>
            </a:extLst>
          </p:cNvPr>
          <p:cNvSpPr/>
          <p:nvPr/>
        </p:nvSpPr>
        <p:spPr>
          <a:xfrm>
            <a:off x="7779627" y="2459007"/>
            <a:ext cx="370970" cy="219696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56203D3-EA19-E343-BD47-6E2934CE8DE9}"/>
              </a:ext>
            </a:extLst>
          </p:cNvPr>
          <p:cNvCxnSpPr/>
          <p:nvPr/>
        </p:nvCxnSpPr>
        <p:spPr>
          <a:xfrm>
            <a:off x="8274959" y="2628970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96F939E-B45C-9749-8B13-113C9EF7E180}"/>
              </a:ext>
            </a:extLst>
          </p:cNvPr>
          <p:cNvCxnSpPr/>
          <p:nvPr/>
        </p:nvCxnSpPr>
        <p:spPr>
          <a:xfrm>
            <a:off x="8274959" y="30504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1CBA7DE-8172-9444-AE94-950F61E0297A}"/>
              </a:ext>
            </a:extLst>
          </p:cNvPr>
          <p:cNvCxnSpPr/>
          <p:nvPr/>
        </p:nvCxnSpPr>
        <p:spPr>
          <a:xfrm>
            <a:off x="8274959" y="35076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E7A5C21-6F42-A641-9C59-20EE38B4F82D}"/>
              </a:ext>
            </a:extLst>
          </p:cNvPr>
          <p:cNvCxnSpPr/>
          <p:nvPr/>
        </p:nvCxnSpPr>
        <p:spPr>
          <a:xfrm>
            <a:off x="8274959" y="40077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1A8CDFD-AFFE-6342-A45F-6BF1A05A8A51}"/>
              </a:ext>
            </a:extLst>
          </p:cNvPr>
          <p:cNvCxnSpPr/>
          <p:nvPr/>
        </p:nvCxnSpPr>
        <p:spPr>
          <a:xfrm>
            <a:off x="8274959" y="44649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7FD8E99-34E3-7A43-A2E5-28230C71F7D3}"/>
              </a:ext>
            </a:extLst>
          </p:cNvPr>
          <p:cNvSpPr/>
          <p:nvPr/>
        </p:nvSpPr>
        <p:spPr>
          <a:xfrm>
            <a:off x="8736807" y="2550319"/>
            <a:ext cx="908444" cy="2034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E2E1FB5-4BF3-2740-B048-66E6E6388F4F}"/>
              </a:ext>
            </a:extLst>
          </p:cNvPr>
          <p:cNvSpPr txBox="1"/>
          <p:nvPr/>
        </p:nvSpPr>
        <p:spPr>
          <a:xfrm rot="16200000">
            <a:off x="8456190" y="3213598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A273C89-6F18-2E44-99A8-5D26EBD95D96}"/>
              </a:ext>
            </a:extLst>
          </p:cNvPr>
          <p:cNvCxnSpPr/>
          <p:nvPr/>
        </p:nvCxnSpPr>
        <p:spPr>
          <a:xfrm>
            <a:off x="9910878" y="2628970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9904018-04F8-7540-814B-118F6D86161D}"/>
              </a:ext>
            </a:extLst>
          </p:cNvPr>
          <p:cNvCxnSpPr/>
          <p:nvPr/>
        </p:nvCxnSpPr>
        <p:spPr>
          <a:xfrm>
            <a:off x="9910878" y="30504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9994699-588C-204E-9E18-52985C265A45}"/>
              </a:ext>
            </a:extLst>
          </p:cNvPr>
          <p:cNvCxnSpPr/>
          <p:nvPr/>
        </p:nvCxnSpPr>
        <p:spPr>
          <a:xfrm>
            <a:off x="9910878" y="35076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44E73689-9454-ED40-80DA-036FB6357119}"/>
              </a:ext>
            </a:extLst>
          </p:cNvPr>
          <p:cNvCxnSpPr/>
          <p:nvPr/>
        </p:nvCxnSpPr>
        <p:spPr>
          <a:xfrm>
            <a:off x="9910878" y="40077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15687DA-16C5-3D4D-953F-ADE095E5C373}"/>
              </a:ext>
            </a:extLst>
          </p:cNvPr>
          <p:cNvCxnSpPr/>
          <p:nvPr/>
        </p:nvCxnSpPr>
        <p:spPr>
          <a:xfrm>
            <a:off x="9910878" y="44649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2C95A07-9C0E-6B4F-AA1A-CD0D39D38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218" y="2069389"/>
            <a:ext cx="660810" cy="344770"/>
          </a:xfrm>
          <a:prstGeom prst="rect">
            <a:avLst/>
          </a:prstGeom>
        </p:spPr>
      </p:pic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E918338E-0A0C-AE4B-9809-33787F4E4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0814" y="2040656"/>
            <a:ext cx="398302" cy="365110"/>
          </a:xfrm>
          <a:prstGeom prst="rect">
            <a:avLst/>
          </a:prstGeom>
        </p:spPr>
      </p:pic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BD2E6805-CD0A-F54A-9FE9-9F12C43E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7947" y="2053727"/>
            <a:ext cx="630756" cy="360432"/>
          </a:xfrm>
          <a:prstGeom prst="rect">
            <a:avLst/>
          </a:prstGeom>
        </p:spPr>
      </p:pic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99B8DEFE-BCF0-3346-A0B9-BCF0708AB8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45376" y="2002320"/>
            <a:ext cx="301542" cy="387697"/>
          </a:xfrm>
          <a:prstGeom prst="rect">
            <a:avLst/>
          </a:prstGeom>
        </p:spPr>
      </p:pic>
      <p:graphicFrame>
        <p:nvGraphicFramePr>
          <p:cNvPr id="93" name="表 92">
            <a:extLst>
              <a:ext uri="{FF2B5EF4-FFF2-40B4-BE49-F238E27FC236}">
                <a16:creationId xmlns:a16="http://schemas.microsoft.com/office/drawing/2014/main" id="{8B57A5C9-1EC8-E549-B450-1D0991E0A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09553"/>
              </p:ext>
            </p:extLst>
          </p:nvPr>
        </p:nvGraphicFramePr>
        <p:xfrm>
          <a:off x="10631250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C003D1-768C-2843-8218-7362A5650C7F}"/>
              </a:ext>
            </a:extLst>
          </p:cNvPr>
          <p:cNvGrpSpPr/>
          <p:nvPr/>
        </p:nvGrpSpPr>
        <p:grpSpPr>
          <a:xfrm>
            <a:off x="2250989" y="1359862"/>
            <a:ext cx="5506994" cy="3304196"/>
            <a:chOff x="2250989" y="1359862"/>
            <a:chExt cx="5506994" cy="3304196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E5921C85-C945-1E46-A839-7889AD0E60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2247112"/>
                </p:ext>
              </p:extLst>
            </p:nvPr>
          </p:nvGraphicFramePr>
          <p:xfrm>
            <a:off x="2250989" y="1359862"/>
            <a:ext cx="5506994" cy="3304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863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8">
            <a:extLst>
              <a:ext uri="{FF2B5EF4-FFF2-40B4-BE49-F238E27FC236}">
                <a16:creationId xmlns:a16="http://schemas.microsoft.com/office/drawing/2014/main" id="{8F06D0D6-077F-CF4C-88D4-2C50E1CB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9588"/>
              </p:ext>
            </p:extLst>
          </p:nvPr>
        </p:nvGraphicFramePr>
        <p:xfrm>
          <a:off x="4709879" y="1966725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D0427832-1541-AC45-B827-84EFE809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8" y="1939646"/>
            <a:ext cx="1294606" cy="35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FEEC82A-E4FA-D046-A05F-5C3087A2C134}"/>
                  </a:ext>
                </a:extLst>
              </p:cNvPr>
              <p:cNvSpPr txBox="1"/>
              <p:nvPr/>
            </p:nvSpPr>
            <p:spPr>
              <a:xfrm>
                <a:off x="5000216" y="1984130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FEEC82A-E4FA-D046-A05F-5C3087A2C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16" y="1984130"/>
                <a:ext cx="230832" cy="276999"/>
              </a:xfrm>
              <a:prstGeom prst="rect">
                <a:avLst/>
              </a:prstGeom>
              <a:blipFill>
                <a:blip r:embed="rId3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0A0A2F6C-AE1C-9F41-A018-57A2EBC18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25325"/>
              </p:ext>
            </p:extLst>
          </p:nvPr>
        </p:nvGraphicFramePr>
        <p:xfrm>
          <a:off x="4714562" y="2699108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1C3396CD-0209-C041-8631-DAC55DC2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72" y="2647060"/>
            <a:ext cx="1294605" cy="369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96A2D57-47A7-A94C-9620-4FCA09B0C997}"/>
                  </a:ext>
                </a:extLst>
              </p:cNvPr>
              <p:cNvSpPr txBox="1"/>
              <p:nvPr/>
            </p:nvSpPr>
            <p:spPr>
              <a:xfrm>
                <a:off x="5000216" y="271279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96A2D57-47A7-A94C-9620-4FCA09B0C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16" y="2712796"/>
                <a:ext cx="230832" cy="276999"/>
              </a:xfrm>
              <a:prstGeom prst="rect">
                <a:avLst/>
              </a:prstGeom>
              <a:blipFill>
                <a:blip r:embed="rId5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AAF7235-4F48-B549-9EFF-EF6DFF02372B}"/>
                  </a:ext>
                </a:extLst>
              </p:cNvPr>
              <p:cNvSpPr txBox="1"/>
              <p:nvPr/>
            </p:nvSpPr>
            <p:spPr>
              <a:xfrm>
                <a:off x="5502882" y="2316784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AAF7235-4F48-B549-9EFF-EF6DFF02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82" y="2316784"/>
                <a:ext cx="238847" cy="276999"/>
              </a:xfrm>
              <a:prstGeom prst="rect">
                <a:avLst/>
              </a:prstGeom>
              <a:blipFill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B58CEF4-13E6-4D49-B9C8-B8D23CF09E76}"/>
              </a:ext>
            </a:extLst>
          </p:cNvPr>
          <p:cNvSpPr/>
          <p:nvPr/>
        </p:nvSpPr>
        <p:spPr>
          <a:xfrm>
            <a:off x="4617007" y="1843087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B289F82-6EA1-C042-8FB1-077873E6F2F0}"/>
              </a:ext>
            </a:extLst>
          </p:cNvPr>
          <p:cNvSpPr/>
          <p:nvPr/>
        </p:nvSpPr>
        <p:spPr>
          <a:xfrm>
            <a:off x="4617007" y="2593183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AB9D1A-CBFE-3E45-A54D-8B34BCF0A0A8}"/>
              </a:ext>
            </a:extLst>
          </p:cNvPr>
          <p:cNvSpPr/>
          <p:nvPr/>
        </p:nvSpPr>
        <p:spPr>
          <a:xfrm>
            <a:off x="4570931" y="1664494"/>
            <a:ext cx="2051325" cy="1572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BE29D4AF-D16E-7D45-9E73-89E70E9D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9569"/>
              </p:ext>
            </p:extLst>
          </p:nvPr>
        </p:nvGraphicFramePr>
        <p:xfrm>
          <a:off x="8799128" y="4081448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F2BDC3A5-BCA6-1942-9712-93C262FB7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59126"/>
              </p:ext>
            </p:extLst>
          </p:nvPr>
        </p:nvGraphicFramePr>
        <p:xfrm>
          <a:off x="8800609" y="3461852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7E601B-C09D-8B4F-AD84-BD7913386439}"/>
              </a:ext>
            </a:extLst>
          </p:cNvPr>
          <p:cNvSpPr txBox="1"/>
          <p:nvPr/>
        </p:nvSpPr>
        <p:spPr>
          <a:xfrm rot="5400000">
            <a:off x="8649256" y="375055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6CDEC3E-9261-9C4C-BDE9-04499BF99F6E}"/>
              </a:ext>
            </a:extLst>
          </p:cNvPr>
          <p:cNvCxnSpPr>
            <a:cxnSpLocks/>
          </p:cNvCxnSpPr>
          <p:nvPr/>
        </p:nvCxnSpPr>
        <p:spPr>
          <a:xfrm>
            <a:off x="8800609" y="3730192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26F519D-4A7A-6B4B-8D22-2AFB7ADC16EA}"/>
              </a:ext>
            </a:extLst>
          </p:cNvPr>
          <p:cNvCxnSpPr>
            <a:cxnSpLocks/>
          </p:cNvCxnSpPr>
          <p:nvPr/>
        </p:nvCxnSpPr>
        <p:spPr>
          <a:xfrm>
            <a:off x="9083956" y="3766022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 13">
            <a:extLst>
              <a:ext uri="{FF2B5EF4-FFF2-40B4-BE49-F238E27FC236}">
                <a16:creationId xmlns:a16="http://schemas.microsoft.com/office/drawing/2014/main" id="{B0F1101C-297F-1647-B428-FADEA12D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3633"/>
              </p:ext>
            </p:extLst>
          </p:nvPr>
        </p:nvGraphicFramePr>
        <p:xfrm>
          <a:off x="8799128" y="2373150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20" name="表 8">
            <a:extLst>
              <a:ext uri="{FF2B5EF4-FFF2-40B4-BE49-F238E27FC236}">
                <a16:creationId xmlns:a16="http://schemas.microsoft.com/office/drawing/2014/main" id="{47D8E663-326E-794B-A628-74BADB3B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90624"/>
              </p:ext>
            </p:extLst>
          </p:nvPr>
        </p:nvGraphicFramePr>
        <p:xfrm>
          <a:off x="8800609" y="175355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6059A5-60A5-224A-B22F-933F42164989}"/>
              </a:ext>
            </a:extLst>
          </p:cNvPr>
          <p:cNvSpPr txBox="1"/>
          <p:nvPr/>
        </p:nvSpPr>
        <p:spPr>
          <a:xfrm rot="5400000">
            <a:off x="8649256" y="204225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CF094B5-8427-F641-ABFE-3B1ABB14C5E1}"/>
              </a:ext>
            </a:extLst>
          </p:cNvPr>
          <p:cNvCxnSpPr>
            <a:cxnSpLocks/>
          </p:cNvCxnSpPr>
          <p:nvPr/>
        </p:nvCxnSpPr>
        <p:spPr>
          <a:xfrm>
            <a:off x="8800609" y="2021894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F1F3135-FD79-AF46-BD18-77D1938A2E6C}"/>
              </a:ext>
            </a:extLst>
          </p:cNvPr>
          <p:cNvCxnSpPr>
            <a:cxnSpLocks/>
          </p:cNvCxnSpPr>
          <p:nvPr/>
        </p:nvCxnSpPr>
        <p:spPr>
          <a:xfrm>
            <a:off x="9083956" y="2343476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9A86332-79A6-BC47-8513-A93EC40232CD}"/>
              </a:ext>
            </a:extLst>
          </p:cNvPr>
          <p:cNvCxnSpPr>
            <a:cxnSpLocks/>
          </p:cNvCxnSpPr>
          <p:nvPr/>
        </p:nvCxnSpPr>
        <p:spPr>
          <a:xfrm>
            <a:off x="9083956" y="1908647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表 8">
            <a:extLst>
              <a:ext uri="{FF2B5EF4-FFF2-40B4-BE49-F238E27FC236}">
                <a16:creationId xmlns:a16="http://schemas.microsoft.com/office/drawing/2014/main" id="{D478C733-2221-224E-BF40-34FA869C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7327"/>
              </p:ext>
            </p:extLst>
          </p:nvPr>
        </p:nvGraphicFramePr>
        <p:xfrm>
          <a:off x="4867079" y="3929401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77484142-CB6D-E44D-9EC3-F48D95E6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95" y="4651196"/>
            <a:ext cx="1294606" cy="35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6AD6F5C-2931-5B42-A734-BF888065F5DC}"/>
                  </a:ext>
                </a:extLst>
              </p:cNvPr>
              <p:cNvSpPr txBox="1"/>
              <p:nvPr/>
            </p:nvSpPr>
            <p:spPr>
              <a:xfrm>
                <a:off x="5157416" y="394680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6AD6F5C-2931-5B42-A734-BF888065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16" y="3946806"/>
                <a:ext cx="230832" cy="276999"/>
              </a:xfrm>
              <a:prstGeom prst="rect">
                <a:avLst/>
              </a:prstGeom>
              <a:blipFill>
                <a:blip r:embed="rId7"/>
                <a:stretch>
                  <a:fillRect l="-15789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 8">
            <a:extLst>
              <a:ext uri="{FF2B5EF4-FFF2-40B4-BE49-F238E27FC236}">
                <a16:creationId xmlns:a16="http://schemas.microsoft.com/office/drawing/2014/main" id="{A17AED98-648E-E343-BD5B-F9941251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74373"/>
              </p:ext>
            </p:extLst>
          </p:nvPr>
        </p:nvGraphicFramePr>
        <p:xfrm>
          <a:off x="4871762" y="466178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31" name="図 30">
            <a:extLst>
              <a:ext uri="{FF2B5EF4-FFF2-40B4-BE49-F238E27FC236}">
                <a16:creationId xmlns:a16="http://schemas.microsoft.com/office/drawing/2014/main" id="{662F424C-ECD0-F94C-89B8-4EEBC621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666" y="3870828"/>
            <a:ext cx="1294605" cy="369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C9AD853-1EEE-C040-8547-F55B1221C08D}"/>
                  </a:ext>
                </a:extLst>
              </p:cNvPr>
              <p:cNvSpPr txBox="1"/>
              <p:nvPr/>
            </p:nvSpPr>
            <p:spPr>
              <a:xfrm>
                <a:off x="5157416" y="467547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C9AD853-1EEE-C040-8547-F55B122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16" y="4675472"/>
                <a:ext cx="230832" cy="276999"/>
              </a:xfrm>
              <a:prstGeom prst="rect">
                <a:avLst/>
              </a:prstGeom>
              <a:blipFill>
                <a:blip r:embed="rId3"/>
                <a:stretch>
                  <a:fillRect l="-15789" r="-1052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A9B60B0-261E-FE42-BD04-EA6FCD69D184}"/>
                  </a:ext>
                </a:extLst>
              </p:cNvPr>
              <p:cNvSpPr txBox="1"/>
              <p:nvPr/>
            </p:nvSpPr>
            <p:spPr>
              <a:xfrm>
                <a:off x="5660082" y="4279460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A9B60B0-261E-FE42-BD04-EA6FCD69D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82" y="4279460"/>
                <a:ext cx="238847" cy="276999"/>
              </a:xfrm>
              <a:prstGeom prst="rect">
                <a:avLst/>
              </a:prstGeom>
              <a:blipFill>
                <a:blip r:embed="rId8"/>
                <a:stretch>
                  <a:fillRect l="-15000" r="-1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6FBD94F4-BA57-5946-A94C-61D26C43102C}"/>
              </a:ext>
            </a:extLst>
          </p:cNvPr>
          <p:cNvSpPr/>
          <p:nvPr/>
        </p:nvSpPr>
        <p:spPr>
          <a:xfrm>
            <a:off x="4774207" y="3805763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F7F1B6C8-5BA6-5B48-8303-62287E05E723}"/>
              </a:ext>
            </a:extLst>
          </p:cNvPr>
          <p:cNvSpPr/>
          <p:nvPr/>
        </p:nvSpPr>
        <p:spPr>
          <a:xfrm>
            <a:off x="4774207" y="4555859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1A1E66-4235-DA4A-8039-80D42ADB8070}"/>
              </a:ext>
            </a:extLst>
          </p:cNvPr>
          <p:cNvSpPr/>
          <p:nvPr/>
        </p:nvSpPr>
        <p:spPr>
          <a:xfrm>
            <a:off x="4728131" y="3627170"/>
            <a:ext cx="2051325" cy="1572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38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5E0769B-9569-E64A-B5C7-40DE536992E9}"/>
              </a:ext>
            </a:extLst>
          </p:cNvPr>
          <p:cNvGrpSpPr/>
          <p:nvPr/>
        </p:nvGrpSpPr>
        <p:grpSpPr>
          <a:xfrm>
            <a:off x="925714" y="1657735"/>
            <a:ext cx="5300438" cy="4577222"/>
            <a:chOff x="-847553" y="1824465"/>
            <a:chExt cx="5300438" cy="4577222"/>
          </a:xfrm>
        </p:grpSpPr>
        <p:sp>
          <p:nvSpPr>
            <p:cNvPr id="6" name="四角形: 角を丸くする 92">
              <a:extLst>
                <a:ext uri="{FF2B5EF4-FFF2-40B4-BE49-F238E27FC236}">
                  <a16:creationId xmlns:a16="http://schemas.microsoft.com/office/drawing/2014/main" id="{99C298AF-2E27-7643-BD39-1C67713AC5A8}"/>
                </a:ext>
              </a:extLst>
            </p:cNvPr>
            <p:cNvSpPr/>
            <p:nvPr/>
          </p:nvSpPr>
          <p:spPr>
            <a:xfrm>
              <a:off x="-847553" y="1824465"/>
              <a:ext cx="5300438" cy="4577222"/>
            </a:xfrm>
            <a:prstGeom prst="roundRect">
              <a:avLst>
                <a:gd name="adj" fmla="val 71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5A9CBE-F7A9-D346-BD01-FE8215DBDED4}"/>
                </a:ext>
              </a:extLst>
            </p:cNvPr>
            <p:cNvSpPr txBox="1"/>
            <p:nvPr/>
          </p:nvSpPr>
          <p:spPr>
            <a:xfrm>
              <a:off x="353867" y="1906860"/>
              <a:ext cx="2782466" cy="347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Time domain</a:t>
              </a:r>
              <a:endPara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CB85C12-B1B5-F949-A837-F312D957C6A0}"/>
              </a:ext>
            </a:extLst>
          </p:cNvPr>
          <p:cNvGrpSpPr/>
          <p:nvPr/>
        </p:nvGrpSpPr>
        <p:grpSpPr>
          <a:xfrm>
            <a:off x="948447" y="3224294"/>
            <a:ext cx="3247822" cy="2480803"/>
            <a:chOff x="-824820" y="3391024"/>
            <a:chExt cx="3247822" cy="2480803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EED7B38-C906-9E42-BBA4-88D5B076BEAE}"/>
                </a:ext>
              </a:extLst>
            </p:cNvPr>
            <p:cNvGrpSpPr/>
            <p:nvPr/>
          </p:nvGrpSpPr>
          <p:grpSpPr>
            <a:xfrm>
              <a:off x="495508" y="3391024"/>
              <a:ext cx="1927494" cy="2480803"/>
              <a:chOff x="495508" y="3391024"/>
              <a:chExt cx="1927494" cy="2480803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7EE2B52D-69C5-4C48-A294-7F7B63C1BBF1}"/>
                  </a:ext>
                </a:extLst>
              </p:cNvPr>
              <p:cNvGrpSpPr/>
              <p:nvPr/>
            </p:nvGrpSpPr>
            <p:grpSpPr>
              <a:xfrm>
                <a:off x="495508" y="3391024"/>
                <a:ext cx="967899" cy="386240"/>
                <a:chOff x="495508" y="3391024"/>
                <a:chExt cx="967899" cy="386240"/>
              </a:xfrm>
            </p:grpSpPr>
            <p:sp>
              <p:nvSpPr>
                <p:cNvPr id="22" name="フリーフォーム 57">
                  <a:extLst>
                    <a:ext uri="{FF2B5EF4-FFF2-40B4-BE49-F238E27FC236}">
                      <a16:creationId xmlns:a16="http://schemas.microsoft.com/office/drawing/2014/main" id="{B192FB0F-6860-FE40-ADEE-DF0F2B975ED5}"/>
                    </a:ext>
                  </a:extLst>
                </p:cNvPr>
                <p:cNvSpPr/>
                <p:nvPr/>
              </p:nvSpPr>
              <p:spPr>
                <a:xfrm>
                  <a:off x="495508" y="3581094"/>
                  <a:ext cx="967899" cy="196170"/>
                </a:xfrm>
                <a:custGeom>
                  <a:avLst/>
                  <a:gdLst>
                    <a:gd name="connsiteX0" fmla="*/ 0 w 882650"/>
                    <a:gd name="connsiteY0" fmla="*/ 155577 h 155577"/>
                    <a:gd name="connsiteX1" fmla="*/ 215900 w 882650"/>
                    <a:gd name="connsiteY1" fmla="*/ 120652 h 155577"/>
                    <a:gd name="connsiteX2" fmla="*/ 438150 w 882650"/>
                    <a:gd name="connsiteY2" fmla="*/ 2 h 155577"/>
                    <a:gd name="connsiteX3" fmla="*/ 669925 w 882650"/>
                    <a:gd name="connsiteY3" fmla="*/ 117477 h 155577"/>
                    <a:gd name="connsiteX4" fmla="*/ 882650 w 882650"/>
                    <a:gd name="connsiteY4" fmla="*/ 155577 h 15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2650" h="155577">
                      <a:moveTo>
                        <a:pt x="0" y="155577"/>
                      </a:moveTo>
                      <a:cubicBezTo>
                        <a:pt x="71437" y="151079"/>
                        <a:pt x="142875" y="146581"/>
                        <a:pt x="215900" y="120652"/>
                      </a:cubicBezTo>
                      <a:cubicBezTo>
                        <a:pt x="288925" y="94723"/>
                        <a:pt x="362479" y="531"/>
                        <a:pt x="438150" y="2"/>
                      </a:cubicBezTo>
                      <a:cubicBezTo>
                        <a:pt x="513821" y="-527"/>
                        <a:pt x="595842" y="91548"/>
                        <a:pt x="669925" y="117477"/>
                      </a:cubicBezTo>
                      <a:cubicBezTo>
                        <a:pt x="744008" y="143406"/>
                        <a:pt x="813329" y="149491"/>
                        <a:pt x="882650" y="15557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3" name="図 22" descr="%pptTeX&#10;\begin{document}&#10;\begin{align*}&#10;\times&#10;\end{align*}&#10;\end{document}">
                  <a:extLst>
                    <a:ext uri="{FF2B5EF4-FFF2-40B4-BE49-F238E27FC236}">
                      <a16:creationId xmlns:a16="http://schemas.microsoft.com/office/drawing/2014/main" id="{A379988A-FFA4-A440-8BCE-32902EFCA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0300" y="3391024"/>
                  <a:ext cx="160498" cy="160127"/>
                </a:xfrm>
                <a:prstGeom prst="rect">
                  <a:avLst/>
                </a:prstGeom>
              </p:spPr>
            </p:pic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7E18B9B-E9D8-5946-A17F-8DD34D40437C}"/>
                  </a:ext>
                </a:extLst>
              </p:cNvPr>
              <p:cNvGrpSpPr/>
              <p:nvPr/>
            </p:nvGrpSpPr>
            <p:grpSpPr>
              <a:xfrm>
                <a:off x="1455103" y="5485588"/>
                <a:ext cx="967899" cy="386239"/>
                <a:chOff x="1455103" y="5485588"/>
                <a:chExt cx="967899" cy="386239"/>
              </a:xfrm>
            </p:grpSpPr>
            <p:sp>
              <p:nvSpPr>
                <p:cNvPr id="20" name="フリーフォーム 60">
                  <a:extLst>
                    <a:ext uri="{FF2B5EF4-FFF2-40B4-BE49-F238E27FC236}">
                      <a16:creationId xmlns:a16="http://schemas.microsoft.com/office/drawing/2014/main" id="{5F2836FB-2631-C34D-9906-E8B3CCFE4D6E}"/>
                    </a:ext>
                  </a:extLst>
                </p:cNvPr>
                <p:cNvSpPr/>
                <p:nvPr/>
              </p:nvSpPr>
              <p:spPr>
                <a:xfrm>
                  <a:off x="1455103" y="5675657"/>
                  <a:ext cx="967899" cy="196170"/>
                </a:xfrm>
                <a:custGeom>
                  <a:avLst/>
                  <a:gdLst>
                    <a:gd name="connsiteX0" fmla="*/ 0 w 882650"/>
                    <a:gd name="connsiteY0" fmla="*/ 155577 h 155577"/>
                    <a:gd name="connsiteX1" fmla="*/ 215900 w 882650"/>
                    <a:gd name="connsiteY1" fmla="*/ 120652 h 155577"/>
                    <a:gd name="connsiteX2" fmla="*/ 438150 w 882650"/>
                    <a:gd name="connsiteY2" fmla="*/ 2 h 155577"/>
                    <a:gd name="connsiteX3" fmla="*/ 669925 w 882650"/>
                    <a:gd name="connsiteY3" fmla="*/ 117477 h 155577"/>
                    <a:gd name="connsiteX4" fmla="*/ 882650 w 882650"/>
                    <a:gd name="connsiteY4" fmla="*/ 155577 h 15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2650" h="155577">
                      <a:moveTo>
                        <a:pt x="0" y="155577"/>
                      </a:moveTo>
                      <a:cubicBezTo>
                        <a:pt x="71437" y="151079"/>
                        <a:pt x="142875" y="146581"/>
                        <a:pt x="215900" y="120652"/>
                      </a:cubicBezTo>
                      <a:cubicBezTo>
                        <a:pt x="288925" y="94723"/>
                        <a:pt x="362479" y="531"/>
                        <a:pt x="438150" y="2"/>
                      </a:cubicBezTo>
                      <a:cubicBezTo>
                        <a:pt x="513821" y="-527"/>
                        <a:pt x="595842" y="91548"/>
                        <a:pt x="669925" y="117477"/>
                      </a:cubicBezTo>
                      <a:cubicBezTo>
                        <a:pt x="744008" y="143406"/>
                        <a:pt x="813329" y="149491"/>
                        <a:pt x="882650" y="15557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" name="図 20" descr="%pptTeX&#10;\begin{document}&#10;\begin{align*}&#10;\times&#10;\end{align*}&#10;\end{document}">
                  <a:extLst>
                    <a:ext uri="{FF2B5EF4-FFF2-40B4-BE49-F238E27FC236}">
                      <a16:creationId xmlns:a16="http://schemas.microsoft.com/office/drawing/2014/main" id="{F4212CF5-38BB-424C-B659-E8AF2C2119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9896" y="5485588"/>
                  <a:ext cx="160498" cy="160127"/>
                </a:xfrm>
                <a:prstGeom prst="rect">
                  <a:avLst/>
                </a:prstGeom>
              </p:spPr>
            </p:pic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56A02EC-577F-0C4C-96FA-5DEF317A6ED9}"/>
                  </a:ext>
                </a:extLst>
              </p:cNvPr>
              <p:cNvGrpSpPr/>
              <p:nvPr/>
            </p:nvGrpSpPr>
            <p:grpSpPr>
              <a:xfrm>
                <a:off x="975305" y="4437943"/>
                <a:ext cx="967899" cy="386239"/>
                <a:chOff x="975305" y="4437943"/>
                <a:chExt cx="967899" cy="386239"/>
              </a:xfrm>
            </p:grpSpPr>
            <p:sp>
              <p:nvSpPr>
                <p:cNvPr id="18" name="フリーフォーム 25">
                  <a:extLst>
                    <a:ext uri="{FF2B5EF4-FFF2-40B4-BE49-F238E27FC236}">
                      <a16:creationId xmlns:a16="http://schemas.microsoft.com/office/drawing/2014/main" id="{614F95B0-6879-D547-A187-C7C84573BCF7}"/>
                    </a:ext>
                  </a:extLst>
                </p:cNvPr>
                <p:cNvSpPr/>
                <p:nvPr/>
              </p:nvSpPr>
              <p:spPr>
                <a:xfrm>
                  <a:off x="975305" y="4628012"/>
                  <a:ext cx="967899" cy="196170"/>
                </a:xfrm>
                <a:custGeom>
                  <a:avLst/>
                  <a:gdLst>
                    <a:gd name="connsiteX0" fmla="*/ 0 w 882650"/>
                    <a:gd name="connsiteY0" fmla="*/ 155577 h 155577"/>
                    <a:gd name="connsiteX1" fmla="*/ 215900 w 882650"/>
                    <a:gd name="connsiteY1" fmla="*/ 120652 h 155577"/>
                    <a:gd name="connsiteX2" fmla="*/ 438150 w 882650"/>
                    <a:gd name="connsiteY2" fmla="*/ 2 h 155577"/>
                    <a:gd name="connsiteX3" fmla="*/ 669925 w 882650"/>
                    <a:gd name="connsiteY3" fmla="*/ 117477 h 155577"/>
                    <a:gd name="connsiteX4" fmla="*/ 882650 w 882650"/>
                    <a:gd name="connsiteY4" fmla="*/ 155577 h 15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2650" h="155577">
                      <a:moveTo>
                        <a:pt x="0" y="155577"/>
                      </a:moveTo>
                      <a:cubicBezTo>
                        <a:pt x="71437" y="151079"/>
                        <a:pt x="142875" y="146581"/>
                        <a:pt x="215900" y="120652"/>
                      </a:cubicBezTo>
                      <a:cubicBezTo>
                        <a:pt x="288925" y="94723"/>
                        <a:pt x="362479" y="531"/>
                        <a:pt x="438150" y="2"/>
                      </a:cubicBezTo>
                      <a:cubicBezTo>
                        <a:pt x="513821" y="-527"/>
                        <a:pt x="595842" y="91548"/>
                        <a:pt x="669925" y="117477"/>
                      </a:cubicBezTo>
                      <a:cubicBezTo>
                        <a:pt x="744008" y="143406"/>
                        <a:pt x="813329" y="149491"/>
                        <a:pt x="882650" y="15557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" name="図 18" descr="%pptTeX&#10;\begin{document}&#10;\begin{align*}&#10;\times&#10;\end{align*}&#10;\end{document}">
                  <a:extLst>
                    <a:ext uri="{FF2B5EF4-FFF2-40B4-BE49-F238E27FC236}">
                      <a16:creationId xmlns:a16="http://schemas.microsoft.com/office/drawing/2014/main" id="{9608F121-E22C-944F-B48E-A27557A66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0098" y="4437943"/>
                  <a:ext cx="160498" cy="1601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6F318C79-E805-804E-9044-CA7F7BEB548D}"/>
                </a:ext>
              </a:extLst>
            </p:cNvPr>
            <p:cNvGrpSpPr/>
            <p:nvPr/>
          </p:nvGrpSpPr>
          <p:grpSpPr>
            <a:xfrm>
              <a:off x="-824820" y="3820972"/>
              <a:ext cx="2509801" cy="1896232"/>
              <a:chOff x="-824820" y="3820972"/>
              <a:chExt cx="2509801" cy="1896232"/>
            </a:xfrm>
          </p:grpSpPr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E36AB4D1-D3C2-874C-8181-B862A2F6E8BC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-317387" y="3820972"/>
                <a:ext cx="704951" cy="366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76A8D64-9F80-0E46-A953-EA89517F5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941" y="4822380"/>
                <a:ext cx="1521040" cy="8948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F7FDF7-9086-6942-B857-A148F297A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72" y="4569712"/>
                <a:ext cx="896645" cy="73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525780-AAF8-4E4E-B171-79D9979268C8}"/>
                  </a:ext>
                </a:extLst>
              </p:cNvPr>
              <p:cNvSpPr txBox="1"/>
              <p:nvPr/>
            </p:nvSpPr>
            <p:spPr>
              <a:xfrm>
                <a:off x="-824820" y="4187881"/>
                <a:ext cx="10148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16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Window function </a:t>
                </a:r>
                <a:endParaRPr kumimoji="0" lang="ja-JP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7B79EFF-CEE1-C64B-BC96-527753BC559E}"/>
              </a:ext>
            </a:extLst>
          </p:cNvPr>
          <p:cNvGrpSpPr/>
          <p:nvPr/>
        </p:nvGrpSpPr>
        <p:grpSpPr>
          <a:xfrm>
            <a:off x="1710628" y="5223991"/>
            <a:ext cx="3160739" cy="980962"/>
            <a:chOff x="-62639" y="5390721"/>
            <a:chExt cx="3160739" cy="980962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EBCE4B71-E338-BC42-B468-1EEDCF2EEFFB}"/>
                </a:ext>
              </a:extLst>
            </p:cNvPr>
            <p:cNvGrpSpPr/>
            <p:nvPr/>
          </p:nvGrpSpPr>
          <p:grpSpPr>
            <a:xfrm>
              <a:off x="392100" y="6027327"/>
              <a:ext cx="2706000" cy="344356"/>
              <a:chOff x="392100" y="6027327"/>
              <a:chExt cx="2706000" cy="344356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D285068-7AF5-FE49-BC2B-81B14F50A592}"/>
                  </a:ext>
                </a:extLst>
              </p:cNvPr>
              <p:cNvSpPr txBox="1"/>
              <p:nvPr/>
            </p:nvSpPr>
            <p:spPr>
              <a:xfrm>
                <a:off x="392100" y="6033129"/>
                <a:ext cx="270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Short-time length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B6137DDB-D40B-1F41-934E-19497DAEE8C4}"/>
                  </a:ext>
                </a:extLst>
              </p:cNvPr>
              <p:cNvCxnSpPr/>
              <p:nvPr/>
            </p:nvCxnSpPr>
            <p:spPr>
              <a:xfrm>
                <a:off x="524466" y="6027327"/>
                <a:ext cx="9236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B3B34C4-8439-054F-95FA-45F9FEE27B95}"/>
                </a:ext>
              </a:extLst>
            </p:cNvPr>
            <p:cNvGrpSpPr/>
            <p:nvPr/>
          </p:nvGrpSpPr>
          <p:grpSpPr>
            <a:xfrm>
              <a:off x="-62639" y="5390721"/>
              <a:ext cx="1497376" cy="364263"/>
              <a:chOff x="-62639" y="5390721"/>
              <a:chExt cx="1497376" cy="364263"/>
            </a:xfrm>
          </p:grpSpPr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F602CFE-30E4-304F-A493-7B14782A4F86}"/>
                  </a:ext>
                </a:extLst>
              </p:cNvPr>
              <p:cNvSpPr txBox="1"/>
              <p:nvPr/>
            </p:nvSpPr>
            <p:spPr>
              <a:xfrm>
                <a:off x="-62639" y="5390721"/>
                <a:ext cx="1497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Shift length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F3427DE2-77AA-D14C-8386-6F15460BD23C}"/>
                  </a:ext>
                </a:extLst>
              </p:cNvPr>
              <p:cNvCxnSpPr/>
              <p:nvPr/>
            </p:nvCxnSpPr>
            <p:spPr>
              <a:xfrm>
                <a:off x="524466" y="5754984"/>
                <a:ext cx="4555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EC70E5C-9357-7341-9101-F0F04E8F726E}"/>
              </a:ext>
            </a:extLst>
          </p:cNvPr>
          <p:cNvGrpSpPr/>
          <p:nvPr/>
        </p:nvGrpSpPr>
        <p:grpSpPr>
          <a:xfrm>
            <a:off x="6389188" y="1657735"/>
            <a:ext cx="4325142" cy="4577222"/>
            <a:chOff x="4615921" y="1824465"/>
            <a:chExt cx="4325142" cy="4577222"/>
          </a:xfrm>
        </p:grpSpPr>
        <p:sp>
          <p:nvSpPr>
            <p:cNvPr id="32" name="四角形: 角を丸くする 69">
              <a:extLst>
                <a:ext uri="{FF2B5EF4-FFF2-40B4-BE49-F238E27FC236}">
                  <a16:creationId xmlns:a16="http://schemas.microsoft.com/office/drawing/2014/main" id="{4FEF088D-47B6-2249-A724-59115B79CDDE}"/>
                </a:ext>
              </a:extLst>
            </p:cNvPr>
            <p:cNvSpPr/>
            <p:nvPr/>
          </p:nvSpPr>
          <p:spPr>
            <a:xfrm>
              <a:off x="4615921" y="1824465"/>
              <a:ext cx="4325142" cy="4577222"/>
            </a:xfrm>
            <a:prstGeom prst="roundRect">
              <a:avLst>
                <a:gd name="adj" fmla="val 71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6814820-885F-0043-B6F7-585CE5172F68}"/>
                </a:ext>
              </a:extLst>
            </p:cNvPr>
            <p:cNvSpPr txBox="1"/>
            <p:nvPr/>
          </p:nvSpPr>
          <p:spPr>
            <a:xfrm>
              <a:off x="4652258" y="2003907"/>
              <a:ext cx="4252468" cy="347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Time-frequency domain</a:t>
              </a:r>
              <a:endParaRPr kumimoji="1" lang="en-US" altLang="ja-JP" sz="16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B01F672-34D2-F348-AF16-3AA8450BD290}"/>
              </a:ext>
            </a:extLst>
          </p:cNvPr>
          <p:cNvGrpSpPr/>
          <p:nvPr/>
        </p:nvGrpSpPr>
        <p:grpSpPr>
          <a:xfrm>
            <a:off x="1710274" y="2023443"/>
            <a:ext cx="4362819" cy="634937"/>
            <a:chOff x="-62993" y="2190173"/>
            <a:chExt cx="4362819" cy="634937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787EE4D-E17A-3947-B963-4B6CF5428D50}"/>
                </a:ext>
              </a:extLst>
            </p:cNvPr>
            <p:cNvGrpSpPr/>
            <p:nvPr/>
          </p:nvGrpSpPr>
          <p:grpSpPr>
            <a:xfrm>
              <a:off x="506212" y="2456981"/>
              <a:ext cx="3793614" cy="368129"/>
              <a:chOff x="506212" y="2456981"/>
              <a:chExt cx="3793614" cy="368129"/>
            </a:xfrm>
          </p:grpSpPr>
          <p:sp>
            <p:nvSpPr>
              <p:cNvPr id="37" name="Freeform 214">
                <a:extLst>
                  <a:ext uri="{FF2B5EF4-FFF2-40B4-BE49-F238E27FC236}">
                    <a16:creationId xmlns:a16="http://schemas.microsoft.com/office/drawing/2014/main" id="{8478B470-6316-3A4E-94CC-6C5621C39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12" y="2668410"/>
                <a:ext cx="473724" cy="39475"/>
              </a:xfrm>
              <a:custGeom>
                <a:avLst/>
                <a:gdLst>
                  <a:gd name="T0" fmla="*/ 0 w 472"/>
                  <a:gd name="T1" fmla="*/ 136 h 264"/>
                  <a:gd name="T2" fmla="*/ 8 w 472"/>
                  <a:gd name="T3" fmla="*/ 200 h 264"/>
                  <a:gd name="T4" fmla="*/ 16 w 472"/>
                  <a:gd name="T5" fmla="*/ 232 h 264"/>
                  <a:gd name="T6" fmla="*/ 32 w 472"/>
                  <a:gd name="T7" fmla="*/ 184 h 264"/>
                  <a:gd name="T8" fmla="*/ 40 w 472"/>
                  <a:gd name="T9" fmla="*/ 120 h 264"/>
                  <a:gd name="T10" fmla="*/ 48 w 472"/>
                  <a:gd name="T11" fmla="*/ 80 h 264"/>
                  <a:gd name="T12" fmla="*/ 56 w 472"/>
                  <a:gd name="T13" fmla="*/ 80 h 264"/>
                  <a:gd name="T14" fmla="*/ 72 w 472"/>
                  <a:gd name="T15" fmla="*/ 56 h 264"/>
                  <a:gd name="T16" fmla="*/ 64 w 472"/>
                  <a:gd name="T17" fmla="*/ 56 h 264"/>
                  <a:gd name="T18" fmla="*/ 88 w 472"/>
                  <a:gd name="T19" fmla="*/ 64 h 264"/>
                  <a:gd name="T20" fmla="*/ 96 w 472"/>
                  <a:gd name="T21" fmla="*/ 160 h 264"/>
                  <a:gd name="T22" fmla="*/ 104 w 472"/>
                  <a:gd name="T23" fmla="*/ 216 h 264"/>
                  <a:gd name="T24" fmla="*/ 112 w 472"/>
                  <a:gd name="T25" fmla="*/ 232 h 264"/>
                  <a:gd name="T26" fmla="*/ 120 w 472"/>
                  <a:gd name="T27" fmla="*/ 208 h 264"/>
                  <a:gd name="T28" fmla="*/ 128 w 472"/>
                  <a:gd name="T29" fmla="*/ 144 h 264"/>
                  <a:gd name="T30" fmla="*/ 136 w 472"/>
                  <a:gd name="T31" fmla="*/ 96 h 264"/>
                  <a:gd name="T32" fmla="*/ 144 w 472"/>
                  <a:gd name="T33" fmla="*/ 120 h 264"/>
                  <a:gd name="T34" fmla="*/ 152 w 472"/>
                  <a:gd name="T35" fmla="*/ 160 h 264"/>
                  <a:gd name="T36" fmla="*/ 160 w 472"/>
                  <a:gd name="T37" fmla="*/ 208 h 264"/>
                  <a:gd name="T38" fmla="*/ 168 w 472"/>
                  <a:gd name="T39" fmla="*/ 232 h 264"/>
                  <a:gd name="T40" fmla="*/ 176 w 472"/>
                  <a:gd name="T41" fmla="*/ 232 h 264"/>
                  <a:gd name="T42" fmla="*/ 184 w 472"/>
                  <a:gd name="T43" fmla="*/ 200 h 264"/>
                  <a:gd name="T44" fmla="*/ 192 w 472"/>
                  <a:gd name="T45" fmla="*/ 128 h 264"/>
                  <a:gd name="T46" fmla="*/ 200 w 472"/>
                  <a:gd name="T47" fmla="*/ 80 h 264"/>
                  <a:gd name="T48" fmla="*/ 200 w 472"/>
                  <a:gd name="T49" fmla="*/ 80 h 264"/>
                  <a:gd name="T50" fmla="*/ 208 w 472"/>
                  <a:gd name="T51" fmla="*/ 80 h 264"/>
                  <a:gd name="T52" fmla="*/ 224 w 472"/>
                  <a:gd name="T53" fmla="*/ 72 h 264"/>
                  <a:gd name="T54" fmla="*/ 232 w 472"/>
                  <a:gd name="T55" fmla="*/ 72 h 264"/>
                  <a:gd name="T56" fmla="*/ 240 w 472"/>
                  <a:gd name="T57" fmla="*/ 136 h 264"/>
                  <a:gd name="T58" fmla="*/ 248 w 472"/>
                  <a:gd name="T59" fmla="*/ 192 h 264"/>
                  <a:gd name="T60" fmla="*/ 248 w 472"/>
                  <a:gd name="T61" fmla="*/ 216 h 264"/>
                  <a:gd name="T62" fmla="*/ 264 w 472"/>
                  <a:gd name="T63" fmla="*/ 208 h 264"/>
                  <a:gd name="T64" fmla="*/ 272 w 472"/>
                  <a:gd name="T65" fmla="*/ 168 h 264"/>
                  <a:gd name="T66" fmla="*/ 280 w 472"/>
                  <a:gd name="T67" fmla="*/ 128 h 264"/>
                  <a:gd name="T68" fmla="*/ 288 w 472"/>
                  <a:gd name="T69" fmla="*/ 104 h 264"/>
                  <a:gd name="T70" fmla="*/ 296 w 472"/>
                  <a:gd name="T71" fmla="*/ 104 h 264"/>
                  <a:gd name="T72" fmla="*/ 304 w 472"/>
                  <a:gd name="T73" fmla="*/ 152 h 264"/>
                  <a:gd name="T74" fmla="*/ 312 w 472"/>
                  <a:gd name="T75" fmla="*/ 192 h 264"/>
                  <a:gd name="T76" fmla="*/ 312 w 472"/>
                  <a:gd name="T77" fmla="*/ 216 h 264"/>
                  <a:gd name="T78" fmla="*/ 320 w 472"/>
                  <a:gd name="T79" fmla="*/ 232 h 264"/>
                  <a:gd name="T80" fmla="*/ 328 w 472"/>
                  <a:gd name="T81" fmla="*/ 216 h 264"/>
                  <a:gd name="T82" fmla="*/ 336 w 472"/>
                  <a:gd name="T83" fmla="*/ 168 h 264"/>
                  <a:gd name="T84" fmla="*/ 344 w 472"/>
                  <a:gd name="T85" fmla="*/ 120 h 264"/>
                  <a:gd name="T86" fmla="*/ 352 w 472"/>
                  <a:gd name="T87" fmla="*/ 88 h 264"/>
                  <a:gd name="T88" fmla="*/ 352 w 472"/>
                  <a:gd name="T89" fmla="*/ 112 h 264"/>
                  <a:gd name="T90" fmla="*/ 360 w 472"/>
                  <a:gd name="T91" fmla="*/ 56 h 264"/>
                  <a:gd name="T92" fmla="*/ 368 w 472"/>
                  <a:gd name="T93" fmla="*/ 0 h 264"/>
                  <a:gd name="T94" fmla="*/ 376 w 472"/>
                  <a:gd name="T95" fmla="*/ 24 h 264"/>
                  <a:gd name="T96" fmla="*/ 384 w 472"/>
                  <a:gd name="T97" fmla="*/ 88 h 264"/>
                  <a:gd name="T98" fmla="*/ 392 w 472"/>
                  <a:gd name="T99" fmla="*/ 208 h 264"/>
                  <a:gd name="T100" fmla="*/ 392 w 472"/>
                  <a:gd name="T101" fmla="*/ 224 h 264"/>
                  <a:gd name="T102" fmla="*/ 400 w 472"/>
                  <a:gd name="T103" fmla="*/ 208 h 264"/>
                  <a:gd name="T104" fmla="*/ 408 w 472"/>
                  <a:gd name="T105" fmla="*/ 208 h 264"/>
                  <a:gd name="T106" fmla="*/ 416 w 472"/>
                  <a:gd name="T107" fmla="*/ 176 h 264"/>
                  <a:gd name="T108" fmla="*/ 424 w 472"/>
                  <a:gd name="T109" fmla="*/ 200 h 264"/>
                  <a:gd name="T110" fmla="*/ 432 w 472"/>
                  <a:gd name="T111" fmla="*/ 112 h 264"/>
                  <a:gd name="T112" fmla="*/ 432 w 472"/>
                  <a:gd name="T113" fmla="*/ 120 h 264"/>
                  <a:gd name="T114" fmla="*/ 440 w 472"/>
                  <a:gd name="T115" fmla="*/ 136 h 264"/>
                  <a:gd name="T116" fmla="*/ 448 w 472"/>
                  <a:gd name="T117" fmla="*/ 200 h 264"/>
                  <a:gd name="T118" fmla="*/ 456 w 472"/>
                  <a:gd name="T119" fmla="*/ 216 h 264"/>
                  <a:gd name="T120" fmla="*/ 464 w 472"/>
                  <a:gd name="T121" fmla="*/ 136 h 264"/>
                  <a:gd name="T122" fmla="*/ 472 w 472"/>
                  <a:gd name="T123" fmla="*/ 184 h 264"/>
                  <a:gd name="T124" fmla="*/ 472 w 472"/>
                  <a:gd name="T125" fmla="*/ 168 h 2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72"/>
                  <a:gd name="T190" fmla="*/ 0 h 264"/>
                  <a:gd name="T191" fmla="*/ 472 w 472"/>
                  <a:gd name="T192" fmla="*/ 264 h 2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72" h="264">
                    <a:moveTo>
                      <a:pt x="0" y="104"/>
                    </a:moveTo>
                    <a:lnTo>
                      <a:pt x="0" y="136"/>
                    </a:lnTo>
                    <a:lnTo>
                      <a:pt x="8" y="144"/>
                    </a:lnTo>
                    <a:lnTo>
                      <a:pt x="8" y="200"/>
                    </a:lnTo>
                    <a:lnTo>
                      <a:pt x="16" y="208"/>
                    </a:lnTo>
                    <a:lnTo>
                      <a:pt x="16" y="232"/>
                    </a:lnTo>
                    <a:lnTo>
                      <a:pt x="32" y="232"/>
                    </a:lnTo>
                    <a:lnTo>
                      <a:pt x="32" y="184"/>
                    </a:lnTo>
                    <a:lnTo>
                      <a:pt x="40" y="176"/>
                    </a:lnTo>
                    <a:lnTo>
                      <a:pt x="40" y="120"/>
                    </a:lnTo>
                    <a:lnTo>
                      <a:pt x="48" y="112"/>
                    </a:lnTo>
                    <a:lnTo>
                      <a:pt x="48" y="80"/>
                    </a:lnTo>
                    <a:lnTo>
                      <a:pt x="56" y="72"/>
                    </a:lnTo>
                    <a:lnTo>
                      <a:pt x="56" y="80"/>
                    </a:lnTo>
                    <a:lnTo>
                      <a:pt x="56" y="72"/>
                    </a:lnTo>
                    <a:lnTo>
                      <a:pt x="72" y="56"/>
                    </a:lnTo>
                    <a:lnTo>
                      <a:pt x="72" y="72"/>
                    </a:lnTo>
                    <a:lnTo>
                      <a:pt x="64" y="56"/>
                    </a:lnTo>
                    <a:lnTo>
                      <a:pt x="72" y="64"/>
                    </a:lnTo>
                    <a:lnTo>
                      <a:pt x="88" y="64"/>
                    </a:lnTo>
                    <a:lnTo>
                      <a:pt x="88" y="152"/>
                    </a:lnTo>
                    <a:lnTo>
                      <a:pt x="96" y="160"/>
                    </a:lnTo>
                    <a:lnTo>
                      <a:pt x="96" y="208"/>
                    </a:lnTo>
                    <a:lnTo>
                      <a:pt x="104" y="216"/>
                    </a:lnTo>
                    <a:lnTo>
                      <a:pt x="104" y="240"/>
                    </a:lnTo>
                    <a:lnTo>
                      <a:pt x="112" y="232"/>
                    </a:lnTo>
                    <a:lnTo>
                      <a:pt x="120" y="240"/>
                    </a:lnTo>
                    <a:lnTo>
                      <a:pt x="120" y="208"/>
                    </a:lnTo>
                    <a:lnTo>
                      <a:pt x="128" y="200"/>
                    </a:lnTo>
                    <a:lnTo>
                      <a:pt x="128" y="144"/>
                    </a:lnTo>
                    <a:lnTo>
                      <a:pt x="136" y="136"/>
                    </a:lnTo>
                    <a:lnTo>
                      <a:pt x="136" y="96"/>
                    </a:lnTo>
                    <a:lnTo>
                      <a:pt x="144" y="104"/>
                    </a:lnTo>
                    <a:lnTo>
                      <a:pt x="144" y="120"/>
                    </a:lnTo>
                    <a:lnTo>
                      <a:pt x="152" y="128"/>
                    </a:lnTo>
                    <a:lnTo>
                      <a:pt x="152" y="160"/>
                    </a:lnTo>
                    <a:lnTo>
                      <a:pt x="160" y="168"/>
                    </a:lnTo>
                    <a:lnTo>
                      <a:pt x="160" y="208"/>
                    </a:lnTo>
                    <a:lnTo>
                      <a:pt x="168" y="216"/>
                    </a:lnTo>
                    <a:lnTo>
                      <a:pt x="168" y="232"/>
                    </a:lnTo>
                    <a:lnTo>
                      <a:pt x="168" y="224"/>
                    </a:lnTo>
                    <a:lnTo>
                      <a:pt x="176" y="232"/>
                    </a:lnTo>
                    <a:lnTo>
                      <a:pt x="176" y="208"/>
                    </a:lnTo>
                    <a:lnTo>
                      <a:pt x="184" y="200"/>
                    </a:lnTo>
                    <a:lnTo>
                      <a:pt x="184" y="136"/>
                    </a:lnTo>
                    <a:lnTo>
                      <a:pt x="192" y="128"/>
                    </a:lnTo>
                    <a:lnTo>
                      <a:pt x="192" y="88"/>
                    </a:lnTo>
                    <a:lnTo>
                      <a:pt x="200" y="80"/>
                    </a:lnTo>
                    <a:lnTo>
                      <a:pt x="200" y="72"/>
                    </a:lnTo>
                    <a:lnTo>
                      <a:pt x="200" y="80"/>
                    </a:lnTo>
                    <a:lnTo>
                      <a:pt x="208" y="88"/>
                    </a:lnTo>
                    <a:lnTo>
                      <a:pt x="208" y="80"/>
                    </a:lnTo>
                    <a:lnTo>
                      <a:pt x="208" y="88"/>
                    </a:lnTo>
                    <a:lnTo>
                      <a:pt x="224" y="72"/>
                    </a:lnTo>
                    <a:lnTo>
                      <a:pt x="224" y="64"/>
                    </a:lnTo>
                    <a:lnTo>
                      <a:pt x="232" y="72"/>
                    </a:lnTo>
                    <a:lnTo>
                      <a:pt x="232" y="128"/>
                    </a:lnTo>
                    <a:lnTo>
                      <a:pt x="240" y="136"/>
                    </a:lnTo>
                    <a:lnTo>
                      <a:pt x="240" y="184"/>
                    </a:lnTo>
                    <a:lnTo>
                      <a:pt x="248" y="192"/>
                    </a:lnTo>
                    <a:lnTo>
                      <a:pt x="248" y="224"/>
                    </a:lnTo>
                    <a:lnTo>
                      <a:pt x="248" y="216"/>
                    </a:lnTo>
                    <a:lnTo>
                      <a:pt x="264" y="216"/>
                    </a:lnTo>
                    <a:lnTo>
                      <a:pt x="264" y="208"/>
                    </a:lnTo>
                    <a:lnTo>
                      <a:pt x="272" y="200"/>
                    </a:lnTo>
                    <a:lnTo>
                      <a:pt x="272" y="168"/>
                    </a:lnTo>
                    <a:lnTo>
                      <a:pt x="280" y="160"/>
                    </a:lnTo>
                    <a:lnTo>
                      <a:pt x="280" y="128"/>
                    </a:lnTo>
                    <a:lnTo>
                      <a:pt x="288" y="120"/>
                    </a:lnTo>
                    <a:lnTo>
                      <a:pt x="288" y="104"/>
                    </a:lnTo>
                    <a:lnTo>
                      <a:pt x="296" y="112"/>
                    </a:lnTo>
                    <a:lnTo>
                      <a:pt x="296" y="104"/>
                    </a:lnTo>
                    <a:lnTo>
                      <a:pt x="296" y="144"/>
                    </a:lnTo>
                    <a:lnTo>
                      <a:pt x="304" y="152"/>
                    </a:lnTo>
                    <a:lnTo>
                      <a:pt x="304" y="184"/>
                    </a:lnTo>
                    <a:lnTo>
                      <a:pt x="312" y="192"/>
                    </a:lnTo>
                    <a:lnTo>
                      <a:pt x="312" y="184"/>
                    </a:lnTo>
                    <a:lnTo>
                      <a:pt x="312" y="216"/>
                    </a:lnTo>
                    <a:lnTo>
                      <a:pt x="320" y="208"/>
                    </a:lnTo>
                    <a:lnTo>
                      <a:pt x="320" y="232"/>
                    </a:lnTo>
                    <a:lnTo>
                      <a:pt x="320" y="224"/>
                    </a:lnTo>
                    <a:lnTo>
                      <a:pt x="328" y="216"/>
                    </a:lnTo>
                    <a:lnTo>
                      <a:pt x="328" y="176"/>
                    </a:lnTo>
                    <a:lnTo>
                      <a:pt x="336" y="168"/>
                    </a:lnTo>
                    <a:lnTo>
                      <a:pt x="336" y="128"/>
                    </a:lnTo>
                    <a:lnTo>
                      <a:pt x="344" y="120"/>
                    </a:lnTo>
                    <a:lnTo>
                      <a:pt x="344" y="80"/>
                    </a:lnTo>
                    <a:lnTo>
                      <a:pt x="352" y="88"/>
                    </a:lnTo>
                    <a:lnTo>
                      <a:pt x="352" y="80"/>
                    </a:lnTo>
                    <a:lnTo>
                      <a:pt x="352" y="112"/>
                    </a:lnTo>
                    <a:lnTo>
                      <a:pt x="360" y="104"/>
                    </a:lnTo>
                    <a:lnTo>
                      <a:pt x="360" y="56"/>
                    </a:lnTo>
                    <a:lnTo>
                      <a:pt x="368" y="48"/>
                    </a:lnTo>
                    <a:lnTo>
                      <a:pt x="368" y="0"/>
                    </a:lnTo>
                    <a:lnTo>
                      <a:pt x="368" y="16"/>
                    </a:lnTo>
                    <a:lnTo>
                      <a:pt x="376" y="24"/>
                    </a:lnTo>
                    <a:lnTo>
                      <a:pt x="376" y="80"/>
                    </a:lnTo>
                    <a:lnTo>
                      <a:pt x="384" y="88"/>
                    </a:lnTo>
                    <a:lnTo>
                      <a:pt x="384" y="200"/>
                    </a:lnTo>
                    <a:lnTo>
                      <a:pt x="392" y="208"/>
                    </a:lnTo>
                    <a:lnTo>
                      <a:pt x="392" y="240"/>
                    </a:lnTo>
                    <a:lnTo>
                      <a:pt x="392" y="224"/>
                    </a:lnTo>
                    <a:lnTo>
                      <a:pt x="400" y="216"/>
                    </a:lnTo>
                    <a:lnTo>
                      <a:pt x="400" y="208"/>
                    </a:lnTo>
                    <a:lnTo>
                      <a:pt x="400" y="216"/>
                    </a:lnTo>
                    <a:lnTo>
                      <a:pt x="408" y="208"/>
                    </a:lnTo>
                    <a:lnTo>
                      <a:pt x="408" y="168"/>
                    </a:lnTo>
                    <a:lnTo>
                      <a:pt x="416" y="176"/>
                    </a:lnTo>
                    <a:lnTo>
                      <a:pt x="416" y="208"/>
                    </a:lnTo>
                    <a:lnTo>
                      <a:pt x="424" y="200"/>
                    </a:lnTo>
                    <a:lnTo>
                      <a:pt x="424" y="120"/>
                    </a:lnTo>
                    <a:lnTo>
                      <a:pt x="432" y="112"/>
                    </a:lnTo>
                    <a:lnTo>
                      <a:pt x="432" y="96"/>
                    </a:lnTo>
                    <a:lnTo>
                      <a:pt x="432" y="120"/>
                    </a:lnTo>
                    <a:lnTo>
                      <a:pt x="440" y="128"/>
                    </a:lnTo>
                    <a:lnTo>
                      <a:pt x="440" y="136"/>
                    </a:lnTo>
                    <a:lnTo>
                      <a:pt x="448" y="144"/>
                    </a:lnTo>
                    <a:lnTo>
                      <a:pt x="448" y="200"/>
                    </a:lnTo>
                    <a:lnTo>
                      <a:pt x="456" y="208"/>
                    </a:lnTo>
                    <a:lnTo>
                      <a:pt x="456" y="216"/>
                    </a:lnTo>
                    <a:lnTo>
                      <a:pt x="464" y="224"/>
                    </a:lnTo>
                    <a:lnTo>
                      <a:pt x="464" y="136"/>
                    </a:lnTo>
                    <a:lnTo>
                      <a:pt x="464" y="208"/>
                    </a:lnTo>
                    <a:lnTo>
                      <a:pt x="472" y="184"/>
                    </a:lnTo>
                    <a:lnTo>
                      <a:pt x="472" y="264"/>
                    </a:lnTo>
                    <a:lnTo>
                      <a:pt x="472" y="16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15">
                <a:extLst>
                  <a:ext uri="{FF2B5EF4-FFF2-40B4-BE49-F238E27FC236}">
                    <a16:creationId xmlns:a16="http://schemas.microsoft.com/office/drawing/2014/main" id="{84E8BEB3-92D1-584D-A8D5-8EAF44B70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446" y="2495111"/>
                <a:ext cx="473724" cy="319235"/>
              </a:xfrm>
              <a:custGeom>
                <a:avLst/>
                <a:gdLst>
                  <a:gd name="T0" fmla="*/ 0 w 337"/>
                  <a:gd name="T1" fmla="*/ 1407 h 2135"/>
                  <a:gd name="T2" fmla="*/ 8 w 337"/>
                  <a:gd name="T3" fmla="*/ 1351 h 2135"/>
                  <a:gd name="T4" fmla="*/ 16 w 337"/>
                  <a:gd name="T5" fmla="*/ 1351 h 2135"/>
                  <a:gd name="T6" fmla="*/ 16 w 337"/>
                  <a:gd name="T7" fmla="*/ 1343 h 2135"/>
                  <a:gd name="T8" fmla="*/ 24 w 337"/>
                  <a:gd name="T9" fmla="*/ 1415 h 2135"/>
                  <a:gd name="T10" fmla="*/ 32 w 337"/>
                  <a:gd name="T11" fmla="*/ 1399 h 2135"/>
                  <a:gd name="T12" fmla="*/ 40 w 337"/>
                  <a:gd name="T13" fmla="*/ 600 h 2135"/>
                  <a:gd name="T14" fmla="*/ 48 w 337"/>
                  <a:gd name="T15" fmla="*/ 1463 h 2135"/>
                  <a:gd name="T16" fmla="*/ 48 w 337"/>
                  <a:gd name="T17" fmla="*/ 1191 h 2135"/>
                  <a:gd name="T18" fmla="*/ 56 w 337"/>
                  <a:gd name="T19" fmla="*/ 1687 h 2135"/>
                  <a:gd name="T20" fmla="*/ 64 w 337"/>
                  <a:gd name="T21" fmla="*/ 1479 h 2135"/>
                  <a:gd name="T22" fmla="*/ 64 w 337"/>
                  <a:gd name="T23" fmla="*/ 1215 h 2135"/>
                  <a:gd name="T24" fmla="*/ 72 w 337"/>
                  <a:gd name="T25" fmla="*/ 1647 h 2135"/>
                  <a:gd name="T26" fmla="*/ 80 w 337"/>
                  <a:gd name="T27" fmla="*/ 1399 h 2135"/>
                  <a:gd name="T28" fmla="*/ 80 w 337"/>
                  <a:gd name="T29" fmla="*/ 1479 h 2135"/>
                  <a:gd name="T30" fmla="*/ 88 w 337"/>
                  <a:gd name="T31" fmla="*/ 1559 h 2135"/>
                  <a:gd name="T32" fmla="*/ 96 w 337"/>
                  <a:gd name="T33" fmla="*/ 1072 h 2135"/>
                  <a:gd name="T34" fmla="*/ 96 w 337"/>
                  <a:gd name="T35" fmla="*/ 1391 h 2135"/>
                  <a:gd name="T36" fmla="*/ 104 w 337"/>
                  <a:gd name="T37" fmla="*/ 1103 h 2135"/>
                  <a:gd name="T38" fmla="*/ 113 w 337"/>
                  <a:gd name="T39" fmla="*/ 1175 h 2135"/>
                  <a:gd name="T40" fmla="*/ 113 w 337"/>
                  <a:gd name="T41" fmla="*/ 1519 h 2135"/>
                  <a:gd name="T42" fmla="*/ 121 w 337"/>
                  <a:gd name="T43" fmla="*/ 1231 h 2135"/>
                  <a:gd name="T44" fmla="*/ 129 w 337"/>
                  <a:gd name="T45" fmla="*/ 1359 h 2135"/>
                  <a:gd name="T46" fmla="*/ 129 w 337"/>
                  <a:gd name="T47" fmla="*/ 1415 h 2135"/>
                  <a:gd name="T48" fmla="*/ 137 w 337"/>
                  <a:gd name="T49" fmla="*/ 1463 h 2135"/>
                  <a:gd name="T50" fmla="*/ 137 w 337"/>
                  <a:gd name="T51" fmla="*/ 1455 h 2135"/>
                  <a:gd name="T52" fmla="*/ 145 w 337"/>
                  <a:gd name="T53" fmla="*/ 1271 h 2135"/>
                  <a:gd name="T54" fmla="*/ 153 w 337"/>
                  <a:gd name="T55" fmla="*/ 1311 h 2135"/>
                  <a:gd name="T56" fmla="*/ 153 w 337"/>
                  <a:gd name="T57" fmla="*/ 1479 h 2135"/>
                  <a:gd name="T58" fmla="*/ 161 w 337"/>
                  <a:gd name="T59" fmla="*/ 1527 h 2135"/>
                  <a:gd name="T60" fmla="*/ 161 w 337"/>
                  <a:gd name="T61" fmla="*/ 1431 h 2135"/>
                  <a:gd name="T62" fmla="*/ 169 w 337"/>
                  <a:gd name="T63" fmla="*/ 96 h 2135"/>
                  <a:gd name="T64" fmla="*/ 177 w 337"/>
                  <a:gd name="T65" fmla="*/ 480 h 2135"/>
                  <a:gd name="T66" fmla="*/ 177 w 337"/>
                  <a:gd name="T67" fmla="*/ 1815 h 2135"/>
                  <a:gd name="T68" fmla="*/ 185 w 337"/>
                  <a:gd name="T69" fmla="*/ 848 h 2135"/>
                  <a:gd name="T70" fmla="*/ 193 w 337"/>
                  <a:gd name="T71" fmla="*/ 1247 h 2135"/>
                  <a:gd name="T72" fmla="*/ 193 w 337"/>
                  <a:gd name="T73" fmla="*/ 1000 h 2135"/>
                  <a:gd name="T74" fmla="*/ 201 w 337"/>
                  <a:gd name="T75" fmla="*/ 768 h 2135"/>
                  <a:gd name="T76" fmla="*/ 209 w 337"/>
                  <a:gd name="T77" fmla="*/ 1887 h 2135"/>
                  <a:gd name="T78" fmla="*/ 209 w 337"/>
                  <a:gd name="T79" fmla="*/ 952 h 2135"/>
                  <a:gd name="T80" fmla="*/ 217 w 337"/>
                  <a:gd name="T81" fmla="*/ 1655 h 2135"/>
                  <a:gd name="T82" fmla="*/ 225 w 337"/>
                  <a:gd name="T83" fmla="*/ 1583 h 2135"/>
                  <a:gd name="T84" fmla="*/ 225 w 337"/>
                  <a:gd name="T85" fmla="*/ 1167 h 2135"/>
                  <a:gd name="T86" fmla="*/ 233 w 337"/>
                  <a:gd name="T87" fmla="*/ 1567 h 2135"/>
                  <a:gd name="T88" fmla="*/ 241 w 337"/>
                  <a:gd name="T89" fmla="*/ 1183 h 2135"/>
                  <a:gd name="T90" fmla="*/ 241 w 337"/>
                  <a:gd name="T91" fmla="*/ 1527 h 2135"/>
                  <a:gd name="T92" fmla="*/ 249 w 337"/>
                  <a:gd name="T93" fmla="*/ 1703 h 2135"/>
                  <a:gd name="T94" fmla="*/ 257 w 337"/>
                  <a:gd name="T95" fmla="*/ 1064 h 2135"/>
                  <a:gd name="T96" fmla="*/ 257 w 337"/>
                  <a:gd name="T97" fmla="*/ 1663 h 2135"/>
                  <a:gd name="T98" fmla="*/ 265 w 337"/>
                  <a:gd name="T99" fmla="*/ 1719 h 2135"/>
                  <a:gd name="T100" fmla="*/ 273 w 337"/>
                  <a:gd name="T101" fmla="*/ 1263 h 2135"/>
                  <a:gd name="T102" fmla="*/ 273 w 337"/>
                  <a:gd name="T103" fmla="*/ 1375 h 2135"/>
                  <a:gd name="T104" fmla="*/ 281 w 337"/>
                  <a:gd name="T105" fmla="*/ 1495 h 2135"/>
                  <a:gd name="T106" fmla="*/ 289 w 337"/>
                  <a:gd name="T107" fmla="*/ 1383 h 2135"/>
                  <a:gd name="T108" fmla="*/ 297 w 337"/>
                  <a:gd name="T109" fmla="*/ 1447 h 2135"/>
                  <a:gd name="T110" fmla="*/ 297 w 337"/>
                  <a:gd name="T111" fmla="*/ 400 h 2135"/>
                  <a:gd name="T112" fmla="*/ 305 w 337"/>
                  <a:gd name="T113" fmla="*/ 0 h 2135"/>
                  <a:gd name="T114" fmla="*/ 313 w 337"/>
                  <a:gd name="T115" fmla="*/ 1895 h 2135"/>
                  <a:gd name="T116" fmla="*/ 313 w 337"/>
                  <a:gd name="T117" fmla="*/ 824 h 2135"/>
                  <a:gd name="T118" fmla="*/ 321 w 337"/>
                  <a:gd name="T119" fmla="*/ 1687 h 2135"/>
                  <a:gd name="T120" fmla="*/ 321 w 337"/>
                  <a:gd name="T121" fmla="*/ 1583 h 2135"/>
                  <a:gd name="T122" fmla="*/ 329 w 337"/>
                  <a:gd name="T123" fmla="*/ 784 h 2135"/>
                  <a:gd name="T124" fmla="*/ 337 w 337"/>
                  <a:gd name="T125" fmla="*/ 1295 h 213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37"/>
                  <a:gd name="T190" fmla="*/ 0 h 2135"/>
                  <a:gd name="T191" fmla="*/ 337 w 337"/>
                  <a:gd name="T192" fmla="*/ 2135 h 213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37" h="2135">
                    <a:moveTo>
                      <a:pt x="0" y="1327"/>
                    </a:moveTo>
                    <a:lnTo>
                      <a:pt x="0" y="1407"/>
                    </a:lnTo>
                    <a:lnTo>
                      <a:pt x="8" y="1391"/>
                    </a:lnTo>
                    <a:lnTo>
                      <a:pt x="8" y="1351"/>
                    </a:lnTo>
                    <a:lnTo>
                      <a:pt x="8" y="1359"/>
                    </a:lnTo>
                    <a:lnTo>
                      <a:pt x="16" y="1351"/>
                    </a:lnTo>
                    <a:lnTo>
                      <a:pt x="16" y="1327"/>
                    </a:lnTo>
                    <a:lnTo>
                      <a:pt x="16" y="1343"/>
                    </a:lnTo>
                    <a:lnTo>
                      <a:pt x="24" y="1351"/>
                    </a:lnTo>
                    <a:lnTo>
                      <a:pt x="24" y="1415"/>
                    </a:lnTo>
                    <a:lnTo>
                      <a:pt x="24" y="1407"/>
                    </a:lnTo>
                    <a:lnTo>
                      <a:pt x="32" y="1399"/>
                    </a:lnTo>
                    <a:lnTo>
                      <a:pt x="32" y="592"/>
                    </a:lnTo>
                    <a:lnTo>
                      <a:pt x="40" y="600"/>
                    </a:lnTo>
                    <a:lnTo>
                      <a:pt x="40" y="1447"/>
                    </a:lnTo>
                    <a:lnTo>
                      <a:pt x="48" y="1463"/>
                    </a:lnTo>
                    <a:lnTo>
                      <a:pt x="48" y="1127"/>
                    </a:lnTo>
                    <a:lnTo>
                      <a:pt x="48" y="1191"/>
                    </a:lnTo>
                    <a:lnTo>
                      <a:pt x="56" y="1215"/>
                    </a:lnTo>
                    <a:lnTo>
                      <a:pt x="56" y="1687"/>
                    </a:lnTo>
                    <a:lnTo>
                      <a:pt x="56" y="1519"/>
                    </a:lnTo>
                    <a:lnTo>
                      <a:pt x="64" y="1479"/>
                    </a:lnTo>
                    <a:lnTo>
                      <a:pt x="64" y="984"/>
                    </a:lnTo>
                    <a:lnTo>
                      <a:pt x="64" y="1215"/>
                    </a:lnTo>
                    <a:lnTo>
                      <a:pt x="72" y="1255"/>
                    </a:lnTo>
                    <a:lnTo>
                      <a:pt x="72" y="1647"/>
                    </a:lnTo>
                    <a:lnTo>
                      <a:pt x="72" y="1439"/>
                    </a:lnTo>
                    <a:lnTo>
                      <a:pt x="80" y="1399"/>
                    </a:lnTo>
                    <a:lnTo>
                      <a:pt x="80" y="1239"/>
                    </a:lnTo>
                    <a:lnTo>
                      <a:pt x="80" y="1479"/>
                    </a:lnTo>
                    <a:lnTo>
                      <a:pt x="88" y="1511"/>
                    </a:lnTo>
                    <a:lnTo>
                      <a:pt x="88" y="1559"/>
                    </a:lnTo>
                    <a:lnTo>
                      <a:pt x="88" y="1096"/>
                    </a:lnTo>
                    <a:lnTo>
                      <a:pt x="96" y="1072"/>
                    </a:lnTo>
                    <a:lnTo>
                      <a:pt x="96" y="1032"/>
                    </a:lnTo>
                    <a:lnTo>
                      <a:pt x="96" y="1391"/>
                    </a:lnTo>
                    <a:lnTo>
                      <a:pt x="104" y="1399"/>
                    </a:lnTo>
                    <a:lnTo>
                      <a:pt x="104" y="1103"/>
                    </a:lnTo>
                    <a:lnTo>
                      <a:pt x="104" y="1159"/>
                    </a:lnTo>
                    <a:lnTo>
                      <a:pt x="113" y="1175"/>
                    </a:lnTo>
                    <a:lnTo>
                      <a:pt x="113" y="1599"/>
                    </a:lnTo>
                    <a:lnTo>
                      <a:pt x="113" y="1519"/>
                    </a:lnTo>
                    <a:lnTo>
                      <a:pt x="121" y="1495"/>
                    </a:lnTo>
                    <a:lnTo>
                      <a:pt x="121" y="1231"/>
                    </a:lnTo>
                    <a:lnTo>
                      <a:pt x="121" y="1335"/>
                    </a:lnTo>
                    <a:lnTo>
                      <a:pt x="129" y="1359"/>
                    </a:lnTo>
                    <a:lnTo>
                      <a:pt x="129" y="1495"/>
                    </a:lnTo>
                    <a:lnTo>
                      <a:pt x="129" y="1415"/>
                    </a:lnTo>
                    <a:lnTo>
                      <a:pt x="137" y="1399"/>
                    </a:lnTo>
                    <a:lnTo>
                      <a:pt x="137" y="1463"/>
                    </a:lnTo>
                    <a:lnTo>
                      <a:pt x="137" y="1383"/>
                    </a:lnTo>
                    <a:lnTo>
                      <a:pt x="137" y="1455"/>
                    </a:lnTo>
                    <a:lnTo>
                      <a:pt x="145" y="1447"/>
                    </a:lnTo>
                    <a:lnTo>
                      <a:pt x="145" y="1271"/>
                    </a:lnTo>
                    <a:lnTo>
                      <a:pt x="145" y="1295"/>
                    </a:lnTo>
                    <a:lnTo>
                      <a:pt x="153" y="1311"/>
                    </a:lnTo>
                    <a:lnTo>
                      <a:pt x="153" y="1519"/>
                    </a:lnTo>
                    <a:lnTo>
                      <a:pt x="153" y="1479"/>
                    </a:lnTo>
                    <a:lnTo>
                      <a:pt x="161" y="1455"/>
                    </a:lnTo>
                    <a:lnTo>
                      <a:pt x="161" y="1527"/>
                    </a:lnTo>
                    <a:lnTo>
                      <a:pt x="161" y="1375"/>
                    </a:lnTo>
                    <a:lnTo>
                      <a:pt x="161" y="1431"/>
                    </a:lnTo>
                    <a:lnTo>
                      <a:pt x="169" y="1311"/>
                    </a:lnTo>
                    <a:lnTo>
                      <a:pt x="169" y="96"/>
                    </a:lnTo>
                    <a:lnTo>
                      <a:pt x="169" y="368"/>
                    </a:lnTo>
                    <a:lnTo>
                      <a:pt x="177" y="480"/>
                    </a:lnTo>
                    <a:lnTo>
                      <a:pt x="177" y="2063"/>
                    </a:lnTo>
                    <a:lnTo>
                      <a:pt x="177" y="1815"/>
                    </a:lnTo>
                    <a:lnTo>
                      <a:pt x="185" y="1711"/>
                    </a:lnTo>
                    <a:lnTo>
                      <a:pt x="185" y="848"/>
                    </a:lnTo>
                    <a:lnTo>
                      <a:pt x="185" y="1175"/>
                    </a:lnTo>
                    <a:lnTo>
                      <a:pt x="193" y="1247"/>
                    </a:lnTo>
                    <a:lnTo>
                      <a:pt x="193" y="1711"/>
                    </a:lnTo>
                    <a:lnTo>
                      <a:pt x="193" y="1000"/>
                    </a:lnTo>
                    <a:lnTo>
                      <a:pt x="201" y="936"/>
                    </a:lnTo>
                    <a:lnTo>
                      <a:pt x="201" y="768"/>
                    </a:lnTo>
                    <a:lnTo>
                      <a:pt x="201" y="1847"/>
                    </a:lnTo>
                    <a:lnTo>
                      <a:pt x="209" y="1887"/>
                    </a:lnTo>
                    <a:lnTo>
                      <a:pt x="209" y="1983"/>
                    </a:lnTo>
                    <a:lnTo>
                      <a:pt x="209" y="952"/>
                    </a:lnTo>
                    <a:lnTo>
                      <a:pt x="217" y="936"/>
                    </a:lnTo>
                    <a:lnTo>
                      <a:pt x="217" y="1655"/>
                    </a:lnTo>
                    <a:lnTo>
                      <a:pt x="217" y="1615"/>
                    </a:lnTo>
                    <a:lnTo>
                      <a:pt x="225" y="1583"/>
                    </a:lnTo>
                    <a:lnTo>
                      <a:pt x="225" y="1008"/>
                    </a:lnTo>
                    <a:lnTo>
                      <a:pt x="225" y="1167"/>
                    </a:lnTo>
                    <a:lnTo>
                      <a:pt x="233" y="1215"/>
                    </a:lnTo>
                    <a:lnTo>
                      <a:pt x="233" y="1567"/>
                    </a:lnTo>
                    <a:lnTo>
                      <a:pt x="233" y="1247"/>
                    </a:lnTo>
                    <a:lnTo>
                      <a:pt x="241" y="1183"/>
                    </a:lnTo>
                    <a:lnTo>
                      <a:pt x="241" y="984"/>
                    </a:lnTo>
                    <a:lnTo>
                      <a:pt x="241" y="1527"/>
                    </a:lnTo>
                    <a:lnTo>
                      <a:pt x="249" y="1575"/>
                    </a:lnTo>
                    <a:lnTo>
                      <a:pt x="249" y="1703"/>
                    </a:lnTo>
                    <a:lnTo>
                      <a:pt x="249" y="1096"/>
                    </a:lnTo>
                    <a:lnTo>
                      <a:pt x="257" y="1064"/>
                    </a:lnTo>
                    <a:lnTo>
                      <a:pt x="257" y="1000"/>
                    </a:lnTo>
                    <a:lnTo>
                      <a:pt x="257" y="1663"/>
                    </a:lnTo>
                    <a:lnTo>
                      <a:pt x="265" y="1687"/>
                    </a:lnTo>
                    <a:lnTo>
                      <a:pt x="265" y="1719"/>
                    </a:lnTo>
                    <a:lnTo>
                      <a:pt x="265" y="1279"/>
                    </a:lnTo>
                    <a:lnTo>
                      <a:pt x="273" y="1263"/>
                    </a:lnTo>
                    <a:lnTo>
                      <a:pt x="273" y="1223"/>
                    </a:lnTo>
                    <a:lnTo>
                      <a:pt x="273" y="1375"/>
                    </a:lnTo>
                    <a:lnTo>
                      <a:pt x="281" y="1383"/>
                    </a:lnTo>
                    <a:lnTo>
                      <a:pt x="281" y="1495"/>
                    </a:lnTo>
                    <a:lnTo>
                      <a:pt x="289" y="1487"/>
                    </a:lnTo>
                    <a:lnTo>
                      <a:pt x="289" y="1383"/>
                    </a:lnTo>
                    <a:lnTo>
                      <a:pt x="289" y="1431"/>
                    </a:lnTo>
                    <a:lnTo>
                      <a:pt x="297" y="1447"/>
                    </a:lnTo>
                    <a:lnTo>
                      <a:pt x="297" y="1583"/>
                    </a:lnTo>
                    <a:lnTo>
                      <a:pt x="297" y="400"/>
                    </a:lnTo>
                    <a:lnTo>
                      <a:pt x="305" y="344"/>
                    </a:lnTo>
                    <a:lnTo>
                      <a:pt x="305" y="0"/>
                    </a:lnTo>
                    <a:lnTo>
                      <a:pt x="305" y="1855"/>
                    </a:lnTo>
                    <a:lnTo>
                      <a:pt x="313" y="1895"/>
                    </a:lnTo>
                    <a:lnTo>
                      <a:pt x="313" y="2135"/>
                    </a:lnTo>
                    <a:lnTo>
                      <a:pt x="313" y="824"/>
                    </a:lnTo>
                    <a:lnTo>
                      <a:pt x="321" y="784"/>
                    </a:lnTo>
                    <a:lnTo>
                      <a:pt x="321" y="1687"/>
                    </a:lnTo>
                    <a:lnTo>
                      <a:pt x="321" y="760"/>
                    </a:lnTo>
                    <a:lnTo>
                      <a:pt x="321" y="1583"/>
                    </a:lnTo>
                    <a:lnTo>
                      <a:pt x="329" y="1519"/>
                    </a:lnTo>
                    <a:lnTo>
                      <a:pt x="329" y="784"/>
                    </a:lnTo>
                    <a:lnTo>
                      <a:pt x="329" y="1199"/>
                    </a:lnTo>
                    <a:lnTo>
                      <a:pt x="337" y="1295"/>
                    </a:lnTo>
                    <a:lnTo>
                      <a:pt x="337" y="1927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16">
                <a:extLst>
                  <a:ext uri="{FF2B5EF4-FFF2-40B4-BE49-F238E27FC236}">
                    <a16:creationId xmlns:a16="http://schemas.microsoft.com/office/drawing/2014/main" id="{B5C8E4D6-788F-6D46-8FD2-B541DFD2B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170" y="2467748"/>
                <a:ext cx="473724" cy="348991"/>
              </a:xfrm>
              <a:custGeom>
                <a:avLst/>
                <a:gdLst>
                  <a:gd name="T0" fmla="*/ 8 w 328"/>
                  <a:gd name="T1" fmla="*/ 1422 h 2334"/>
                  <a:gd name="T2" fmla="*/ 16 w 328"/>
                  <a:gd name="T3" fmla="*/ 1750 h 2334"/>
                  <a:gd name="T4" fmla="*/ 24 w 328"/>
                  <a:gd name="T5" fmla="*/ 1255 h 2334"/>
                  <a:gd name="T6" fmla="*/ 32 w 328"/>
                  <a:gd name="T7" fmla="*/ 1614 h 2334"/>
                  <a:gd name="T8" fmla="*/ 40 w 328"/>
                  <a:gd name="T9" fmla="*/ 1478 h 2334"/>
                  <a:gd name="T10" fmla="*/ 48 w 328"/>
                  <a:gd name="T11" fmla="*/ 1438 h 2334"/>
                  <a:gd name="T12" fmla="*/ 56 w 328"/>
                  <a:gd name="T13" fmla="*/ 1670 h 2334"/>
                  <a:gd name="T14" fmla="*/ 64 w 328"/>
                  <a:gd name="T15" fmla="*/ 1622 h 2334"/>
                  <a:gd name="T16" fmla="*/ 72 w 328"/>
                  <a:gd name="T17" fmla="*/ 1422 h 2334"/>
                  <a:gd name="T18" fmla="*/ 80 w 328"/>
                  <a:gd name="T19" fmla="*/ 1758 h 2334"/>
                  <a:gd name="T20" fmla="*/ 88 w 328"/>
                  <a:gd name="T21" fmla="*/ 1582 h 2334"/>
                  <a:gd name="T22" fmla="*/ 96 w 328"/>
                  <a:gd name="T23" fmla="*/ 871 h 2334"/>
                  <a:gd name="T24" fmla="*/ 104 w 328"/>
                  <a:gd name="T25" fmla="*/ 1678 h 2334"/>
                  <a:gd name="T26" fmla="*/ 112 w 328"/>
                  <a:gd name="T27" fmla="*/ 959 h 2334"/>
                  <a:gd name="T28" fmla="*/ 120 w 328"/>
                  <a:gd name="T29" fmla="*/ 1934 h 2334"/>
                  <a:gd name="T30" fmla="*/ 120 w 328"/>
                  <a:gd name="T31" fmla="*/ 1031 h 2334"/>
                  <a:gd name="T32" fmla="*/ 128 w 328"/>
                  <a:gd name="T33" fmla="*/ 1750 h 2334"/>
                  <a:gd name="T34" fmla="*/ 136 w 328"/>
                  <a:gd name="T35" fmla="*/ 1622 h 2334"/>
                  <a:gd name="T36" fmla="*/ 144 w 328"/>
                  <a:gd name="T37" fmla="*/ 1263 h 2334"/>
                  <a:gd name="T38" fmla="*/ 152 w 328"/>
                  <a:gd name="T39" fmla="*/ 1231 h 2334"/>
                  <a:gd name="T40" fmla="*/ 160 w 328"/>
                  <a:gd name="T41" fmla="*/ 1127 h 2334"/>
                  <a:gd name="T42" fmla="*/ 168 w 328"/>
                  <a:gd name="T43" fmla="*/ 1894 h 2334"/>
                  <a:gd name="T44" fmla="*/ 176 w 328"/>
                  <a:gd name="T45" fmla="*/ 1199 h 2334"/>
                  <a:gd name="T46" fmla="*/ 184 w 328"/>
                  <a:gd name="T47" fmla="*/ 1814 h 2334"/>
                  <a:gd name="T48" fmla="*/ 192 w 328"/>
                  <a:gd name="T49" fmla="*/ 1430 h 2334"/>
                  <a:gd name="T50" fmla="*/ 208 w 328"/>
                  <a:gd name="T51" fmla="*/ 1774 h 2334"/>
                  <a:gd name="T52" fmla="*/ 216 w 328"/>
                  <a:gd name="T53" fmla="*/ 1654 h 2334"/>
                  <a:gd name="T54" fmla="*/ 224 w 328"/>
                  <a:gd name="T55" fmla="*/ 375 h 2334"/>
                  <a:gd name="T56" fmla="*/ 232 w 328"/>
                  <a:gd name="T57" fmla="*/ 2222 h 2334"/>
                  <a:gd name="T58" fmla="*/ 240 w 328"/>
                  <a:gd name="T59" fmla="*/ 935 h 2334"/>
                  <a:gd name="T60" fmla="*/ 248 w 328"/>
                  <a:gd name="T61" fmla="*/ 1510 h 2334"/>
                  <a:gd name="T62" fmla="*/ 256 w 328"/>
                  <a:gd name="T63" fmla="*/ 1894 h 2334"/>
                  <a:gd name="T64" fmla="*/ 264 w 328"/>
                  <a:gd name="T65" fmla="*/ 1039 h 2334"/>
                  <a:gd name="T66" fmla="*/ 264 w 328"/>
                  <a:gd name="T67" fmla="*/ 1846 h 2334"/>
                  <a:gd name="T68" fmla="*/ 272 w 328"/>
                  <a:gd name="T69" fmla="*/ 1430 h 2334"/>
                  <a:gd name="T70" fmla="*/ 280 w 328"/>
                  <a:gd name="T71" fmla="*/ 1207 h 2334"/>
                  <a:gd name="T72" fmla="*/ 288 w 328"/>
                  <a:gd name="T73" fmla="*/ 1167 h 2334"/>
                  <a:gd name="T74" fmla="*/ 296 w 328"/>
                  <a:gd name="T75" fmla="*/ 1175 h 2334"/>
                  <a:gd name="T76" fmla="*/ 304 w 328"/>
                  <a:gd name="T77" fmla="*/ 1846 h 2334"/>
                  <a:gd name="T78" fmla="*/ 312 w 328"/>
                  <a:gd name="T79" fmla="*/ 1518 h 2334"/>
                  <a:gd name="T80" fmla="*/ 320 w 328"/>
                  <a:gd name="T81" fmla="*/ 1518 h 2334"/>
                  <a:gd name="T82" fmla="*/ 328 w 328"/>
                  <a:gd name="T83" fmla="*/ 1654 h 23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334"/>
                  <a:gd name="T128" fmla="*/ 328 w 328"/>
                  <a:gd name="T129" fmla="*/ 2334 h 23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334">
                    <a:moveTo>
                      <a:pt x="0" y="2110"/>
                    </a:moveTo>
                    <a:lnTo>
                      <a:pt x="0" y="1510"/>
                    </a:lnTo>
                    <a:lnTo>
                      <a:pt x="8" y="1422"/>
                    </a:lnTo>
                    <a:lnTo>
                      <a:pt x="8" y="1111"/>
                    </a:lnTo>
                    <a:lnTo>
                      <a:pt x="8" y="1694"/>
                    </a:lnTo>
                    <a:lnTo>
                      <a:pt x="16" y="1750"/>
                    </a:lnTo>
                    <a:lnTo>
                      <a:pt x="16" y="1830"/>
                    </a:lnTo>
                    <a:lnTo>
                      <a:pt x="16" y="1263"/>
                    </a:lnTo>
                    <a:lnTo>
                      <a:pt x="24" y="1255"/>
                    </a:lnTo>
                    <a:lnTo>
                      <a:pt x="24" y="1702"/>
                    </a:lnTo>
                    <a:lnTo>
                      <a:pt x="24" y="1638"/>
                    </a:lnTo>
                    <a:lnTo>
                      <a:pt x="32" y="1614"/>
                    </a:lnTo>
                    <a:lnTo>
                      <a:pt x="32" y="1183"/>
                    </a:lnTo>
                    <a:lnTo>
                      <a:pt x="32" y="1430"/>
                    </a:lnTo>
                    <a:lnTo>
                      <a:pt x="40" y="1478"/>
                    </a:lnTo>
                    <a:lnTo>
                      <a:pt x="40" y="1838"/>
                    </a:lnTo>
                    <a:lnTo>
                      <a:pt x="40" y="1478"/>
                    </a:lnTo>
                    <a:lnTo>
                      <a:pt x="48" y="1438"/>
                    </a:lnTo>
                    <a:lnTo>
                      <a:pt x="48" y="1215"/>
                    </a:lnTo>
                    <a:lnTo>
                      <a:pt x="48" y="1630"/>
                    </a:lnTo>
                    <a:lnTo>
                      <a:pt x="56" y="1670"/>
                    </a:lnTo>
                    <a:lnTo>
                      <a:pt x="56" y="1870"/>
                    </a:lnTo>
                    <a:lnTo>
                      <a:pt x="56" y="1638"/>
                    </a:lnTo>
                    <a:lnTo>
                      <a:pt x="64" y="1622"/>
                    </a:lnTo>
                    <a:lnTo>
                      <a:pt x="64" y="1382"/>
                    </a:lnTo>
                    <a:lnTo>
                      <a:pt x="64" y="1414"/>
                    </a:lnTo>
                    <a:lnTo>
                      <a:pt x="72" y="1422"/>
                    </a:lnTo>
                    <a:lnTo>
                      <a:pt x="72" y="1774"/>
                    </a:lnTo>
                    <a:lnTo>
                      <a:pt x="72" y="1766"/>
                    </a:lnTo>
                    <a:lnTo>
                      <a:pt x="80" y="1758"/>
                    </a:lnTo>
                    <a:lnTo>
                      <a:pt x="80" y="1518"/>
                    </a:lnTo>
                    <a:lnTo>
                      <a:pt x="80" y="1558"/>
                    </a:lnTo>
                    <a:lnTo>
                      <a:pt x="88" y="1582"/>
                    </a:lnTo>
                    <a:lnTo>
                      <a:pt x="88" y="1942"/>
                    </a:lnTo>
                    <a:lnTo>
                      <a:pt x="88" y="927"/>
                    </a:lnTo>
                    <a:lnTo>
                      <a:pt x="96" y="871"/>
                    </a:lnTo>
                    <a:lnTo>
                      <a:pt x="96" y="40"/>
                    </a:lnTo>
                    <a:lnTo>
                      <a:pt x="96" y="1550"/>
                    </a:lnTo>
                    <a:lnTo>
                      <a:pt x="104" y="1678"/>
                    </a:lnTo>
                    <a:lnTo>
                      <a:pt x="104" y="2334"/>
                    </a:lnTo>
                    <a:lnTo>
                      <a:pt x="104" y="1039"/>
                    </a:lnTo>
                    <a:lnTo>
                      <a:pt x="112" y="959"/>
                    </a:lnTo>
                    <a:lnTo>
                      <a:pt x="112" y="879"/>
                    </a:lnTo>
                    <a:lnTo>
                      <a:pt x="112" y="1926"/>
                    </a:lnTo>
                    <a:lnTo>
                      <a:pt x="120" y="1934"/>
                    </a:lnTo>
                    <a:lnTo>
                      <a:pt x="120" y="1942"/>
                    </a:lnTo>
                    <a:lnTo>
                      <a:pt x="120" y="903"/>
                    </a:lnTo>
                    <a:lnTo>
                      <a:pt x="120" y="1031"/>
                    </a:lnTo>
                    <a:lnTo>
                      <a:pt x="128" y="1135"/>
                    </a:lnTo>
                    <a:lnTo>
                      <a:pt x="128" y="2174"/>
                    </a:lnTo>
                    <a:lnTo>
                      <a:pt x="128" y="1750"/>
                    </a:lnTo>
                    <a:lnTo>
                      <a:pt x="136" y="1654"/>
                    </a:lnTo>
                    <a:lnTo>
                      <a:pt x="136" y="975"/>
                    </a:lnTo>
                    <a:lnTo>
                      <a:pt x="136" y="1622"/>
                    </a:lnTo>
                    <a:lnTo>
                      <a:pt x="144" y="1694"/>
                    </a:lnTo>
                    <a:lnTo>
                      <a:pt x="144" y="1926"/>
                    </a:lnTo>
                    <a:lnTo>
                      <a:pt x="144" y="1263"/>
                    </a:lnTo>
                    <a:lnTo>
                      <a:pt x="152" y="1247"/>
                    </a:lnTo>
                    <a:lnTo>
                      <a:pt x="152" y="1726"/>
                    </a:lnTo>
                    <a:lnTo>
                      <a:pt x="152" y="1231"/>
                    </a:lnTo>
                    <a:lnTo>
                      <a:pt x="152" y="1646"/>
                    </a:lnTo>
                    <a:lnTo>
                      <a:pt x="160" y="1606"/>
                    </a:lnTo>
                    <a:lnTo>
                      <a:pt x="160" y="1127"/>
                    </a:lnTo>
                    <a:lnTo>
                      <a:pt x="160" y="1446"/>
                    </a:lnTo>
                    <a:lnTo>
                      <a:pt x="168" y="1510"/>
                    </a:lnTo>
                    <a:lnTo>
                      <a:pt x="168" y="1894"/>
                    </a:lnTo>
                    <a:lnTo>
                      <a:pt x="168" y="1422"/>
                    </a:lnTo>
                    <a:lnTo>
                      <a:pt x="176" y="1374"/>
                    </a:lnTo>
                    <a:lnTo>
                      <a:pt x="176" y="1199"/>
                    </a:lnTo>
                    <a:lnTo>
                      <a:pt x="176" y="1694"/>
                    </a:lnTo>
                    <a:lnTo>
                      <a:pt x="184" y="1726"/>
                    </a:lnTo>
                    <a:lnTo>
                      <a:pt x="184" y="1814"/>
                    </a:lnTo>
                    <a:lnTo>
                      <a:pt x="184" y="1598"/>
                    </a:lnTo>
                    <a:lnTo>
                      <a:pt x="192" y="1590"/>
                    </a:lnTo>
                    <a:lnTo>
                      <a:pt x="192" y="1430"/>
                    </a:lnTo>
                    <a:lnTo>
                      <a:pt x="200" y="1438"/>
                    </a:lnTo>
                    <a:lnTo>
                      <a:pt x="200" y="1766"/>
                    </a:lnTo>
                    <a:lnTo>
                      <a:pt x="208" y="1774"/>
                    </a:lnTo>
                    <a:lnTo>
                      <a:pt x="208" y="1558"/>
                    </a:lnTo>
                    <a:lnTo>
                      <a:pt x="208" y="1622"/>
                    </a:lnTo>
                    <a:lnTo>
                      <a:pt x="216" y="1654"/>
                    </a:lnTo>
                    <a:lnTo>
                      <a:pt x="216" y="2046"/>
                    </a:lnTo>
                    <a:lnTo>
                      <a:pt x="216" y="543"/>
                    </a:lnTo>
                    <a:lnTo>
                      <a:pt x="224" y="375"/>
                    </a:lnTo>
                    <a:lnTo>
                      <a:pt x="224" y="0"/>
                    </a:lnTo>
                    <a:lnTo>
                      <a:pt x="224" y="2214"/>
                    </a:lnTo>
                    <a:lnTo>
                      <a:pt x="232" y="2222"/>
                    </a:lnTo>
                    <a:lnTo>
                      <a:pt x="232" y="2302"/>
                    </a:lnTo>
                    <a:lnTo>
                      <a:pt x="232" y="935"/>
                    </a:lnTo>
                    <a:lnTo>
                      <a:pt x="240" y="935"/>
                    </a:lnTo>
                    <a:lnTo>
                      <a:pt x="240" y="1982"/>
                    </a:lnTo>
                    <a:lnTo>
                      <a:pt x="240" y="1598"/>
                    </a:lnTo>
                    <a:lnTo>
                      <a:pt x="248" y="1510"/>
                    </a:lnTo>
                    <a:lnTo>
                      <a:pt x="248" y="975"/>
                    </a:lnTo>
                    <a:lnTo>
                      <a:pt x="248" y="1814"/>
                    </a:lnTo>
                    <a:lnTo>
                      <a:pt x="256" y="1894"/>
                    </a:lnTo>
                    <a:lnTo>
                      <a:pt x="256" y="2062"/>
                    </a:lnTo>
                    <a:lnTo>
                      <a:pt x="256" y="1055"/>
                    </a:lnTo>
                    <a:lnTo>
                      <a:pt x="264" y="1039"/>
                    </a:lnTo>
                    <a:lnTo>
                      <a:pt x="264" y="1854"/>
                    </a:lnTo>
                    <a:lnTo>
                      <a:pt x="264" y="1031"/>
                    </a:lnTo>
                    <a:lnTo>
                      <a:pt x="264" y="1846"/>
                    </a:lnTo>
                    <a:lnTo>
                      <a:pt x="272" y="1822"/>
                    </a:lnTo>
                    <a:lnTo>
                      <a:pt x="272" y="1271"/>
                    </a:lnTo>
                    <a:lnTo>
                      <a:pt x="272" y="1430"/>
                    </a:lnTo>
                    <a:lnTo>
                      <a:pt x="280" y="1470"/>
                    </a:lnTo>
                    <a:lnTo>
                      <a:pt x="280" y="1686"/>
                    </a:lnTo>
                    <a:lnTo>
                      <a:pt x="280" y="1207"/>
                    </a:lnTo>
                    <a:lnTo>
                      <a:pt x="288" y="1183"/>
                    </a:lnTo>
                    <a:lnTo>
                      <a:pt x="288" y="1878"/>
                    </a:lnTo>
                    <a:lnTo>
                      <a:pt x="288" y="1167"/>
                    </a:lnTo>
                    <a:lnTo>
                      <a:pt x="288" y="1870"/>
                    </a:lnTo>
                    <a:lnTo>
                      <a:pt x="296" y="1862"/>
                    </a:lnTo>
                    <a:lnTo>
                      <a:pt x="296" y="1175"/>
                    </a:lnTo>
                    <a:lnTo>
                      <a:pt x="296" y="1231"/>
                    </a:lnTo>
                    <a:lnTo>
                      <a:pt x="304" y="1255"/>
                    </a:lnTo>
                    <a:lnTo>
                      <a:pt x="304" y="1846"/>
                    </a:lnTo>
                    <a:lnTo>
                      <a:pt x="304" y="1790"/>
                    </a:lnTo>
                    <a:lnTo>
                      <a:pt x="312" y="1766"/>
                    </a:lnTo>
                    <a:lnTo>
                      <a:pt x="312" y="1518"/>
                    </a:lnTo>
                    <a:lnTo>
                      <a:pt x="312" y="1542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0" y="1614"/>
                    </a:lnTo>
                    <a:lnTo>
                      <a:pt x="328" y="1622"/>
                    </a:lnTo>
                    <a:lnTo>
                      <a:pt x="328" y="1654"/>
                    </a:lnTo>
                    <a:lnTo>
                      <a:pt x="328" y="1598"/>
                    </a:lnTo>
                    <a:lnTo>
                      <a:pt x="328" y="1614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217">
                <a:extLst>
                  <a:ext uri="{FF2B5EF4-FFF2-40B4-BE49-F238E27FC236}">
                    <a16:creationId xmlns:a16="http://schemas.microsoft.com/office/drawing/2014/main" id="{82F2C9B4-D4B4-9648-BDE5-7C30F9089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893" y="2456981"/>
                <a:ext cx="473724" cy="368129"/>
              </a:xfrm>
              <a:custGeom>
                <a:avLst/>
                <a:gdLst>
                  <a:gd name="T0" fmla="*/ 8 w 328"/>
                  <a:gd name="T1" fmla="*/ 2246 h 2462"/>
                  <a:gd name="T2" fmla="*/ 16 w 328"/>
                  <a:gd name="T3" fmla="*/ 0 h 2462"/>
                  <a:gd name="T4" fmla="*/ 24 w 328"/>
                  <a:gd name="T5" fmla="*/ 2430 h 2462"/>
                  <a:gd name="T6" fmla="*/ 32 w 328"/>
                  <a:gd name="T7" fmla="*/ 2070 h 2462"/>
                  <a:gd name="T8" fmla="*/ 40 w 328"/>
                  <a:gd name="T9" fmla="*/ 1135 h 2462"/>
                  <a:gd name="T10" fmla="*/ 48 w 328"/>
                  <a:gd name="T11" fmla="*/ 2206 h 2462"/>
                  <a:gd name="T12" fmla="*/ 56 w 328"/>
                  <a:gd name="T13" fmla="*/ 991 h 2462"/>
                  <a:gd name="T14" fmla="*/ 64 w 328"/>
                  <a:gd name="T15" fmla="*/ 1366 h 2462"/>
                  <a:gd name="T16" fmla="*/ 72 w 328"/>
                  <a:gd name="T17" fmla="*/ 1678 h 2462"/>
                  <a:gd name="T18" fmla="*/ 80 w 328"/>
                  <a:gd name="T19" fmla="*/ 1135 h 2462"/>
                  <a:gd name="T20" fmla="*/ 88 w 328"/>
                  <a:gd name="T21" fmla="*/ 1175 h 2462"/>
                  <a:gd name="T22" fmla="*/ 96 w 328"/>
                  <a:gd name="T23" fmla="*/ 1870 h 2462"/>
                  <a:gd name="T24" fmla="*/ 104 w 328"/>
                  <a:gd name="T25" fmla="*/ 1734 h 2462"/>
                  <a:gd name="T26" fmla="*/ 112 w 328"/>
                  <a:gd name="T27" fmla="*/ 1718 h 2462"/>
                  <a:gd name="T28" fmla="*/ 120 w 328"/>
                  <a:gd name="T29" fmla="*/ 1774 h 2462"/>
                  <a:gd name="T30" fmla="*/ 120 w 328"/>
                  <a:gd name="T31" fmla="*/ 1694 h 2462"/>
                  <a:gd name="T32" fmla="*/ 128 w 328"/>
                  <a:gd name="T33" fmla="*/ 479 h 2462"/>
                  <a:gd name="T34" fmla="*/ 136 w 328"/>
                  <a:gd name="T35" fmla="*/ 112 h 2462"/>
                  <a:gd name="T36" fmla="*/ 144 w 328"/>
                  <a:gd name="T37" fmla="*/ 711 h 2462"/>
                  <a:gd name="T38" fmla="*/ 152 w 328"/>
                  <a:gd name="T39" fmla="*/ 1870 h 2462"/>
                  <a:gd name="T40" fmla="*/ 160 w 328"/>
                  <a:gd name="T41" fmla="*/ 2254 h 2462"/>
                  <a:gd name="T42" fmla="*/ 168 w 328"/>
                  <a:gd name="T43" fmla="*/ 2174 h 2462"/>
                  <a:gd name="T44" fmla="*/ 176 w 328"/>
                  <a:gd name="T45" fmla="*/ 1335 h 2462"/>
                  <a:gd name="T46" fmla="*/ 184 w 328"/>
                  <a:gd name="T47" fmla="*/ 1518 h 2462"/>
                  <a:gd name="T48" fmla="*/ 184 w 328"/>
                  <a:gd name="T49" fmla="*/ 1598 h 2462"/>
                  <a:gd name="T50" fmla="*/ 192 w 328"/>
                  <a:gd name="T51" fmla="*/ 1646 h 2462"/>
                  <a:gd name="T52" fmla="*/ 200 w 328"/>
                  <a:gd name="T53" fmla="*/ 1351 h 2462"/>
                  <a:gd name="T54" fmla="*/ 208 w 328"/>
                  <a:gd name="T55" fmla="*/ 1806 h 2462"/>
                  <a:gd name="T56" fmla="*/ 216 w 328"/>
                  <a:gd name="T57" fmla="*/ 1646 h 2462"/>
                  <a:gd name="T58" fmla="*/ 224 w 328"/>
                  <a:gd name="T59" fmla="*/ 1766 h 2462"/>
                  <a:gd name="T60" fmla="*/ 240 w 328"/>
                  <a:gd name="T61" fmla="*/ 1926 h 2462"/>
                  <a:gd name="T62" fmla="*/ 248 w 328"/>
                  <a:gd name="T63" fmla="*/ 144 h 2462"/>
                  <a:gd name="T64" fmla="*/ 248 w 328"/>
                  <a:gd name="T65" fmla="*/ 2214 h 2462"/>
                  <a:gd name="T66" fmla="*/ 256 w 328"/>
                  <a:gd name="T67" fmla="*/ 1239 h 2462"/>
                  <a:gd name="T68" fmla="*/ 264 w 328"/>
                  <a:gd name="T69" fmla="*/ 1239 h 2462"/>
                  <a:gd name="T70" fmla="*/ 272 w 328"/>
                  <a:gd name="T71" fmla="*/ 1830 h 2462"/>
                  <a:gd name="T72" fmla="*/ 280 w 328"/>
                  <a:gd name="T73" fmla="*/ 1630 h 2462"/>
                  <a:gd name="T74" fmla="*/ 288 w 328"/>
                  <a:gd name="T75" fmla="*/ 1510 h 2462"/>
                  <a:gd name="T76" fmla="*/ 296 w 328"/>
                  <a:gd name="T77" fmla="*/ 1614 h 2462"/>
                  <a:gd name="T78" fmla="*/ 304 w 328"/>
                  <a:gd name="T79" fmla="*/ 1862 h 2462"/>
                  <a:gd name="T80" fmla="*/ 312 w 328"/>
                  <a:gd name="T81" fmla="*/ 1830 h 2462"/>
                  <a:gd name="T82" fmla="*/ 320 w 328"/>
                  <a:gd name="T83" fmla="*/ 1518 h 24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462"/>
                  <a:gd name="T128" fmla="*/ 328 w 328"/>
                  <a:gd name="T129" fmla="*/ 2462 h 24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462">
                    <a:moveTo>
                      <a:pt x="0" y="1686"/>
                    </a:moveTo>
                    <a:lnTo>
                      <a:pt x="8" y="1694"/>
                    </a:lnTo>
                    <a:lnTo>
                      <a:pt x="8" y="2246"/>
                    </a:lnTo>
                    <a:lnTo>
                      <a:pt x="8" y="1127"/>
                    </a:lnTo>
                    <a:lnTo>
                      <a:pt x="16" y="1007"/>
                    </a:lnTo>
                    <a:lnTo>
                      <a:pt x="16" y="0"/>
                    </a:lnTo>
                    <a:lnTo>
                      <a:pt x="16" y="1638"/>
                    </a:lnTo>
                    <a:lnTo>
                      <a:pt x="24" y="1718"/>
                    </a:lnTo>
                    <a:lnTo>
                      <a:pt x="24" y="2430"/>
                    </a:lnTo>
                    <a:lnTo>
                      <a:pt x="24" y="759"/>
                    </a:lnTo>
                    <a:lnTo>
                      <a:pt x="32" y="727"/>
                    </a:lnTo>
                    <a:lnTo>
                      <a:pt x="32" y="2070"/>
                    </a:lnTo>
                    <a:lnTo>
                      <a:pt x="32" y="2022"/>
                    </a:lnTo>
                    <a:lnTo>
                      <a:pt x="40" y="2062"/>
                    </a:lnTo>
                    <a:lnTo>
                      <a:pt x="40" y="1135"/>
                    </a:lnTo>
                    <a:lnTo>
                      <a:pt x="40" y="1438"/>
                    </a:lnTo>
                    <a:lnTo>
                      <a:pt x="48" y="1558"/>
                    </a:lnTo>
                    <a:lnTo>
                      <a:pt x="48" y="2206"/>
                    </a:lnTo>
                    <a:lnTo>
                      <a:pt x="48" y="1287"/>
                    </a:lnTo>
                    <a:lnTo>
                      <a:pt x="56" y="1215"/>
                    </a:lnTo>
                    <a:lnTo>
                      <a:pt x="56" y="991"/>
                    </a:lnTo>
                    <a:lnTo>
                      <a:pt x="56" y="1958"/>
                    </a:lnTo>
                    <a:lnTo>
                      <a:pt x="64" y="1974"/>
                    </a:lnTo>
                    <a:lnTo>
                      <a:pt x="64" y="1366"/>
                    </a:lnTo>
                    <a:lnTo>
                      <a:pt x="64" y="1486"/>
                    </a:lnTo>
                    <a:lnTo>
                      <a:pt x="72" y="1518"/>
                    </a:lnTo>
                    <a:lnTo>
                      <a:pt x="72" y="1678"/>
                    </a:lnTo>
                    <a:lnTo>
                      <a:pt x="72" y="1167"/>
                    </a:lnTo>
                    <a:lnTo>
                      <a:pt x="80" y="1151"/>
                    </a:lnTo>
                    <a:lnTo>
                      <a:pt x="80" y="1135"/>
                    </a:lnTo>
                    <a:lnTo>
                      <a:pt x="80" y="2086"/>
                    </a:lnTo>
                    <a:lnTo>
                      <a:pt x="88" y="2078"/>
                    </a:lnTo>
                    <a:lnTo>
                      <a:pt x="88" y="1175"/>
                    </a:lnTo>
                    <a:lnTo>
                      <a:pt x="88" y="1327"/>
                    </a:lnTo>
                    <a:lnTo>
                      <a:pt x="96" y="1374"/>
                    </a:lnTo>
                    <a:lnTo>
                      <a:pt x="96" y="1870"/>
                    </a:lnTo>
                    <a:lnTo>
                      <a:pt x="96" y="1726"/>
                    </a:lnTo>
                    <a:lnTo>
                      <a:pt x="104" y="1710"/>
                    </a:lnTo>
                    <a:lnTo>
                      <a:pt x="104" y="1734"/>
                    </a:lnTo>
                    <a:lnTo>
                      <a:pt x="104" y="1638"/>
                    </a:lnTo>
                    <a:lnTo>
                      <a:pt x="104" y="1726"/>
                    </a:lnTo>
                    <a:lnTo>
                      <a:pt x="112" y="1718"/>
                    </a:lnTo>
                    <a:lnTo>
                      <a:pt x="112" y="1582"/>
                    </a:lnTo>
                    <a:lnTo>
                      <a:pt x="112" y="1758"/>
                    </a:lnTo>
                    <a:lnTo>
                      <a:pt x="120" y="1774"/>
                    </a:lnTo>
                    <a:lnTo>
                      <a:pt x="120" y="1894"/>
                    </a:lnTo>
                    <a:lnTo>
                      <a:pt x="120" y="1654"/>
                    </a:lnTo>
                    <a:lnTo>
                      <a:pt x="120" y="1694"/>
                    </a:lnTo>
                    <a:lnTo>
                      <a:pt x="128" y="1710"/>
                    </a:lnTo>
                    <a:lnTo>
                      <a:pt x="128" y="2054"/>
                    </a:lnTo>
                    <a:lnTo>
                      <a:pt x="128" y="479"/>
                    </a:lnTo>
                    <a:lnTo>
                      <a:pt x="136" y="327"/>
                    </a:lnTo>
                    <a:lnTo>
                      <a:pt x="136" y="2462"/>
                    </a:lnTo>
                    <a:lnTo>
                      <a:pt x="136" y="112"/>
                    </a:lnTo>
                    <a:lnTo>
                      <a:pt x="136" y="2286"/>
                    </a:lnTo>
                    <a:lnTo>
                      <a:pt x="144" y="2238"/>
                    </a:lnTo>
                    <a:lnTo>
                      <a:pt x="144" y="711"/>
                    </a:lnTo>
                    <a:lnTo>
                      <a:pt x="144" y="1119"/>
                    </a:lnTo>
                    <a:lnTo>
                      <a:pt x="152" y="1159"/>
                    </a:lnTo>
                    <a:lnTo>
                      <a:pt x="152" y="1870"/>
                    </a:lnTo>
                    <a:lnTo>
                      <a:pt x="152" y="1255"/>
                    </a:lnTo>
                    <a:lnTo>
                      <a:pt x="160" y="1159"/>
                    </a:lnTo>
                    <a:lnTo>
                      <a:pt x="160" y="2254"/>
                    </a:lnTo>
                    <a:lnTo>
                      <a:pt x="160" y="1135"/>
                    </a:lnTo>
                    <a:lnTo>
                      <a:pt x="160" y="2206"/>
                    </a:lnTo>
                    <a:lnTo>
                      <a:pt x="168" y="2174"/>
                    </a:lnTo>
                    <a:lnTo>
                      <a:pt x="168" y="1151"/>
                    </a:lnTo>
                    <a:lnTo>
                      <a:pt x="168" y="1287"/>
                    </a:lnTo>
                    <a:lnTo>
                      <a:pt x="176" y="1335"/>
                    </a:lnTo>
                    <a:lnTo>
                      <a:pt x="176" y="1862"/>
                    </a:lnTo>
                    <a:lnTo>
                      <a:pt x="176" y="1534"/>
                    </a:lnTo>
                    <a:lnTo>
                      <a:pt x="184" y="1518"/>
                    </a:lnTo>
                    <a:lnTo>
                      <a:pt x="184" y="1734"/>
                    </a:lnTo>
                    <a:lnTo>
                      <a:pt x="184" y="1430"/>
                    </a:lnTo>
                    <a:lnTo>
                      <a:pt x="184" y="1598"/>
                    </a:lnTo>
                    <a:lnTo>
                      <a:pt x="192" y="1566"/>
                    </a:lnTo>
                    <a:lnTo>
                      <a:pt x="192" y="1159"/>
                    </a:lnTo>
                    <a:lnTo>
                      <a:pt x="192" y="1646"/>
                    </a:lnTo>
                    <a:lnTo>
                      <a:pt x="200" y="1710"/>
                    </a:lnTo>
                    <a:lnTo>
                      <a:pt x="200" y="1918"/>
                    </a:lnTo>
                    <a:lnTo>
                      <a:pt x="200" y="1351"/>
                    </a:lnTo>
                    <a:lnTo>
                      <a:pt x="208" y="1335"/>
                    </a:lnTo>
                    <a:lnTo>
                      <a:pt x="208" y="1319"/>
                    </a:lnTo>
                    <a:lnTo>
                      <a:pt x="208" y="1806"/>
                    </a:lnTo>
                    <a:lnTo>
                      <a:pt x="216" y="1814"/>
                    </a:lnTo>
                    <a:lnTo>
                      <a:pt x="216" y="1630"/>
                    </a:lnTo>
                    <a:lnTo>
                      <a:pt x="216" y="1646"/>
                    </a:lnTo>
                    <a:lnTo>
                      <a:pt x="224" y="1662"/>
                    </a:lnTo>
                    <a:lnTo>
                      <a:pt x="224" y="1654"/>
                    </a:lnTo>
                    <a:lnTo>
                      <a:pt x="224" y="1766"/>
                    </a:lnTo>
                    <a:lnTo>
                      <a:pt x="232" y="1782"/>
                    </a:lnTo>
                    <a:lnTo>
                      <a:pt x="232" y="1910"/>
                    </a:lnTo>
                    <a:lnTo>
                      <a:pt x="240" y="1926"/>
                    </a:lnTo>
                    <a:lnTo>
                      <a:pt x="240" y="2166"/>
                    </a:lnTo>
                    <a:lnTo>
                      <a:pt x="240" y="232"/>
                    </a:lnTo>
                    <a:lnTo>
                      <a:pt x="248" y="144"/>
                    </a:lnTo>
                    <a:lnTo>
                      <a:pt x="248" y="2430"/>
                    </a:lnTo>
                    <a:lnTo>
                      <a:pt x="248" y="80"/>
                    </a:lnTo>
                    <a:lnTo>
                      <a:pt x="248" y="2214"/>
                    </a:lnTo>
                    <a:lnTo>
                      <a:pt x="256" y="2150"/>
                    </a:lnTo>
                    <a:lnTo>
                      <a:pt x="256" y="831"/>
                    </a:lnTo>
                    <a:lnTo>
                      <a:pt x="256" y="1239"/>
                    </a:lnTo>
                    <a:lnTo>
                      <a:pt x="264" y="1279"/>
                    </a:lnTo>
                    <a:lnTo>
                      <a:pt x="264" y="1678"/>
                    </a:lnTo>
                    <a:lnTo>
                      <a:pt x="264" y="1239"/>
                    </a:lnTo>
                    <a:lnTo>
                      <a:pt x="272" y="1247"/>
                    </a:lnTo>
                    <a:lnTo>
                      <a:pt x="272" y="1926"/>
                    </a:lnTo>
                    <a:lnTo>
                      <a:pt x="272" y="1830"/>
                    </a:lnTo>
                    <a:lnTo>
                      <a:pt x="280" y="1774"/>
                    </a:lnTo>
                    <a:lnTo>
                      <a:pt x="280" y="1351"/>
                    </a:lnTo>
                    <a:lnTo>
                      <a:pt x="280" y="1630"/>
                    </a:lnTo>
                    <a:lnTo>
                      <a:pt x="288" y="1654"/>
                    </a:lnTo>
                    <a:lnTo>
                      <a:pt x="288" y="1806"/>
                    </a:lnTo>
                    <a:lnTo>
                      <a:pt x="288" y="1510"/>
                    </a:lnTo>
                    <a:lnTo>
                      <a:pt x="288" y="1558"/>
                    </a:lnTo>
                    <a:lnTo>
                      <a:pt x="296" y="1566"/>
                    </a:lnTo>
                    <a:lnTo>
                      <a:pt x="296" y="1614"/>
                    </a:lnTo>
                    <a:lnTo>
                      <a:pt x="296" y="1335"/>
                    </a:lnTo>
                    <a:lnTo>
                      <a:pt x="304" y="1319"/>
                    </a:lnTo>
                    <a:lnTo>
                      <a:pt x="304" y="1862"/>
                    </a:lnTo>
                    <a:lnTo>
                      <a:pt x="304" y="1311"/>
                    </a:lnTo>
                    <a:lnTo>
                      <a:pt x="304" y="1846"/>
                    </a:lnTo>
                    <a:lnTo>
                      <a:pt x="312" y="1830"/>
                    </a:lnTo>
                    <a:lnTo>
                      <a:pt x="312" y="1470"/>
                    </a:lnTo>
                    <a:lnTo>
                      <a:pt x="312" y="1502"/>
                    </a:lnTo>
                    <a:lnTo>
                      <a:pt x="320" y="1518"/>
                    </a:lnTo>
                    <a:lnTo>
                      <a:pt x="320" y="1678"/>
                    </a:lnTo>
                    <a:lnTo>
                      <a:pt x="328" y="168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218">
                <a:extLst>
                  <a:ext uri="{FF2B5EF4-FFF2-40B4-BE49-F238E27FC236}">
                    <a16:creationId xmlns:a16="http://schemas.microsoft.com/office/drawing/2014/main" id="{5C2D6F86-FEED-7443-9C6D-E3BAB956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617" y="2496305"/>
                <a:ext cx="473724" cy="315646"/>
              </a:xfrm>
              <a:custGeom>
                <a:avLst/>
                <a:gdLst>
                  <a:gd name="T0" fmla="*/ 0 w 313"/>
                  <a:gd name="T1" fmla="*/ 1487 h 2111"/>
                  <a:gd name="T2" fmla="*/ 8 w 313"/>
                  <a:gd name="T3" fmla="*/ 1623 h 2111"/>
                  <a:gd name="T4" fmla="*/ 16 w 313"/>
                  <a:gd name="T5" fmla="*/ 184 h 2111"/>
                  <a:gd name="T6" fmla="*/ 24 w 313"/>
                  <a:gd name="T7" fmla="*/ 2111 h 2111"/>
                  <a:gd name="T8" fmla="*/ 32 w 313"/>
                  <a:gd name="T9" fmla="*/ 1991 h 2111"/>
                  <a:gd name="T10" fmla="*/ 40 w 313"/>
                  <a:gd name="T11" fmla="*/ 992 h 2111"/>
                  <a:gd name="T12" fmla="*/ 48 w 313"/>
                  <a:gd name="T13" fmla="*/ 1591 h 2111"/>
                  <a:gd name="T14" fmla="*/ 56 w 313"/>
                  <a:gd name="T15" fmla="*/ 1367 h 2111"/>
                  <a:gd name="T16" fmla="*/ 64 w 313"/>
                  <a:gd name="T17" fmla="*/ 1295 h 2111"/>
                  <a:gd name="T18" fmla="*/ 72 w 313"/>
                  <a:gd name="T19" fmla="*/ 1343 h 2111"/>
                  <a:gd name="T20" fmla="*/ 72 w 313"/>
                  <a:gd name="T21" fmla="*/ 1359 h 2111"/>
                  <a:gd name="T22" fmla="*/ 80 w 313"/>
                  <a:gd name="T23" fmla="*/ 1303 h 2111"/>
                  <a:gd name="T24" fmla="*/ 88 w 313"/>
                  <a:gd name="T25" fmla="*/ 1383 h 2111"/>
                  <a:gd name="T26" fmla="*/ 96 w 313"/>
                  <a:gd name="T27" fmla="*/ 1431 h 2111"/>
                  <a:gd name="T28" fmla="*/ 112 w 313"/>
                  <a:gd name="T29" fmla="*/ 1543 h 2111"/>
                  <a:gd name="T30" fmla="*/ 120 w 313"/>
                  <a:gd name="T31" fmla="*/ 1543 h 2111"/>
                  <a:gd name="T32" fmla="*/ 128 w 313"/>
                  <a:gd name="T33" fmla="*/ 968 h 2111"/>
                  <a:gd name="T34" fmla="*/ 136 w 313"/>
                  <a:gd name="T35" fmla="*/ 1191 h 2111"/>
                  <a:gd name="T36" fmla="*/ 144 w 313"/>
                  <a:gd name="T37" fmla="*/ 928 h 2111"/>
                  <a:gd name="T38" fmla="*/ 152 w 313"/>
                  <a:gd name="T39" fmla="*/ 1383 h 2111"/>
                  <a:gd name="T40" fmla="*/ 152 w 313"/>
                  <a:gd name="T41" fmla="*/ 1423 h 2111"/>
                  <a:gd name="T42" fmla="*/ 160 w 313"/>
                  <a:gd name="T43" fmla="*/ 1303 h 2111"/>
                  <a:gd name="T44" fmla="*/ 168 w 313"/>
                  <a:gd name="T45" fmla="*/ 1239 h 2111"/>
                  <a:gd name="T46" fmla="*/ 176 w 313"/>
                  <a:gd name="T47" fmla="*/ 1423 h 2111"/>
                  <a:gd name="T48" fmla="*/ 184 w 313"/>
                  <a:gd name="T49" fmla="*/ 1239 h 2111"/>
                  <a:gd name="T50" fmla="*/ 192 w 313"/>
                  <a:gd name="T51" fmla="*/ 1423 h 2111"/>
                  <a:gd name="T52" fmla="*/ 200 w 313"/>
                  <a:gd name="T53" fmla="*/ 1367 h 2111"/>
                  <a:gd name="T54" fmla="*/ 208 w 313"/>
                  <a:gd name="T55" fmla="*/ 1671 h 2111"/>
                  <a:gd name="T56" fmla="*/ 216 w 313"/>
                  <a:gd name="T57" fmla="*/ 1008 h 2111"/>
                  <a:gd name="T58" fmla="*/ 224 w 313"/>
                  <a:gd name="T59" fmla="*/ 1319 h 2111"/>
                  <a:gd name="T60" fmla="*/ 224 w 313"/>
                  <a:gd name="T61" fmla="*/ 1311 h 2111"/>
                  <a:gd name="T62" fmla="*/ 232 w 313"/>
                  <a:gd name="T63" fmla="*/ 864 h 2111"/>
                  <a:gd name="T64" fmla="*/ 241 w 313"/>
                  <a:gd name="T65" fmla="*/ 1367 h 2111"/>
                  <a:gd name="T66" fmla="*/ 249 w 313"/>
                  <a:gd name="T67" fmla="*/ 1575 h 2111"/>
                  <a:gd name="T68" fmla="*/ 257 w 313"/>
                  <a:gd name="T69" fmla="*/ 1359 h 2111"/>
                  <a:gd name="T70" fmla="*/ 265 w 313"/>
                  <a:gd name="T71" fmla="*/ 1215 h 2111"/>
                  <a:gd name="T72" fmla="*/ 265 w 313"/>
                  <a:gd name="T73" fmla="*/ 1599 h 2111"/>
                  <a:gd name="T74" fmla="*/ 273 w 313"/>
                  <a:gd name="T75" fmla="*/ 1263 h 2111"/>
                  <a:gd name="T76" fmla="*/ 289 w 313"/>
                  <a:gd name="T77" fmla="*/ 1599 h 2111"/>
                  <a:gd name="T78" fmla="*/ 289 w 313"/>
                  <a:gd name="T79" fmla="*/ 1399 h 2111"/>
                  <a:gd name="T80" fmla="*/ 305 w 313"/>
                  <a:gd name="T81" fmla="*/ 1799 h 2111"/>
                  <a:gd name="T82" fmla="*/ 305 w 313"/>
                  <a:gd name="T83" fmla="*/ 512 h 2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3"/>
                  <a:gd name="T127" fmla="*/ 0 h 2111"/>
                  <a:gd name="T128" fmla="*/ 313 w 313"/>
                  <a:gd name="T129" fmla="*/ 2111 h 2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3" h="2111">
                    <a:moveTo>
                      <a:pt x="0" y="1423"/>
                    </a:moveTo>
                    <a:lnTo>
                      <a:pt x="0" y="1559"/>
                    </a:lnTo>
                    <a:lnTo>
                      <a:pt x="0" y="1487"/>
                    </a:lnTo>
                    <a:lnTo>
                      <a:pt x="8" y="1479"/>
                    </a:lnTo>
                    <a:lnTo>
                      <a:pt x="8" y="1455"/>
                    </a:lnTo>
                    <a:lnTo>
                      <a:pt x="8" y="1623"/>
                    </a:lnTo>
                    <a:lnTo>
                      <a:pt x="16" y="1647"/>
                    </a:lnTo>
                    <a:lnTo>
                      <a:pt x="16" y="1919"/>
                    </a:lnTo>
                    <a:lnTo>
                      <a:pt x="16" y="184"/>
                    </a:lnTo>
                    <a:lnTo>
                      <a:pt x="16" y="192"/>
                    </a:lnTo>
                    <a:lnTo>
                      <a:pt x="24" y="232"/>
                    </a:lnTo>
                    <a:lnTo>
                      <a:pt x="24" y="2111"/>
                    </a:lnTo>
                    <a:lnTo>
                      <a:pt x="24" y="24"/>
                    </a:lnTo>
                    <a:lnTo>
                      <a:pt x="24" y="2095"/>
                    </a:lnTo>
                    <a:lnTo>
                      <a:pt x="32" y="1991"/>
                    </a:lnTo>
                    <a:lnTo>
                      <a:pt x="32" y="768"/>
                    </a:lnTo>
                    <a:lnTo>
                      <a:pt x="32" y="928"/>
                    </a:lnTo>
                    <a:lnTo>
                      <a:pt x="40" y="992"/>
                    </a:lnTo>
                    <a:lnTo>
                      <a:pt x="40" y="1215"/>
                    </a:lnTo>
                    <a:lnTo>
                      <a:pt x="48" y="1199"/>
                    </a:lnTo>
                    <a:lnTo>
                      <a:pt x="48" y="1591"/>
                    </a:lnTo>
                    <a:lnTo>
                      <a:pt x="48" y="1159"/>
                    </a:lnTo>
                    <a:lnTo>
                      <a:pt x="48" y="1407"/>
                    </a:lnTo>
                    <a:lnTo>
                      <a:pt x="56" y="1367"/>
                    </a:lnTo>
                    <a:lnTo>
                      <a:pt x="56" y="1263"/>
                    </a:lnTo>
                    <a:lnTo>
                      <a:pt x="56" y="1311"/>
                    </a:lnTo>
                    <a:lnTo>
                      <a:pt x="64" y="1295"/>
                    </a:lnTo>
                    <a:lnTo>
                      <a:pt x="64" y="1175"/>
                    </a:lnTo>
                    <a:lnTo>
                      <a:pt x="64" y="1335"/>
                    </a:lnTo>
                    <a:lnTo>
                      <a:pt x="72" y="1343"/>
                    </a:lnTo>
                    <a:lnTo>
                      <a:pt x="72" y="1423"/>
                    </a:lnTo>
                    <a:lnTo>
                      <a:pt x="72" y="1311"/>
                    </a:lnTo>
                    <a:lnTo>
                      <a:pt x="72" y="1359"/>
                    </a:lnTo>
                    <a:lnTo>
                      <a:pt x="80" y="1351"/>
                    </a:lnTo>
                    <a:lnTo>
                      <a:pt x="80" y="1359"/>
                    </a:lnTo>
                    <a:lnTo>
                      <a:pt x="80" y="1303"/>
                    </a:lnTo>
                    <a:lnTo>
                      <a:pt x="88" y="1311"/>
                    </a:lnTo>
                    <a:lnTo>
                      <a:pt x="88" y="1399"/>
                    </a:lnTo>
                    <a:lnTo>
                      <a:pt x="88" y="1383"/>
                    </a:lnTo>
                    <a:lnTo>
                      <a:pt x="96" y="1375"/>
                    </a:lnTo>
                    <a:lnTo>
                      <a:pt x="96" y="1319"/>
                    </a:lnTo>
                    <a:lnTo>
                      <a:pt x="96" y="1431"/>
                    </a:lnTo>
                    <a:lnTo>
                      <a:pt x="104" y="1439"/>
                    </a:lnTo>
                    <a:lnTo>
                      <a:pt x="104" y="1527"/>
                    </a:lnTo>
                    <a:lnTo>
                      <a:pt x="112" y="1543"/>
                    </a:lnTo>
                    <a:lnTo>
                      <a:pt x="112" y="1999"/>
                    </a:lnTo>
                    <a:lnTo>
                      <a:pt x="112" y="1847"/>
                    </a:lnTo>
                    <a:lnTo>
                      <a:pt x="120" y="1543"/>
                    </a:lnTo>
                    <a:lnTo>
                      <a:pt x="120" y="0"/>
                    </a:lnTo>
                    <a:lnTo>
                      <a:pt x="120" y="776"/>
                    </a:lnTo>
                    <a:lnTo>
                      <a:pt x="128" y="968"/>
                    </a:lnTo>
                    <a:lnTo>
                      <a:pt x="128" y="1927"/>
                    </a:lnTo>
                    <a:lnTo>
                      <a:pt x="128" y="1207"/>
                    </a:lnTo>
                    <a:lnTo>
                      <a:pt x="136" y="1191"/>
                    </a:lnTo>
                    <a:lnTo>
                      <a:pt x="136" y="1327"/>
                    </a:lnTo>
                    <a:lnTo>
                      <a:pt x="136" y="944"/>
                    </a:lnTo>
                    <a:lnTo>
                      <a:pt x="144" y="928"/>
                    </a:lnTo>
                    <a:lnTo>
                      <a:pt x="144" y="1471"/>
                    </a:lnTo>
                    <a:lnTo>
                      <a:pt x="144" y="1431"/>
                    </a:lnTo>
                    <a:lnTo>
                      <a:pt x="152" y="1383"/>
                    </a:lnTo>
                    <a:lnTo>
                      <a:pt x="152" y="1511"/>
                    </a:lnTo>
                    <a:lnTo>
                      <a:pt x="152" y="1175"/>
                    </a:lnTo>
                    <a:lnTo>
                      <a:pt x="152" y="1423"/>
                    </a:lnTo>
                    <a:lnTo>
                      <a:pt x="160" y="1415"/>
                    </a:lnTo>
                    <a:lnTo>
                      <a:pt x="160" y="1095"/>
                    </a:lnTo>
                    <a:lnTo>
                      <a:pt x="160" y="1303"/>
                    </a:lnTo>
                    <a:lnTo>
                      <a:pt x="168" y="1319"/>
                    </a:lnTo>
                    <a:lnTo>
                      <a:pt x="168" y="1383"/>
                    </a:lnTo>
                    <a:lnTo>
                      <a:pt x="168" y="1239"/>
                    </a:lnTo>
                    <a:lnTo>
                      <a:pt x="168" y="1271"/>
                    </a:lnTo>
                    <a:lnTo>
                      <a:pt x="176" y="1295"/>
                    </a:lnTo>
                    <a:lnTo>
                      <a:pt x="176" y="1423"/>
                    </a:lnTo>
                    <a:lnTo>
                      <a:pt x="176" y="1215"/>
                    </a:lnTo>
                    <a:lnTo>
                      <a:pt x="176" y="1223"/>
                    </a:lnTo>
                    <a:lnTo>
                      <a:pt x="184" y="1239"/>
                    </a:lnTo>
                    <a:lnTo>
                      <a:pt x="184" y="1511"/>
                    </a:lnTo>
                    <a:lnTo>
                      <a:pt x="184" y="1431"/>
                    </a:lnTo>
                    <a:lnTo>
                      <a:pt x="192" y="1423"/>
                    </a:lnTo>
                    <a:lnTo>
                      <a:pt x="192" y="1479"/>
                    </a:lnTo>
                    <a:lnTo>
                      <a:pt x="192" y="1383"/>
                    </a:lnTo>
                    <a:lnTo>
                      <a:pt x="200" y="1367"/>
                    </a:lnTo>
                    <a:lnTo>
                      <a:pt x="200" y="1335"/>
                    </a:lnTo>
                    <a:lnTo>
                      <a:pt x="200" y="1679"/>
                    </a:lnTo>
                    <a:lnTo>
                      <a:pt x="208" y="1671"/>
                    </a:lnTo>
                    <a:lnTo>
                      <a:pt x="208" y="1951"/>
                    </a:lnTo>
                    <a:lnTo>
                      <a:pt x="208" y="1056"/>
                    </a:lnTo>
                    <a:lnTo>
                      <a:pt x="216" y="1008"/>
                    </a:lnTo>
                    <a:lnTo>
                      <a:pt x="216" y="168"/>
                    </a:lnTo>
                    <a:lnTo>
                      <a:pt x="216" y="1263"/>
                    </a:lnTo>
                    <a:lnTo>
                      <a:pt x="224" y="1319"/>
                    </a:lnTo>
                    <a:lnTo>
                      <a:pt x="224" y="1591"/>
                    </a:lnTo>
                    <a:lnTo>
                      <a:pt x="224" y="1103"/>
                    </a:lnTo>
                    <a:lnTo>
                      <a:pt x="224" y="1311"/>
                    </a:lnTo>
                    <a:lnTo>
                      <a:pt x="232" y="1359"/>
                    </a:lnTo>
                    <a:lnTo>
                      <a:pt x="232" y="1407"/>
                    </a:lnTo>
                    <a:lnTo>
                      <a:pt x="232" y="864"/>
                    </a:lnTo>
                    <a:lnTo>
                      <a:pt x="232" y="976"/>
                    </a:lnTo>
                    <a:lnTo>
                      <a:pt x="241" y="976"/>
                    </a:lnTo>
                    <a:lnTo>
                      <a:pt x="241" y="1367"/>
                    </a:lnTo>
                    <a:lnTo>
                      <a:pt x="241" y="1327"/>
                    </a:lnTo>
                    <a:lnTo>
                      <a:pt x="249" y="1335"/>
                    </a:lnTo>
                    <a:lnTo>
                      <a:pt x="249" y="1575"/>
                    </a:lnTo>
                    <a:lnTo>
                      <a:pt x="249" y="1287"/>
                    </a:lnTo>
                    <a:lnTo>
                      <a:pt x="257" y="1255"/>
                    </a:lnTo>
                    <a:lnTo>
                      <a:pt x="257" y="1359"/>
                    </a:lnTo>
                    <a:lnTo>
                      <a:pt x="257" y="1167"/>
                    </a:lnTo>
                    <a:lnTo>
                      <a:pt x="257" y="1231"/>
                    </a:lnTo>
                    <a:lnTo>
                      <a:pt x="265" y="1215"/>
                    </a:lnTo>
                    <a:lnTo>
                      <a:pt x="265" y="1623"/>
                    </a:lnTo>
                    <a:lnTo>
                      <a:pt x="265" y="1064"/>
                    </a:lnTo>
                    <a:lnTo>
                      <a:pt x="265" y="1599"/>
                    </a:lnTo>
                    <a:lnTo>
                      <a:pt x="273" y="1575"/>
                    </a:lnTo>
                    <a:lnTo>
                      <a:pt x="273" y="1111"/>
                    </a:lnTo>
                    <a:lnTo>
                      <a:pt x="273" y="1263"/>
                    </a:lnTo>
                    <a:lnTo>
                      <a:pt x="281" y="1287"/>
                    </a:lnTo>
                    <a:lnTo>
                      <a:pt x="281" y="1575"/>
                    </a:lnTo>
                    <a:lnTo>
                      <a:pt x="289" y="1599"/>
                    </a:lnTo>
                    <a:lnTo>
                      <a:pt x="289" y="1615"/>
                    </a:lnTo>
                    <a:lnTo>
                      <a:pt x="289" y="1335"/>
                    </a:lnTo>
                    <a:lnTo>
                      <a:pt x="289" y="1399"/>
                    </a:lnTo>
                    <a:lnTo>
                      <a:pt x="297" y="1423"/>
                    </a:lnTo>
                    <a:lnTo>
                      <a:pt x="297" y="1799"/>
                    </a:lnTo>
                    <a:lnTo>
                      <a:pt x="305" y="1799"/>
                    </a:lnTo>
                    <a:lnTo>
                      <a:pt x="305" y="1943"/>
                    </a:lnTo>
                    <a:lnTo>
                      <a:pt x="305" y="296"/>
                    </a:lnTo>
                    <a:lnTo>
                      <a:pt x="305" y="512"/>
                    </a:lnTo>
                    <a:lnTo>
                      <a:pt x="313" y="512"/>
                    </a:lnTo>
                    <a:lnTo>
                      <a:pt x="313" y="1343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19">
                <a:extLst>
                  <a:ext uri="{FF2B5EF4-FFF2-40B4-BE49-F238E27FC236}">
                    <a16:creationId xmlns:a16="http://schemas.microsoft.com/office/drawing/2014/main" id="{B61EC209-4D24-CF4A-AB76-5BA6061AA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341" y="2578844"/>
                <a:ext cx="473724" cy="211577"/>
              </a:xfrm>
              <a:custGeom>
                <a:avLst/>
                <a:gdLst>
                  <a:gd name="T0" fmla="*/ 0 w 312"/>
                  <a:gd name="T1" fmla="*/ 591 h 1415"/>
                  <a:gd name="T2" fmla="*/ 8 w 312"/>
                  <a:gd name="T3" fmla="*/ 991 h 1415"/>
                  <a:gd name="T4" fmla="*/ 16 w 312"/>
                  <a:gd name="T5" fmla="*/ 432 h 1415"/>
                  <a:gd name="T6" fmla="*/ 16 w 312"/>
                  <a:gd name="T7" fmla="*/ 647 h 1415"/>
                  <a:gd name="T8" fmla="*/ 24 w 312"/>
                  <a:gd name="T9" fmla="*/ 871 h 1415"/>
                  <a:gd name="T10" fmla="*/ 24 w 312"/>
                  <a:gd name="T11" fmla="*/ 839 h 1415"/>
                  <a:gd name="T12" fmla="*/ 32 w 312"/>
                  <a:gd name="T13" fmla="*/ 679 h 1415"/>
                  <a:gd name="T14" fmla="*/ 40 w 312"/>
                  <a:gd name="T15" fmla="*/ 599 h 1415"/>
                  <a:gd name="T16" fmla="*/ 40 w 312"/>
                  <a:gd name="T17" fmla="*/ 1071 h 1415"/>
                  <a:gd name="T18" fmla="*/ 48 w 312"/>
                  <a:gd name="T19" fmla="*/ 799 h 1415"/>
                  <a:gd name="T20" fmla="*/ 56 w 312"/>
                  <a:gd name="T21" fmla="*/ 687 h 1415"/>
                  <a:gd name="T22" fmla="*/ 64 w 312"/>
                  <a:gd name="T23" fmla="*/ 1055 h 1415"/>
                  <a:gd name="T24" fmla="*/ 64 w 312"/>
                  <a:gd name="T25" fmla="*/ 855 h 1415"/>
                  <a:gd name="T26" fmla="*/ 72 w 312"/>
                  <a:gd name="T27" fmla="*/ 887 h 1415"/>
                  <a:gd name="T28" fmla="*/ 72 w 312"/>
                  <a:gd name="T29" fmla="*/ 1351 h 1415"/>
                  <a:gd name="T30" fmla="*/ 80 w 312"/>
                  <a:gd name="T31" fmla="*/ 1415 h 1415"/>
                  <a:gd name="T32" fmla="*/ 80 w 312"/>
                  <a:gd name="T33" fmla="*/ 224 h 1415"/>
                  <a:gd name="T34" fmla="*/ 88 w 312"/>
                  <a:gd name="T35" fmla="*/ 280 h 1415"/>
                  <a:gd name="T36" fmla="*/ 96 w 312"/>
                  <a:gd name="T37" fmla="*/ 695 h 1415"/>
                  <a:gd name="T38" fmla="*/ 96 w 312"/>
                  <a:gd name="T39" fmla="*/ 591 h 1415"/>
                  <a:gd name="T40" fmla="*/ 104 w 312"/>
                  <a:gd name="T41" fmla="*/ 703 h 1415"/>
                  <a:gd name="T42" fmla="*/ 104 w 312"/>
                  <a:gd name="T43" fmla="*/ 536 h 1415"/>
                  <a:gd name="T44" fmla="*/ 112 w 312"/>
                  <a:gd name="T45" fmla="*/ 551 h 1415"/>
                  <a:gd name="T46" fmla="*/ 112 w 312"/>
                  <a:gd name="T47" fmla="*/ 711 h 1415"/>
                  <a:gd name="T48" fmla="*/ 120 w 312"/>
                  <a:gd name="T49" fmla="*/ 807 h 1415"/>
                  <a:gd name="T50" fmla="*/ 120 w 312"/>
                  <a:gd name="T51" fmla="*/ 631 h 1415"/>
                  <a:gd name="T52" fmla="*/ 128 w 312"/>
                  <a:gd name="T53" fmla="*/ 943 h 1415"/>
                  <a:gd name="T54" fmla="*/ 136 w 312"/>
                  <a:gd name="T55" fmla="*/ 783 h 1415"/>
                  <a:gd name="T56" fmla="*/ 136 w 312"/>
                  <a:gd name="T57" fmla="*/ 695 h 1415"/>
                  <a:gd name="T58" fmla="*/ 144 w 312"/>
                  <a:gd name="T59" fmla="*/ 1031 h 1415"/>
                  <a:gd name="T60" fmla="*/ 152 w 312"/>
                  <a:gd name="T61" fmla="*/ 1015 h 1415"/>
                  <a:gd name="T62" fmla="*/ 152 w 312"/>
                  <a:gd name="T63" fmla="*/ 951 h 1415"/>
                  <a:gd name="T64" fmla="*/ 160 w 312"/>
                  <a:gd name="T65" fmla="*/ 1295 h 1415"/>
                  <a:gd name="T66" fmla="*/ 168 w 312"/>
                  <a:gd name="T67" fmla="*/ 232 h 1415"/>
                  <a:gd name="T68" fmla="*/ 168 w 312"/>
                  <a:gd name="T69" fmla="*/ 88 h 1415"/>
                  <a:gd name="T70" fmla="*/ 176 w 312"/>
                  <a:gd name="T71" fmla="*/ 384 h 1415"/>
                  <a:gd name="T72" fmla="*/ 176 w 312"/>
                  <a:gd name="T73" fmla="*/ 352 h 1415"/>
                  <a:gd name="T74" fmla="*/ 184 w 312"/>
                  <a:gd name="T75" fmla="*/ 615 h 1415"/>
                  <a:gd name="T76" fmla="*/ 184 w 312"/>
                  <a:gd name="T77" fmla="*/ 536 h 1415"/>
                  <a:gd name="T78" fmla="*/ 192 w 312"/>
                  <a:gd name="T79" fmla="*/ 719 h 1415"/>
                  <a:gd name="T80" fmla="*/ 192 w 312"/>
                  <a:gd name="T81" fmla="*/ 759 h 1415"/>
                  <a:gd name="T82" fmla="*/ 200 w 312"/>
                  <a:gd name="T83" fmla="*/ 520 h 1415"/>
                  <a:gd name="T84" fmla="*/ 208 w 312"/>
                  <a:gd name="T85" fmla="*/ 935 h 1415"/>
                  <a:gd name="T86" fmla="*/ 208 w 312"/>
                  <a:gd name="T87" fmla="*/ 887 h 1415"/>
                  <a:gd name="T88" fmla="*/ 216 w 312"/>
                  <a:gd name="T89" fmla="*/ 1007 h 1415"/>
                  <a:gd name="T90" fmla="*/ 216 w 312"/>
                  <a:gd name="T91" fmla="*/ 935 h 1415"/>
                  <a:gd name="T92" fmla="*/ 224 w 312"/>
                  <a:gd name="T93" fmla="*/ 791 h 1415"/>
                  <a:gd name="T94" fmla="*/ 232 w 312"/>
                  <a:gd name="T95" fmla="*/ 1031 h 1415"/>
                  <a:gd name="T96" fmla="*/ 240 w 312"/>
                  <a:gd name="T97" fmla="*/ 1271 h 1415"/>
                  <a:gd name="T98" fmla="*/ 240 w 312"/>
                  <a:gd name="T99" fmla="*/ 1239 h 1415"/>
                  <a:gd name="T100" fmla="*/ 248 w 312"/>
                  <a:gd name="T101" fmla="*/ 264 h 1415"/>
                  <a:gd name="T102" fmla="*/ 256 w 312"/>
                  <a:gd name="T103" fmla="*/ 520 h 1415"/>
                  <a:gd name="T104" fmla="*/ 256 w 312"/>
                  <a:gd name="T105" fmla="*/ 504 h 1415"/>
                  <a:gd name="T106" fmla="*/ 264 w 312"/>
                  <a:gd name="T107" fmla="*/ 831 h 1415"/>
                  <a:gd name="T108" fmla="*/ 272 w 312"/>
                  <a:gd name="T109" fmla="*/ 775 h 1415"/>
                  <a:gd name="T110" fmla="*/ 272 w 312"/>
                  <a:gd name="T111" fmla="*/ 735 h 1415"/>
                  <a:gd name="T112" fmla="*/ 280 w 312"/>
                  <a:gd name="T113" fmla="*/ 863 h 1415"/>
                  <a:gd name="T114" fmla="*/ 288 w 312"/>
                  <a:gd name="T115" fmla="*/ 472 h 1415"/>
                  <a:gd name="T116" fmla="*/ 288 w 312"/>
                  <a:gd name="T117" fmla="*/ 759 h 1415"/>
                  <a:gd name="T118" fmla="*/ 296 w 312"/>
                  <a:gd name="T119" fmla="*/ 975 h 1415"/>
                  <a:gd name="T120" fmla="*/ 304 w 312"/>
                  <a:gd name="T121" fmla="*/ 871 h 1415"/>
                  <a:gd name="T122" fmla="*/ 304 w 312"/>
                  <a:gd name="T123" fmla="*/ 855 h 1415"/>
                  <a:gd name="T124" fmla="*/ 312 w 312"/>
                  <a:gd name="T125" fmla="*/ 935 h 1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12"/>
                  <a:gd name="T190" fmla="*/ 0 h 1415"/>
                  <a:gd name="T191" fmla="*/ 312 w 312"/>
                  <a:gd name="T192" fmla="*/ 1415 h 1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12" h="1415">
                    <a:moveTo>
                      <a:pt x="0" y="791"/>
                    </a:moveTo>
                    <a:lnTo>
                      <a:pt x="0" y="591"/>
                    </a:lnTo>
                    <a:lnTo>
                      <a:pt x="8" y="615"/>
                    </a:lnTo>
                    <a:lnTo>
                      <a:pt x="8" y="991"/>
                    </a:lnTo>
                    <a:lnTo>
                      <a:pt x="8" y="408"/>
                    </a:lnTo>
                    <a:lnTo>
                      <a:pt x="16" y="432"/>
                    </a:lnTo>
                    <a:lnTo>
                      <a:pt x="16" y="863"/>
                    </a:lnTo>
                    <a:lnTo>
                      <a:pt x="16" y="647"/>
                    </a:lnTo>
                    <a:lnTo>
                      <a:pt x="24" y="615"/>
                    </a:lnTo>
                    <a:lnTo>
                      <a:pt x="24" y="871"/>
                    </a:lnTo>
                    <a:lnTo>
                      <a:pt x="24" y="559"/>
                    </a:lnTo>
                    <a:lnTo>
                      <a:pt x="24" y="839"/>
                    </a:lnTo>
                    <a:lnTo>
                      <a:pt x="32" y="839"/>
                    </a:lnTo>
                    <a:lnTo>
                      <a:pt x="32" y="679"/>
                    </a:lnTo>
                    <a:lnTo>
                      <a:pt x="32" y="687"/>
                    </a:lnTo>
                    <a:lnTo>
                      <a:pt x="40" y="599"/>
                    </a:lnTo>
                    <a:lnTo>
                      <a:pt x="40" y="448"/>
                    </a:lnTo>
                    <a:lnTo>
                      <a:pt x="40" y="1071"/>
                    </a:lnTo>
                    <a:lnTo>
                      <a:pt x="48" y="1063"/>
                    </a:lnTo>
                    <a:lnTo>
                      <a:pt x="48" y="799"/>
                    </a:lnTo>
                    <a:lnTo>
                      <a:pt x="56" y="767"/>
                    </a:lnTo>
                    <a:lnTo>
                      <a:pt x="56" y="687"/>
                    </a:lnTo>
                    <a:lnTo>
                      <a:pt x="56" y="1031"/>
                    </a:lnTo>
                    <a:lnTo>
                      <a:pt x="64" y="1055"/>
                    </a:lnTo>
                    <a:lnTo>
                      <a:pt x="64" y="1087"/>
                    </a:lnTo>
                    <a:lnTo>
                      <a:pt x="64" y="855"/>
                    </a:lnTo>
                    <a:lnTo>
                      <a:pt x="64" y="879"/>
                    </a:lnTo>
                    <a:lnTo>
                      <a:pt x="72" y="887"/>
                    </a:lnTo>
                    <a:lnTo>
                      <a:pt x="72" y="863"/>
                    </a:lnTo>
                    <a:lnTo>
                      <a:pt x="72" y="1351"/>
                    </a:lnTo>
                    <a:lnTo>
                      <a:pt x="80" y="1399"/>
                    </a:lnTo>
                    <a:lnTo>
                      <a:pt x="80" y="1415"/>
                    </a:lnTo>
                    <a:lnTo>
                      <a:pt x="80" y="0"/>
                    </a:lnTo>
                    <a:lnTo>
                      <a:pt x="80" y="224"/>
                    </a:lnTo>
                    <a:lnTo>
                      <a:pt x="88" y="320"/>
                    </a:lnTo>
                    <a:lnTo>
                      <a:pt x="88" y="280"/>
                    </a:lnTo>
                    <a:lnTo>
                      <a:pt x="88" y="639"/>
                    </a:lnTo>
                    <a:lnTo>
                      <a:pt x="96" y="695"/>
                    </a:lnTo>
                    <a:lnTo>
                      <a:pt x="96" y="999"/>
                    </a:lnTo>
                    <a:lnTo>
                      <a:pt x="96" y="591"/>
                    </a:lnTo>
                    <a:lnTo>
                      <a:pt x="96" y="703"/>
                    </a:lnTo>
                    <a:lnTo>
                      <a:pt x="104" y="703"/>
                    </a:lnTo>
                    <a:lnTo>
                      <a:pt x="104" y="807"/>
                    </a:lnTo>
                    <a:lnTo>
                      <a:pt x="104" y="536"/>
                    </a:lnTo>
                    <a:lnTo>
                      <a:pt x="104" y="543"/>
                    </a:lnTo>
                    <a:lnTo>
                      <a:pt x="112" y="551"/>
                    </a:lnTo>
                    <a:lnTo>
                      <a:pt x="112" y="767"/>
                    </a:lnTo>
                    <a:lnTo>
                      <a:pt x="112" y="711"/>
                    </a:lnTo>
                    <a:lnTo>
                      <a:pt x="120" y="727"/>
                    </a:lnTo>
                    <a:lnTo>
                      <a:pt x="120" y="807"/>
                    </a:lnTo>
                    <a:lnTo>
                      <a:pt x="120" y="567"/>
                    </a:lnTo>
                    <a:lnTo>
                      <a:pt x="120" y="631"/>
                    </a:lnTo>
                    <a:lnTo>
                      <a:pt x="128" y="655"/>
                    </a:lnTo>
                    <a:lnTo>
                      <a:pt x="128" y="943"/>
                    </a:lnTo>
                    <a:lnTo>
                      <a:pt x="128" y="799"/>
                    </a:lnTo>
                    <a:lnTo>
                      <a:pt x="136" y="783"/>
                    </a:lnTo>
                    <a:lnTo>
                      <a:pt x="136" y="863"/>
                    </a:lnTo>
                    <a:lnTo>
                      <a:pt x="136" y="695"/>
                    </a:lnTo>
                    <a:lnTo>
                      <a:pt x="144" y="703"/>
                    </a:lnTo>
                    <a:lnTo>
                      <a:pt x="144" y="1031"/>
                    </a:lnTo>
                    <a:lnTo>
                      <a:pt x="144" y="1023"/>
                    </a:lnTo>
                    <a:lnTo>
                      <a:pt x="152" y="1015"/>
                    </a:lnTo>
                    <a:lnTo>
                      <a:pt x="152" y="1031"/>
                    </a:lnTo>
                    <a:lnTo>
                      <a:pt x="152" y="951"/>
                    </a:lnTo>
                    <a:lnTo>
                      <a:pt x="160" y="935"/>
                    </a:lnTo>
                    <a:lnTo>
                      <a:pt x="160" y="1295"/>
                    </a:lnTo>
                    <a:lnTo>
                      <a:pt x="160" y="408"/>
                    </a:lnTo>
                    <a:lnTo>
                      <a:pt x="168" y="232"/>
                    </a:lnTo>
                    <a:lnTo>
                      <a:pt x="168" y="472"/>
                    </a:lnTo>
                    <a:lnTo>
                      <a:pt x="168" y="88"/>
                    </a:lnTo>
                    <a:lnTo>
                      <a:pt x="168" y="344"/>
                    </a:lnTo>
                    <a:lnTo>
                      <a:pt x="176" y="384"/>
                    </a:lnTo>
                    <a:lnTo>
                      <a:pt x="176" y="807"/>
                    </a:lnTo>
                    <a:lnTo>
                      <a:pt x="176" y="352"/>
                    </a:lnTo>
                    <a:lnTo>
                      <a:pt x="176" y="687"/>
                    </a:lnTo>
                    <a:lnTo>
                      <a:pt x="184" y="615"/>
                    </a:lnTo>
                    <a:lnTo>
                      <a:pt x="184" y="751"/>
                    </a:lnTo>
                    <a:lnTo>
                      <a:pt x="184" y="536"/>
                    </a:lnTo>
                    <a:lnTo>
                      <a:pt x="184" y="703"/>
                    </a:lnTo>
                    <a:lnTo>
                      <a:pt x="192" y="719"/>
                    </a:lnTo>
                    <a:lnTo>
                      <a:pt x="192" y="879"/>
                    </a:lnTo>
                    <a:lnTo>
                      <a:pt x="192" y="759"/>
                    </a:lnTo>
                    <a:lnTo>
                      <a:pt x="200" y="711"/>
                    </a:lnTo>
                    <a:lnTo>
                      <a:pt x="200" y="520"/>
                    </a:lnTo>
                    <a:lnTo>
                      <a:pt x="208" y="512"/>
                    </a:lnTo>
                    <a:lnTo>
                      <a:pt x="208" y="935"/>
                    </a:lnTo>
                    <a:lnTo>
                      <a:pt x="208" y="504"/>
                    </a:lnTo>
                    <a:lnTo>
                      <a:pt x="208" y="887"/>
                    </a:lnTo>
                    <a:lnTo>
                      <a:pt x="216" y="879"/>
                    </a:lnTo>
                    <a:lnTo>
                      <a:pt x="216" y="1007"/>
                    </a:lnTo>
                    <a:lnTo>
                      <a:pt x="216" y="847"/>
                    </a:lnTo>
                    <a:lnTo>
                      <a:pt x="216" y="935"/>
                    </a:lnTo>
                    <a:lnTo>
                      <a:pt x="224" y="911"/>
                    </a:lnTo>
                    <a:lnTo>
                      <a:pt x="224" y="791"/>
                    </a:lnTo>
                    <a:lnTo>
                      <a:pt x="232" y="799"/>
                    </a:lnTo>
                    <a:lnTo>
                      <a:pt x="232" y="1031"/>
                    </a:lnTo>
                    <a:lnTo>
                      <a:pt x="240" y="1047"/>
                    </a:lnTo>
                    <a:lnTo>
                      <a:pt x="240" y="1271"/>
                    </a:lnTo>
                    <a:lnTo>
                      <a:pt x="240" y="1023"/>
                    </a:lnTo>
                    <a:lnTo>
                      <a:pt x="240" y="1239"/>
                    </a:lnTo>
                    <a:lnTo>
                      <a:pt x="248" y="1039"/>
                    </a:lnTo>
                    <a:lnTo>
                      <a:pt x="248" y="264"/>
                    </a:lnTo>
                    <a:lnTo>
                      <a:pt x="256" y="224"/>
                    </a:lnTo>
                    <a:lnTo>
                      <a:pt x="256" y="520"/>
                    </a:lnTo>
                    <a:lnTo>
                      <a:pt x="256" y="136"/>
                    </a:lnTo>
                    <a:lnTo>
                      <a:pt x="256" y="504"/>
                    </a:lnTo>
                    <a:lnTo>
                      <a:pt x="264" y="464"/>
                    </a:lnTo>
                    <a:lnTo>
                      <a:pt x="264" y="831"/>
                    </a:lnTo>
                    <a:lnTo>
                      <a:pt x="264" y="823"/>
                    </a:lnTo>
                    <a:lnTo>
                      <a:pt x="272" y="775"/>
                    </a:lnTo>
                    <a:lnTo>
                      <a:pt x="272" y="911"/>
                    </a:lnTo>
                    <a:lnTo>
                      <a:pt x="272" y="735"/>
                    </a:lnTo>
                    <a:lnTo>
                      <a:pt x="272" y="879"/>
                    </a:lnTo>
                    <a:lnTo>
                      <a:pt x="280" y="863"/>
                    </a:lnTo>
                    <a:lnTo>
                      <a:pt x="280" y="512"/>
                    </a:lnTo>
                    <a:lnTo>
                      <a:pt x="288" y="472"/>
                    </a:lnTo>
                    <a:lnTo>
                      <a:pt x="288" y="448"/>
                    </a:lnTo>
                    <a:lnTo>
                      <a:pt x="288" y="759"/>
                    </a:lnTo>
                    <a:lnTo>
                      <a:pt x="296" y="775"/>
                    </a:lnTo>
                    <a:lnTo>
                      <a:pt x="296" y="975"/>
                    </a:lnTo>
                    <a:lnTo>
                      <a:pt x="296" y="887"/>
                    </a:lnTo>
                    <a:lnTo>
                      <a:pt x="304" y="871"/>
                    </a:lnTo>
                    <a:lnTo>
                      <a:pt x="304" y="1023"/>
                    </a:lnTo>
                    <a:lnTo>
                      <a:pt x="304" y="855"/>
                    </a:lnTo>
                    <a:lnTo>
                      <a:pt x="304" y="943"/>
                    </a:lnTo>
                    <a:lnTo>
                      <a:pt x="312" y="935"/>
                    </a:lnTo>
                    <a:lnTo>
                      <a:pt x="312" y="807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20">
                <a:extLst>
                  <a:ext uri="{FF2B5EF4-FFF2-40B4-BE49-F238E27FC236}">
                    <a16:creationId xmlns:a16="http://schemas.microsoft.com/office/drawing/2014/main" id="{D5D1DC61-5075-244C-A133-9EEC05975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064" y="2618318"/>
                <a:ext cx="473724" cy="143393"/>
              </a:xfrm>
              <a:custGeom>
                <a:avLst/>
                <a:gdLst>
                  <a:gd name="T0" fmla="*/ 8 w 328"/>
                  <a:gd name="T1" fmla="*/ 559 h 959"/>
                  <a:gd name="T2" fmla="*/ 16 w 328"/>
                  <a:gd name="T3" fmla="*/ 959 h 959"/>
                  <a:gd name="T4" fmla="*/ 24 w 328"/>
                  <a:gd name="T5" fmla="*/ 0 h 959"/>
                  <a:gd name="T6" fmla="*/ 32 w 328"/>
                  <a:gd name="T7" fmla="*/ 351 h 959"/>
                  <a:gd name="T8" fmla="*/ 40 w 328"/>
                  <a:gd name="T9" fmla="*/ 303 h 959"/>
                  <a:gd name="T10" fmla="*/ 48 w 328"/>
                  <a:gd name="T11" fmla="*/ 391 h 959"/>
                  <a:gd name="T12" fmla="*/ 56 w 328"/>
                  <a:gd name="T13" fmla="*/ 407 h 959"/>
                  <a:gd name="T14" fmla="*/ 64 w 328"/>
                  <a:gd name="T15" fmla="*/ 583 h 959"/>
                  <a:gd name="T16" fmla="*/ 80 w 328"/>
                  <a:gd name="T17" fmla="*/ 783 h 959"/>
                  <a:gd name="T18" fmla="*/ 88 w 328"/>
                  <a:gd name="T19" fmla="*/ 631 h 959"/>
                  <a:gd name="T20" fmla="*/ 96 w 328"/>
                  <a:gd name="T21" fmla="*/ 711 h 959"/>
                  <a:gd name="T22" fmla="*/ 96 w 328"/>
                  <a:gd name="T23" fmla="*/ 272 h 959"/>
                  <a:gd name="T24" fmla="*/ 104 w 328"/>
                  <a:gd name="T25" fmla="*/ 176 h 959"/>
                  <a:gd name="T26" fmla="*/ 112 w 328"/>
                  <a:gd name="T27" fmla="*/ 279 h 959"/>
                  <a:gd name="T28" fmla="*/ 120 w 328"/>
                  <a:gd name="T29" fmla="*/ 559 h 959"/>
                  <a:gd name="T30" fmla="*/ 128 w 328"/>
                  <a:gd name="T31" fmla="*/ 583 h 959"/>
                  <a:gd name="T32" fmla="*/ 136 w 328"/>
                  <a:gd name="T33" fmla="*/ 511 h 959"/>
                  <a:gd name="T34" fmla="*/ 144 w 328"/>
                  <a:gd name="T35" fmla="*/ 495 h 959"/>
                  <a:gd name="T36" fmla="*/ 160 w 328"/>
                  <a:gd name="T37" fmla="*/ 839 h 959"/>
                  <a:gd name="T38" fmla="*/ 168 w 328"/>
                  <a:gd name="T39" fmla="*/ 663 h 959"/>
                  <a:gd name="T40" fmla="*/ 168 w 328"/>
                  <a:gd name="T41" fmla="*/ 527 h 959"/>
                  <a:gd name="T42" fmla="*/ 176 w 328"/>
                  <a:gd name="T43" fmla="*/ 152 h 959"/>
                  <a:gd name="T44" fmla="*/ 184 w 328"/>
                  <a:gd name="T45" fmla="*/ 80 h 959"/>
                  <a:gd name="T46" fmla="*/ 192 w 328"/>
                  <a:gd name="T47" fmla="*/ 128 h 959"/>
                  <a:gd name="T48" fmla="*/ 200 w 328"/>
                  <a:gd name="T49" fmla="*/ 511 h 959"/>
                  <a:gd name="T50" fmla="*/ 208 w 328"/>
                  <a:gd name="T51" fmla="*/ 575 h 959"/>
                  <a:gd name="T52" fmla="*/ 216 w 328"/>
                  <a:gd name="T53" fmla="*/ 543 h 959"/>
                  <a:gd name="T54" fmla="*/ 224 w 328"/>
                  <a:gd name="T55" fmla="*/ 559 h 959"/>
                  <a:gd name="T56" fmla="*/ 232 w 328"/>
                  <a:gd name="T57" fmla="*/ 759 h 959"/>
                  <a:gd name="T58" fmla="*/ 240 w 328"/>
                  <a:gd name="T59" fmla="*/ 671 h 959"/>
                  <a:gd name="T60" fmla="*/ 248 w 328"/>
                  <a:gd name="T61" fmla="*/ 431 h 959"/>
                  <a:gd name="T62" fmla="*/ 256 w 328"/>
                  <a:gd name="T63" fmla="*/ 415 h 959"/>
                  <a:gd name="T64" fmla="*/ 264 w 328"/>
                  <a:gd name="T65" fmla="*/ 152 h 959"/>
                  <a:gd name="T66" fmla="*/ 264 w 328"/>
                  <a:gd name="T67" fmla="*/ 200 h 959"/>
                  <a:gd name="T68" fmla="*/ 272 w 328"/>
                  <a:gd name="T69" fmla="*/ 391 h 959"/>
                  <a:gd name="T70" fmla="*/ 280 w 328"/>
                  <a:gd name="T71" fmla="*/ 367 h 959"/>
                  <a:gd name="T72" fmla="*/ 288 w 328"/>
                  <a:gd name="T73" fmla="*/ 623 h 959"/>
                  <a:gd name="T74" fmla="*/ 296 w 328"/>
                  <a:gd name="T75" fmla="*/ 599 h 959"/>
                  <a:gd name="T76" fmla="*/ 304 w 328"/>
                  <a:gd name="T77" fmla="*/ 591 h 959"/>
                  <a:gd name="T78" fmla="*/ 312 w 328"/>
                  <a:gd name="T79" fmla="*/ 751 h 959"/>
                  <a:gd name="T80" fmla="*/ 320 w 328"/>
                  <a:gd name="T81" fmla="*/ 655 h 959"/>
                  <a:gd name="T82" fmla="*/ 328 w 328"/>
                  <a:gd name="T83" fmla="*/ 607 h 9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959"/>
                  <a:gd name="T128" fmla="*/ 328 w 328"/>
                  <a:gd name="T129" fmla="*/ 959 h 9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959">
                    <a:moveTo>
                      <a:pt x="0" y="543"/>
                    </a:moveTo>
                    <a:lnTo>
                      <a:pt x="0" y="551"/>
                    </a:lnTo>
                    <a:lnTo>
                      <a:pt x="8" y="559"/>
                    </a:lnTo>
                    <a:lnTo>
                      <a:pt x="8" y="887"/>
                    </a:lnTo>
                    <a:lnTo>
                      <a:pt x="16" y="919"/>
                    </a:lnTo>
                    <a:lnTo>
                      <a:pt x="16" y="959"/>
                    </a:lnTo>
                    <a:lnTo>
                      <a:pt x="16" y="327"/>
                    </a:lnTo>
                    <a:lnTo>
                      <a:pt x="24" y="311"/>
                    </a:lnTo>
                    <a:lnTo>
                      <a:pt x="24" y="0"/>
                    </a:lnTo>
                    <a:lnTo>
                      <a:pt x="24" y="48"/>
                    </a:lnTo>
                    <a:lnTo>
                      <a:pt x="32" y="80"/>
                    </a:lnTo>
                    <a:lnTo>
                      <a:pt x="32" y="351"/>
                    </a:lnTo>
                    <a:lnTo>
                      <a:pt x="32" y="48"/>
                    </a:lnTo>
                    <a:lnTo>
                      <a:pt x="32" y="287"/>
                    </a:lnTo>
                    <a:lnTo>
                      <a:pt x="40" y="303"/>
                    </a:lnTo>
                    <a:lnTo>
                      <a:pt x="40" y="655"/>
                    </a:lnTo>
                    <a:lnTo>
                      <a:pt x="48" y="663"/>
                    </a:lnTo>
                    <a:lnTo>
                      <a:pt x="48" y="391"/>
                    </a:lnTo>
                    <a:lnTo>
                      <a:pt x="56" y="359"/>
                    </a:lnTo>
                    <a:lnTo>
                      <a:pt x="56" y="287"/>
                    </a:lnTo>
                    <a:lnTo>
                      <a:pt x="56" y="407"/>
                    </a:lnTo>
                    <a:lnTo>
                      <a:pt x="64" y="431"/>
                    </a:lnTo>
                    <a:lnTo>
                      <a:pt x="64" y="599"/>
                    </a:lnTo>
                    <a:lnTo>
                      <a:pt x="64" y="583"/>
                    </a:lnTo>
                    <a:lnTo>
                      <a:pt x="72" y="575"/>
                    </a:lnTo>
                    <a:lnTo>
                      <a:pt x="72" y="783"/>
                    </a:lnTo>
                    <a:lnTo>
                      <a:pt x="80" y="783"/>
                    </a:lnTo>
                    <a:lnTo>
                      <a:pt x="80" y="855"/>
                    </a:lnTo>
                    <a:lnTo>
                      <a:pt x="80" y="655"/>
                    </a:lnTo>
                    <a:lnTo>
                      <a:pt x="88" y="631"/>
                    </a:lnTo>
                    <a:lnTo>
                      <a:pt x="88" y="479"/>
                    </a:lnTo>
                    <a:lnTo>
                      <a:pt x="88" y="663"/>
                    </a:lnTo>
                    <a:lnTo>
                      <a:pt x="96" y="711"/>
                    </a:lnTo>
                    <a:lnTo>
                      <a:pt x="96" y="719"/>
                    </a:lnTo>
                    <a:lnTo>
                      <a:pt x="96" y="256"/>
                    </a:lnTo>
                    <a:lnTo>
                      <a:pt x="96" y="272"/>
                    </a:lnTo>
                    <a:lnTo>
                      <a:pt x="104" y="248"/>
                    </a:lnTo>
                    <a:lnTo>
                      <a:pt x="104" y="272"/>
                    </a:lnTo>
                    <a:lnTo>
                      <a:pt x="104" y="176"/>
                    </a:lnTo>
                    <a:lnTo>
                      <a:pt x="104" y="232"/>
                    </a:lnTo>
                    <a:lnTo>
                      <a:pt x="112" y="248"/>
                    </a:lnTo>
                    <a:lnTo>
                      <a:pt x="112" y="279"/>
                    </a:lnTo>
                    <a:lnTo>
                      <a:pt x="112" y="128"/>
                    </a:lnTo>
                    <a:lnTo>
                      <a:pt x="120" y="160"/>
                    </a:lnTo>
                    <a:lnTo>
                      <a:pt x="120" y="559"/>
                    </a:lnTo>
                    <a:lnTo>
                      <a:pt x="128" y="551"/>
                    </a:lnTo>
                    <a:lnTo>
                      <a:pt x="128" y="655"/>
                    </a:lnTo>
                    <a:lnTo>
                      <a:pt x="128" y="583"/>
                    </a:lnTo>
                    <a:lnTo>
                      <a:pt x="136" y="591"/>
                    </a:lnTo>
                    <a:lnTo>
                      <a:pt x="136" y="599"/>
                    </a:lnTo>
                    <a:lnTo>
                      <a:pt x="136" y="511"/>
                    </a:lnTo>
                    <a:lnTo>
                      <a:pt x="144" y="519"/>
                    </a:lnTo>
                    <a:lnTo>
                      <a:pt x="144" y="455"/>
                    </a:lnTo>
                    <a:lnTo>
                      <a:pt x="144" y="495"/>
                    </a:lnTo>
                    <a:lnTo>
                      <a:pt x="152" y="503"/>
                    </a:lnTo>
                    <a:lnTo>
                      <a:pt x="152" y="831"/>
                    </a:lnTo>
                    <a:lnTo>
                      <a:pt x="160" y="839"/>
                    </a:lnTo>
                    <a:lnTo>
                      <a:pt x="160" y="847"/>
                    </a:lnTo>
                    <a:lnTo>
                      <a:pt x="160" y="671"/>
                    </a:lnTo>
                    <a:lnTo>
                      <a:pt x="168" y="663"/>
                    </a:lnTo>
                    <a:lnTo>
                      <a:pt x="168" y="703"/>
                    </a:lnTo>
                    <a:lnTo>
                      <a:pt x="168" y="391"/>
                    </a:lnTo>
                    <a:lnTo>
                      <a:pt x="168" y="527"/>
                    </a:lnTo>
                    <a:lnTo>
                      <a:pt x="176" y="399"/>
                    </a:lnTo>
                    <a:lnTo>
                      <a:pt x="176" y="431"/>
                    </a:lnTo>
                    <a:lnTo>
                      <a:pt x="176" y="152"/>
                    </a:lnTo>
                    <a:lnTo>
                      <a:pt x="184" y="128"/>
                    </a:lnTo>
                    <a:lnTo>
                      <a:pt x="184" y="192"/>
                    </a:lnTo>
                    <a:lnTo>
                      <a:pt x="184" y="80"/>
                    </a:lnTo>
                    <a:lnTo>
                      <a:pt x="184" y="184"/>
                    </a:lnTo>
                    <a:lnTo>
                      <a:pt x="192" y="136"/>
                    </a:lnTo>
                    <a:lnTo>
                      <a:pt x="192" y="128"/>
                    </a:lnTo>
                    <a:lnTo>
                      <a:pt x="192" y="367"/>
                    </a:lnTo>
                    <a:lnTo>
                      <a:pt x="200" y="375"/>
                    </a:lnTo>
                    <a:lnTo>
                      <a:pt x="200" y="511"/>
                    </a:lnTo>
                    <a:lnTo>
                      <a:pt x="208" y="519"/>
                    </a:lnTo>
                    <a:lnTo>
                      <a:pt x="208" y="503"/>
                    </a:lnTo>
                    <a:lnTo>
                      <a:pt x="208" y="575"/>
                    </a:lnTo>
                    <a:lnTo>
                      <a:pt x="216" y="559"/>
                    </a:lnTo>
                    <a:lnTo>
                      <a:pt x="216" y="623"/>
                    </a:lnTo>
                    <a:lnTo>
                      <a:pt x="216" y="543"/>
                    </a:lnTo>
                    <a:lnTo>
                      <a:pt x="216" y="575"/>
                    </a:lnTo>
                    <a:lnTo>
                      <a:pt x="224" y="567"/>
                    </a:lnTo>
                    <a:lnTo>
                      <a:pt x="224" y="559"/>
                    </a:lnTo>
                    <a:lnTo>
                      <a:pt x="224" y="615"/>
                    </a:lnTo>
                    <a:lnTo>
                      <a:pt x="232" y="623"/>
                    </a:lnTo>
                    <a:lnTo>
                      <a:pt x="232" y="759"/>
                    </a:lnTo>
                    <a:lnTo>
                      <a:pt x="240" y="751"/>
                    </a:lnTo>
                    <a:lnTo>
                      <a:pt x="240" y="663"/>
                    </a:lnTo>
                    <a:lnTo>
                      <a:pt x="240" y="671"/>
                    </a:lnTo>
                    <a:lnTo>
                      <a:pt x="248" y="687"/>
                    </a:lnTo>
                    <a:lnTo>
                      <a:pt x="248" y="727"/>
                    </a:lnTo>
                    <a:lnTo>
                      <a:pt x="248" y="431"/>
                    </a:lnTo>
                    <a:lnTo>
                      <a:pt x="248" y="511"/>
                    </a:lnTo>
                    <a:lnTo>
                      <a:pt x="256" y="407"/>
                    </a:lnTo>
                    <a:lnTo>
                      <a:pt x="256" y="415"/>
                    </a:lnTo>
                    <a:lnTo>
                      <a:pt x="256" y="96"/>
                    </a:lnTo>
                    <a:lnTo>
                      <a:pt x="256" y="136"/>
                    </a:lnTo>
                    <a:lnTo>
                      <a:pt x="264" y="152"/>
                    </a:lnTo>
                    <a:lnTo>
                      <a:pt x="264" y="240"/>
                    </a:lnTo>
                    <a:lnTo>
                      <a:pt x="264" y="48"/>
                    </a:lnTo>
                    <a:lnTo>
                      <a:pt x="264" y="200"/>
                    </a:lnTo>
                    <a:lnTo>
                      <a:pt x="272" y="192"/>
                    </a:lnTo>
                    <a:lnTo>
                      <a:pt x="272" y="152"/>
                    </a:lnTo>
                    <a:lnTo>
                      <a:pt x="272" y="391"/>
                    </a:lnTo>
                    <a:lnTo>
                      <a:pt x="280" y="383"/>
                    </a:lnTo>
                    <a:lnTo>
                      <a:pt x="280" y="583"/>
                    </a:lnTo>
                    <a:lnTo>
                      <a:pt x="280" y="367"/>
                    </a:lnTo>
                    <a:lnTo>
                      <a:pt x="280" y="551"/>
                    </a:lnTo>
                    <a:lnTo>
                      <a:pt x="288" y="559"/>
                    </a:lnTo>
                    <a:lnTo>
                      <a:pt x="288" y="623"/>
                    </a:lnTo>
                    <a:lnTo>
                      <a:pt x="288" y="599"/>
                    </a:lnTo>
                    <a:lnTo>
                      <a:pt x="296" y="591"/>
                    </a:lnTo>
                    <a:lnTo>
                      <a:pt x="296" y="599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91"/>
                    </a:lnTo>
                    <a:lnTo>
                      <a:pt x="304" y="735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12" y="655"/>
                    </a:lnTo>
                    <a:lnTo>
                      <a:pt x="320" y="647"/>
                    </a:lnTo>
                    <a:lnTo>
                      <a:pt x="320" y="655"/>
                    </a:lnTo>
                    <a:lnTo>
                      <a:pt x="320" y="431"/>
                    </a:lnTo>
                    <a:lnTo>
                      <a:pt x="328" y="503"/>
                    </a:lnTo>
                    <a:lnTo>
                      <a:pt x="328" y="607"/>
                    </a:lnTo>
                    <a:lnTo>
                      <a:pt x="328" y="272"/>
                    </a:lnTo>
                    <a:lnTo>
                      <a:pt x="328" y="287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221">
                <a:extLst>
                  <a:ext uri="{FF2B5EF4-FFF2-40B4-BE49-F238E27FC236}">
                    <a16:creationId xmlns:a16="http://schemas.microsoft.com/office/drawing/2014/main" id="{9FF6EFF5-A50B-274C-B059-C629EA8B4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102" y="2661504"/>
                <a:ext cx="473724" cy="37896"/>
              </a:xfrm>
              <a:custGeom>
                <a:avLst/>
                <a:gdLst>
                  <a:gd name="T0" fmla="*/ 8 w 328"/>
                  <a:gd name="T1" fmla="*/ 207 h 687"/>
                  <a:gd name="T2" fmla="*/ 8 w 328"/>
                  <a:gd name="T3" fmla="*/ 8 h 687"/>
                  <a:gd name="T4" fmla="*/ 16 w 328"/>
                  <a:gd name="T5" fmla="*/ 160 h 687"/>
                  <a:gd name="T6" fmla="*/ 16 w 328"/>
                  <a:gd name="T7" fmla="*/ 144 h 687"/>
                  <a:gd name="T8" fmla="*/ 24 w 328"/>
                  <a:gd name="T9" fmla="*/ 455 h 687"/>
                  <a:gd name="T10" fmla="*/ 32 w 328"/>
                  <a:gd name="T11" fmla="*/ 583 h 687"/>
                  <a:gd name="T12" fmla="*/ 40 w 328"/>
                  <a:gd name="T13" fmla="*/ 551 h 687"/>
                  <a:gd name="T14" fmla="*/ 40 w 328"/>
                  <a:gd name="T15" fmla="*/ 511 h 687"/>
                  <a:gd name="T16" fmla="*/ 48 w 328"/>
                  <a:gd name="T17" fmla="*/ 527 h 687"/>
                  <a:gd name="T18" fmla="*/ 48 w 328"/>
                  <a:gd name="T19" fmla="*/ 511 h 687"/>
                  <a:gd name="T20" fmla="*/ 56 w 328"/>
                  <a:gd name="T21" fmla="*/ 543 h 687"/>
                  <a:gd name="T22" fmla="*/ 64 w 328"/>
                  <a:gd name="T23" fmla="*/ 679 h 687"/>
                  <a:gd name="T24" fmla="*/ 64 w 328"/>
                  <a:gd name="T25" fmla="*/ 567 h 687"/>
                  <a:gd name="T26" fmla="*/ 72 w 328"/>
                  <a:gd name="T27" fmla="*/ 615 h 687"/>
                  <a:gd name="T28" fmla="*/ 72 w 328"/>
                  <a:gd name="T29" fmla="*/ 431 h 687"/>
                  <a:gd name="T30" fmla="*/ 80 w 328"/>
                  <a:gd name="T31" fmla="*/ 56 h 687"/>
                  <a:gd name="T32" fmla="*/ 88 w 328"/>
                  <a:gd name="T33" fmla="*/ 120 h 687"/>
                  <a:gd name="T34" fmla="*/ 88 w 328"/>
                  <a:gd name="T35" fmla="*/ 64 h 687"/>
                  <a:gd name="T36" fmla="*/ 96 w 328"/>
                  <a:gd name="T37" fmla="*/ 64 h 687"/>
                  <a:gd name="T38" fmla="*/ 104 w 328"/>
                  <a:gd name="T39" fmla="*/ 263 h 687"/>
                  <a:gd name="T40" fmla="*/ 104 w 328"/>
                  <a:gd name="T41" fmla="*/ 519 h 687"/>
                  <a:gd name="T42" fmla="*/ 112 w 328"/>
                  <a:gd name="T43" fmla="*/ 575 h 687"/>
                  <a:gd name="T44" fmla="*/ 120 w 328"/>
                  <a:gd name="T45" fmla="*/ 575 h 687"/>
                  <a:gd name="T46" fmla="*/ 120 w 328"/>
                  <a:gd name="T47" fmla="*/ 559 h 687"/>
                  <a:gd name="T48" fmla="*/ 128 w 328"/>
                  <a:gd name="T49" fmla="*/ 559 h 687"/>
                  <a:gd name="T50" fmla="*/ 128 w 328"/>
                  <a:gd name="T51" fmla="*/ 623 h 687"/>
                  <a:gd name="T52" fmla="*/ 136 w 328"/>
                  <a:gd name="T53" fmla="*/ 655 h 687"/>
                  <a:gd name="T54" fmla="*/ 144 w 328"/>
                  <a:gd name="T55" fmla="*/ 607 h 687"/>
                  <a:gd name="T56" fmla="*/ 152 w 328"/>
                  <a:gd name="T57" fmla="*/ 343 h 687"/>
                  <a:gd name="T58" fmla="*/ 152 w 328"/>
                  <a:gd name="T59" fmla="*/ 192 h 687"/>
                  <a:gd name="T60" fmla="*/ 160 w 328"/>
                  <a:gd name="T61" fmla="*/ 207 h 687"/>
                  <a:gd name="T62" fmla="*/ 160 w 328"/>
                  <a:gd name="T63" fmla="*/ 40 h 687"/>
                  <a:gd name="T64" fmla="*/ 168 w 328"/>
                  <a:gd name="T65" fmla="*/ 128 h 687"/>
                  <a:gd name="T66" fmla="*/ 168 w 328"/>
                  <a:gd name="T67" fmla="*/ 104 h 687"/>
                  <a:gd name="T68" fmla="*/ 176 w 328"/>
                  <a:gd name="T69" fmla="*/ 415 h 687"/>
                  <a:gd name="T70" fmla="*/ 184 w 328"/>
                  <a:gd name="T71" fmla="*/ 543 h 687"/>
                  <a:gd name="T72" fmla="*/ 192 w 328"/>
                  <a:gd name="T73" fmla="*/ 519 h 687"/>
                  <a:gd name="T74" fmla="*/ 192 w 328"/>
                  <a:gd name="T75" fmla="*/ 519 h 687"/>
                  <a:gd name="T76" fmla="*/ 200 w 328"/>
                  <a:gd name="T77" fmla="*/ 575 h 687"/>
                  <a:gd name="T78" fmla="*/ 200 w 328"/>
                  <a:gd name="T79" fmla="*/ 567 h 687"/>
                  <a:gd name="T80" fmla="*/ 208 w 328"/>
                  <a:gd name="T81" fmla="*/ 575 h 687"/>
                  <a:gd name="T82" fmla="*/ 216 w 328"/>
                  <a:gd name="T83" fmla="*/ 647 h 687"/>
                  <a:gd name="T84" fmla="*/ 224 w 328"/>
                  <a:gd name="T85" fmla="*/ 591 h 687"/>
                  <a:gd name="T86" fmla="*/ 224 w 328"/>
                  <a:gd name="T87" fmla="*/ 351 h 687"/>
                  <a:gd name="T88" fmla="*/ 232 w 328"/>
                  <a:gd name="T89" fmla="*/ 423 h 687"/>
                  <a:gd name="T90" fmla="*/ 240 w 328"/>
                  <a:gd name="T91" fmla="*/ 128 h 687"/>
                  <a:gd name="T92" fmla="*/ 240 w 328"/>
                  <a:gd name="T93" fmla="*/ 40 h 687"/>
                  <a:gd name="T94" fmla="*/ 248 w 328"/>
                  <a:gd name="T95" fmla="*/ 64 h 687"/>
                  <a:gd name="T96" fmla="*/ 248 w 328"/>
                  <a:gd name="T97" fmla="*/ 152 h 687"/>
                  <a:gd name="T98" fmla="*/ 256 w 328"/>
                  <a:gd name="T99" fmla="*/ 487 h 687"/>
                  <a:gd name="T100" fmla="*/ 264 w 328"/>
                  <a:gd name="T101" fmla="*/ 543 h 687"/>
                  <a:gd name="T102" fmla="*/ 272 w 328"/>
                  <a:gd name="T103" fmla="*/ 527 h 687"/>
                  <a:gd name="T104" fmla="*/ 272 w 328"/>
                  <a:gd name="T105" fmla="*/ 575 h 687"/>
                  <a:gd name="T106" fmla="*/ 280 w 328"/>
                  <a:gd name="T107" fmla="*/ 559 h 687"/>
                  <a:gd name="T108" fmla="*/ 288 w 328"/>
                  <a:gd name="T109" fmla="*/ 623 h 687"/>
                  <a:gd name="T110" fmla="*/ 288 w 328"/>
                  <a:gd name="T111" fmla="*/ 631 h 687"/>
                  <a:gd name="T112" fmla="*/ 296 w 328"/>
                  <a:gd name="T113" fmla="*/ 567 h 687"/>
                  <a:gd name="T114" fmla="*/ 304 w 328"/>
                  <a:gd name="T115" fmla="*/ 583 h 687"/>
                  <a:gd name="T116" fmla="*/ 304 w 328"/>
                  <a:gd name="T117" fmla="*/ 271 h 687"/>
                  <a:gd name="T118" fmla="*/ 312 w 328"/>
                  <a:gd name="T119" fmla="*/ 40 h 687"/>
                  <a:gd name="T120" fmla="*/ 320 w 328"/>
                  <a:gd name="T121" fmla="*/ 136 h 687"/>
                  <a:gd name="T122" fmla="*/ 320 w 328"/>
                  <a:gd name="T123" fmla="*/ 80 h 687"/>
                  <a:gd name="T124" fmla="*/ 328 w 328"/>
                  <a:gd name="T125" fmla="*/ 319 h 68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8"/>
                  <a:gd name="T190" fmla="*/ 0 h 687"/>
                  <a:gd name="T191" fmla="*/ 328 w 328"/>
                  <a:gd name="T192" fmla="*/ 687 h 68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8" h="687">
                    <a:moveTo>
                      <a:pt x="0" y="215"/>
                    </a:moveTo>
                    <a:lnTo>
                      <a:pt x="8" y="207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16" y="32"/>
                    </a:lnTo>
                    <a:lnTo>
                      <a:pt x="16" y="160"/>
                    </a:lnTo>
                    <a:lnTo>
                      <a:pt x="16" y="24"/>
                    </a:lnTo>
                    <a:lnTo>
                      <a:pt x="16" y="144"/>
                    </a:lnTo>
                    <a:lnTo>
                      <a:pt x="24" y="152"/>
                    </a:lnTo>
                    <a:lnTo>
                      <a:pt x="24" y="455"/>
                    </a:lnTo>
                    <a:lnTo>
                      <a:pt x="32" y="439"/>
                    </a:lnTo>
                    <a:lnTo>
                      <a:pt x="32" y="583"/>
                    </a:lnTo>
                    <a:lnTo>
                      <a:pt x="32" y="559"/>
                    </a:lnTo>
                    <a:lnTo>
                      <a:pt x="40" y="551"/>
                    </a:lnTo>
                    <a:lnTo>
                      <a:pt x="40" y="559"/>
                    </a:lnTo>
                    <a:lnTo>
                      <a:pt x="40" y="511"/>
                    </a:lnTo>
                    <a:lnTo>
                      <a:pt x="40" y="535"/>
                    </a:lnTo>
                    <a:lnTo>
                      <a:pt x="48" y="527"/>
                    </a:lnTo>
                    <a:lnTo>
                      <a:pt x="48" y="535"/>
                    </a:lnTo>
                    <a:lnTo>
                      <a:pt x="48" y="511"/>
                    </a:lnTo>
                    <a:lnTo>
                      <a:pt x="48" y="535"/>
                    </a:lnTo>
                    <a:lnTo>
                      <a:pt x="56" y="543"/>
                    </a:lnTo>
                    <a:lnTo>
                      <a:pt x="56" y="687"/>
                    </a:lnTo>
                    <a:lnTo>
                      <a:pt x="64" y="679"/>
                    </a:lnTo>
                    <a:lnTo>
                      <a:pt x="64" y="559"/>
                    </a:lnTo>
                    <a:lnTo>
                      <a:pt x="64" y="567"/>
                    </a:lnTo>
                    <a:lnTo>
                      <a:pt x="72" y="575"/>
                    </a:lnTo>
                    <a:lnTo>
                      <a:pt x="72" y="615"/>
                    </a:lnTo>
                    <a:lnTo>
                      <a:pt x="72" y="375"/>
                    </a:lnTo>
                    <a:lnTo>
                      <a:pt x="72" y="431"/>
                    </a:lnTo>
                    <a:lnTo>
                      <a:pt x="80" y="351"/>
                    </a:lnTo>
                    <a:lnTo>
                      <a:pt x="80" y="56"/>
                    </a:lnTo>
                    <a:lnTo>
                      <a:pt x="80" y="104"/>
                    </a:lnTo>
                    <a:lnTo>
                      <a:pt x="88" y="120"/>
                    </a:lnTo>
                    <a:lnTo>
                      <a:pt x="88" y="0"/>
                    </a:lnTo>
                    <a:lnTo>
                      <a:pt x="88" y="64"/>
                    </a:lnTo>
                    <a:lnTo>
                      <a:pt x="96" y="72"/>
                    </a:lnTo>
                    <a:lnTo>
                      <a:pt x="96" y="64"/>
                    </a:lnTo>
                    <a:lnTo>
                      <a:pt x="96" y="239"/>
                    </a:lnTo>
                    <a:lnTo>
                      <a:pt x="104" y="263"/>
                    </a:lnTo>
                    <a:lnTo>
                      <a:pt x="104" y="247"/>
                    </a:lnTo>
                    <a:lnTo>
                      <a:pt x="104" y="519"/>
                    </a:lnTo>
                    <a:lnTo>
                      <a:pt x="112" y="527"/>
                    </a:lnTo>
                    <a:lnTo>
                      <a:pt x="112" y="575"/>
                    </a:lnTo>
                    <a:lnTo>
                      <a:pt x="112" y="567"/>
                    </a:lnTo>
                    <a:lnTo>
                      <a:pt x="120" y="575"/>
                    </a:lnTo>
                    <a:lnTo>
                      <a:pt x="120" y="591"/>
                    </a:lnTo>
                    <a:lnTo>
                      <a:pt x="120" y="559"/>
                    </a:lnTo>
                    <a:lnTo>
                      <a:pt x="120" y="567"/>
                    </a:lnTo>
                    <a:lnTo>
                      <a:pt x="128" y="559"/>
                    </a:lnTo>
                    <a:lnTo>
                      <a:pt x="128" y="543"/>
                    </a:lnTo>
                    <a:lnTo>
                      <a:pt x="128" y="623"/>
                    </a:lnTo>
                    <a:lnTo>
                      <a:pt x="136" y="631"/>
                    </a:lnTo>
                    <a:lnTo>
                      <a:pt x="136" y="655"/>
                    </a:lnTo>
                    <a:lnTo>
                      <a:pt x="136" y="615"/>
                    </a:lnTo>
                    <a:lnTo>
                      <a:pt x="144" y="607"/>
                    </a:lnTo>
                    <a:lnTo>
                      <a:pt x="144" y="431"/>
                    </a:lnTo>
                    <a:lnTo>
                      <a:pt x="152" y="343"/>
                    </a:lnTo>
                    <a:lnTo>
                      <a:pt x="152" y="559"/>
                    </a:lnTo>
                    <a:lnTo>
                      <a:pt x="152" y="192"/>
                    </a:lnTo>
                    <a:lnTo>
                      <a:pt x="152" y="215"/>
                    </a:lnTo>
                    <a:lnTo>
                      <a:pt x="160" y="207"/>
                    </a:lnTo>
                    <a:lnTo>
                      <a:pt x="160" y="8"/>
                    </a:lnTo>
                    <a:lnTo>
                      <a:pt x="160" y="40"/>
                    </a:lnTo>
                    <a:lnTo>
                      <a:pt x="168" y="56"/>
                    </a:lnTo>
                    <a:lnTo>
                      <a:pt x="168" y="128"/>
                    </a:lnTo>
                    <a:lnTo>
                      <a:pt x="168" y="40"/>
                    </a:lnTo>
                    <a:lnTo>
                      <a:pt x="168" y="104"/>
                    </a:lnTo>
                    <a:lnTo>
                      <a:pt x="176" y="104"/>
                    </a:lnTo>
                    <a:lnTo>
                      <a:pt x="176" y="415"/>
                    </a:lnTo>
                    <a:lnTo>
                      <a:pt x="184" y="407"/>
                    </a:lnTo>
                    <a:lnTo>
                      <a:pt x="184" y="543"/>
                    </a:lnTo>
                    <a:lnTo>
                      <a:pt x="184" y="535"/>
                    </a:lnTo>
                    <a:lnTo>
                      <a:pt x="192" y="519"/>
                    </a:lnTo>
                    <a:lnTo>
                      <a:pt x="192" y="583"/>
                    </a:lnTo>
                    <a:lnTo>
                      <a:pt x="192" y="519"/>
                    </a:lnTo>
                    <a:lnTo>
                      <a:pt x="192" y="559"/>
                    </a:lnTo>
                    <a:lnTo>
                      <a:pt x="200" y="575"/>
                    </a:lnTo>
                    <a:lnTo>
                      <a:pt x="200" y="591"/>
                    </a:lnTo>
                    <a:lnTo>
                      <a:pt x="200" y="567"/>
                    </a:lnTo>
                    <a:lnTo>
                      <a:pt x="200" y="583"/>
                    </a:lnTo>
                    <a:lnTo>
                      <a:pt x="208" y="575"/>
                    </a:lnTo>
                    <a:lnTo>
                      <a:pt x="208" y="655"/>
                    </a:lnTo>
                    <a:lnTo>
                      <a:pt x="216" y="647"/>
                    </a:lnTo>
                    <a:lnTo>
                      <a:pt x="216" y="583"/>
                    </a:lnTo>
                    <a:lnTo>
                      <a:pt x="224" y="591"/>
                    </a:lnTo>
                    <a:lnTo>
                      <a:pt x="224" y="599"/>
                    </a:lnTo>
                    <a:lnTo>
                      <a:pt x="224" y="351"/>
                    </a:lnTo>
                    <a:lnTo>
                      <a:pt x="224" y="423"/>
                    </a:lnTo>
                    <a:lnTo>
                      <a:pt x="232" y="423"/>
                    </a:lnTo>
                    <a:lnTo>
                      <a:pt x="232" y="72"/>
                    </a:lnTo>
                    <a:lnTo>
                      <a:pt x="240" y="128"/>
                    </a:lnTo>
                    <a:lnTo>
                      <a:pt x="240" y="176"/>
                    </a:lnTo>
                    <a:lnTo>
                      <a:pt x="240" y="40"/>
                    </a:lnTo>
                    <a:lnTo>
                      <a:pt x="240" y="80"/>
                    </a:lnTo>
                    <a:lnTo>
                      <a:pt x="248" y="64"/>
                    </a:lnTo>
                    <a:lnTo>
                      <a:pt x="248" y="184"/>
                    </a:lnTo>
                    <a:lnTo>
                      <a:pt x="248" y="152"/>
                    </a:lnTo>
                    <a:lnTo>
                      <a:pt x="256" y="176"/>
                    </a:lnTo>
                    <a:lnTo>
                      <a:pt x="256" y="487"/>
                    </a:lnTo>
                    <a:lnTo>
                      <a:pt x="264" y="495"/>
                    </a:lnTo>
                    <a:lnTo>
                      <a:pt x="264" y="543"/>
                    </a:lnTo>
                    <a:lnTo>
                      <a:pt x="264" y="535"/>
                    </a:lnTo>
                    <a:lnTo>
                      <a:pt x="272" y="527"/>
                    </a:lnTo>
                    <a:lnTo>
                      <a:pt x="272" y="583"/>
                    </a:lnTo>
                    <a:lnTo>
                      <a:pt x="272" y="575"/>
                    </a:lnTo>
                    <a:lnTo>
                      <a:pt x="280" y="583"/>
                    </a:lnTo>
                    <a:lnTo>
                      <a:pt x="280" y="559"/>
                    </a:lnTo>
                    <a:lnTo>
                      <a:pt x="280" y="615"/>
                    </a:lnTo>
                    <a:lnTo>
                      <a:pt x="288" y="623"/>
                    </a:lnTo>
                    <a:lnTo>
                      <a:pt x="288" y="663"/>
                    </a:lnTo>
                    <a:lnTo>
                      <a:pt x="288" y="631"/>
                    </a:lnTo>
                    <a:lnTo>
                      <a:pt x="296" y="623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83"/>
                    </a:lnTo>
                    <a:lnTo>
                      <a:pt x="304" y="591"/>
                    </a:lnTo>
                    <a:lnTo>
                      <a:pt x="304" y="271"/>
                    </a:lnTo>
                    <a:lnTo>
                      <a:pt x="312" y="231"/>
                    </a:lnTo>
                    <a:lnTo>
                      <a:pt x="312" y="40"/>
                    </a:lnTo>
                    <a:lnTo>
                      <a:pt x="320" y="96"/>
                    </a:lnTo>
                    <a:lnTo>
                      <a:pt x="320" y="136"/>
                    </a:lnTo>
                    <a:lnTo>
                      <a:pt x="320" y="64"/>
                    </a:lnTo>
                    <a:lnTo>
                      <a:pt x="320" y="80"/>
                    </a:lnTo>
                    <a:lnTo>
                      <a:pt x="328" y="80"/>
                    </a:lnTo>
                    <a:lnTo>
                      <a:pt x="328" y="319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91A22C2-E2EF-1D4B-9B21-1C35E66CD895}"/>
                </a:ext>
              </a:extLst>
            </p:cNvPr>
            <p:cNvSpPr txBox="1"/>
            <p:nvPr/>
          </p:nvSpPr>
          <p:spPr>
            <a:xfrm>
              <a:off x="-62993" y="2190173"/>
              <a:ext cx="1741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Waveform</a:t>
              </a: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FEA4743-F368-0D41-9723-8E9C728EBA43}"/>
              </a:ext>
            </a:extLst>
          </p:cNvPr>
          <p:cNvGrpSpPr/>
          <p:nvPr/>
        </p:nvGrpSpPr>
        <p:grpSpPr>
          <a:xfrm>
            <a:off x="2273971" y="2422718"/>
            <a:ext cx="2794076" cy="3449612"/>
            <a:chOff x="500704" y="2589448"/>
            <a:chExt cx="2794076" cy="3449612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DAEB68F-8A22-0543-A74C-4D70840A0EEF}"/>
                </a:ext>
              </a:extLst>
            </p:cNvPr>
            <p:cNvGrpSpPr/>
            <p:nvPr/>
          </p:nvGrpSpPr>
          <p:grpSpPr>
            <a:xfrm>
              <a:off x="500704" y="2589448"/>
              <a:ext cx="1916984" cy="3449612"/>
              <a:chOff x="500704" y="2589448"/>
              <a:chExt cx="1916984" cy="3449612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EEDE7CEB-1A0F-EE49-9F7D-C6F9428112C4}"/>
                  </a:ext>
                </a:extLst>
              </p:cNvPr>
              <p:cNvGrpSpPr/>
              <p:nvPr/>
            </p:nvGrpSpPr>
            <p:grpSpPr>
              <a:xfrm>
                <a:off x="500704" y="2589448"/>
                <a:ext cx="1916984" cy="3449612"/>
                <a:chOff x="500704" y="2589448"/>
                <a:chExt cx="1916984" cy="3449612"/>
              </a:xfrm>
            </p:grpSpPr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057B5756-550B-CC40-AF41-CE79FCBDFA08}"/>
                    </a:ext>
                  </a:extLst>
                </p:cNvPr>
                <p:cNvCxnSpPr/>
                <p:nvPr/>
              </p:nvCxnSpPr>
              <p:spPr>
                <a:xfrm>
                  <a:off x="500704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84AFF926-9258-454B-874E-F9E0AB3C2508}"/>
                    </a:ext>
                  </a:extLst>
                </p:cNvPr>
                <p:cNvCxnSpPr/>
                <p:nvPr/>
              </p:nvCxnSpPr>
              <p:spPr>
                <a:xfrm>
                  <a:off x="979936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FBA0209D-8DF3-FD4B-BCED-CFCF975746D0}"/>
                    </a:ext>
                  </a:extLst>
                </p:cNvPr>
                <p:cNvCxnSpPr/>
                <p:nvPr/>
              </p:nvCxnSpPr>
              <p:spPr>
                <a:xfrm>
                  <a:off x="1459222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CDCE7310-74FD-8945-81A4-2F6FD939DC73}"/>
                    </a:ext>
                  </a:extLst>
                </p:cNvPr>
                <p:cNvCxnSpPr/>
                <p:nvPr/>
              </p:nvCxnSpPr>
              <p:spPr>
                <a:xfrm>
                  <a:off x="1938402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9954CD37-FBEA-C74A-932E-024929129644}"/>
                    </a:ext>
                  </a:extLst>
                </p:cNvPr>
                <p:cNvCxnSpPr/>
                <p:nvPr/>
              </p:nvCxnSpPr>
              <p:spPr>
                <a:xfrm>
                  <a:off x="2417688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25D0EB4C-0C8F-3D41-8474-2824F9F2A9A4}"/>
                  </a:ext>
                </a:extLst>
              </p:cNvPr>
              <p:cNvGrpSpPr/>
              <p:nvPr/>
            </p:nvGrpSpPr>
            <p:grpSpPr>
              <a:xfrm>
                <a:off x="506212" y="3055814"/>
                <a:ext cx="952957" cy="319235"/>
                <a:chOff x="1260573" y="2998689"/>
                <a:chExt cx="1004447" cy="336484"/>
              </a:xfrm>
            </p:grpSpPr>
            <p:sp>
              <p:nvSpPr>
                <p:cNvPr id="56" name="Freeform 214">
                  <a:extLst>
                    <a:ext uri="{FF2B5EF4-FFF2-40B4-BE49-F238E27FC236}">
                      <a16:creationId xmlns:a16="http://schemas.microsoft.com/office/drawing/2014/main" id="{3F6A1E0E-50BF-CA42-891D-5579B94A7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573" y="3181352"/>
                  <a:ext cx="499320" cy="41608"/>
                </a:xfrm>
                <a:custGeom>
                  <a:avLst/>
                  <a:gdLst>
                    <a:gd name="T0" fmla="*/ 0 w 472"/>
                    <a:gd name="T1" fmla="*/ 136 h 264"/>
                    <a:gd name="T2" fmla="*/ 8 w 472"/>
                    <a:gd name="T3" fmla="*/ 200 h 264"/>
                    <a:gd name="T4" fmla="*/ 16 w 472"/>
                    <a:gd name="T5" fmla="*/ 232 h 264"/>
                    <a:gd name="T6" fmla="*/ 32 w 472"/>
                    <a:gd name="T7" fmla="*/ 184 h 264"/>
                    <a:gd name="T8" fmla="*/ 40 w 472"/>
                    <a:gd name="T9" fmla="*/ 120 h 264"/>
                    <a:gd name="T10" fmla="*/ 48 w 472"/>
                    <a:gd name="T11" fmla="*/ 80 h 264"/>
                    <a:gd name="T12" fmla="*/ 56 w 472"/>
                    <a:gd name="T13" fmla="*/ 80 h 264"/>
                    <a:gd name="T14" fmla="*/ 72 w 472"/>
                    <a:gd name="T15" fmla="*/ 56 h 264"/>
                    <a:gd name="T16" fmla="*/ 64 w 472"/>
                    <a:gd name="T17" fmla="*/ 56 h 264"/>
                    <a:gd name="T18" fmla="*/ 88 w 472"/>
                    <a:gd name="T19" fmla="*/ 64 h 264"/>
                    <a:gd name="T20" fmla="*/ 96 w 472"/>
                    <a:gd name="T21" fmla="*/ 160 h 264"/>
                    <a:gd name="T22" fmla="*/ 104 w 472"/>
                    <a:gd name="T23" fmla="*/ 216 h 264"/>
                    <a:gd name="T24" fmla="*/ 112 w 472"/>
                    <a:gd name="T25" fmla="*/ 232 h 264"/>
                    <a:gd name="T26" fmla="*/ 120 w 472"/>
                    <a:gd name="T27" fmla="*/ 208 h 264"/>
                    <a:gd name="T28" fmla="*/ 128 w 472"/>
                    <a:gd name="T29" fmla="*/ 144 h 264"/>
                    <a:gd name="T30" fmla="*/ 136 w 472"/>
                    <a:gd name="T31" fmla="*/ 96 h 264"/>
                    <a:gd name="T32" fmla="*/ 144 w 472"/>
                    <a:gd name="T33" fmla="*/ 120 h 264"/>
                    <a:gd name="T34" fmla="*/ 152 w 472"/>
                    <a:gd name="T35" fmla="*/ 160 h 264"/>
                    <a:gd name="T36" fmla="*/ 160 w 472"/>
                    <a:gd name="T37" fmla="*/ 208 h 264"/>
                    <a:gd name="T38" fmla="*/ 168 w 472"/>
                    <a:gd name="T39" fmla="*/ 232 h 264"/>
                    <a:gd name="T40" fmla="*/ 176 w 472"/>
                    <a:gd name="T41" fmla="*/ 232 h 264"/>
                    <a:gd name="T42" fmla="*/ 184 w 472"/>
                    <a:gd name="T43" fmla="*/ 200 h 264"/>
                    <a:gd name="T44" fmla="*/ 192 w 472"/>
                    <a:gd name="T45" fmla="*/ 128 h 264"/>
                    <a:gd name="T46" fmla="*/ 200 w 472"/>
                    <a:gd name="T47" fmla="*/ 80 h 264"/>
                    <a:gd name="T48" fmla="*/ 200 w 472"/>
                    <a:gd name="T49" fmla="*/ 80 h 264"/>
                    <a:gd name="T50" fmla="*/ 208 w 472"/>
                    <a:gd name="T51" fmla="*/ 80 h 264"/>
                    <a:gd name="T52" fmla="*/ 224 w 472"/>
                    <a:gd name="T53" fmla="*/ 72 h 264"/>
                    <a:gd name="T54" fmla="*/ 232 w 472"/>
                    <a:gd name="T55" fmla="*/ 72 h 264"/>
                    <a:gd name="T56" fmla="*/ 240 w 472"/>
                    <a:gd name="T57" fmla="*/ 136 h 264"/>
                    <a:gd name="T58" fmla="*/ 248 w 472"/>
                    <a:gd name="T59" fmla="*/ 192 h 264"/>
                    <a:gd name="T60" fmla="*/ 248 w 472"/>
                    <a:gd name="T61" fmla="*/ 216 h 264"/>
                    <a:gd name="T62" fmla="*/ 264 w 472"/>
                    <a:gd name="T63" fmla="*/ 208 h 264"/>
                    <a:gd name="T64" fmla="*/ 272 w 472"/>
                    <a:gd name="T65" fmla="*/ 168 h 264"/>
                    <a:gd name="T66" fmla="*/ 280 w 472"/>
                    <a:gd name="T67" fmla="*/ 128 h 264"/>
                    <a:gd name="T68" fmla="*/ 288 w 472"/>
                    <a:gd name="T69" fmla="*/ 104 h 264"/>
                    <a:gd name="T70" fmla="*/ 296 w 472"/>
                    <a:gd name="T71" fmla="*/ 104 h 264"/>
                    <a:gd name="T72" fmla="*/ 304 w 472"/>
                    <a:gd name="T73" fmla="*/ 152 h 264"/>
                    <a:gd name="T74" fmla="*/ 312 w 472"/>
                    <a:gd name="T75" fmla="*/ 192 h 264"/>
                    <a:gd name="T76" fmla="*/ 312 w 472"/>
                    <a:gd name="T77" fmla="*/ 216 h 264"/>
                    <a:gd name="T78" fmla="*/ 320 w 472"/>
                    <a:gd name="T79" fmla="*/ 232 h 264"/>
                    <a:gd name="T80" fmla="*/ 328 w 472"/>
                    <a:gd name="T81" fmla="*/ 216 h 264"/>
                    <a:gd name="T82" fmla="*/ 336 w 472"/>
                    <a:gd name="T83" fmla="*/ 168 h 264"/>
                    <a:gd name="T84" fmla="*/ 344 w 472"/>
                    <a:gd name="T85" fmla="*/ 120 h 264"/>
                    <a:gd name="T86" fmla="*/ 352 w 472"/>
                    <a:gd name="T87" fmla="*/ 88 h 264"/>
                    <a:gd name="T88" fmla="*/ 352 w 472"/>
                    <a:gd name="T89" fmla="*/ 112 h 264"/>
                    <a:gd name="T90" fmla="*/ 360 w 472"/>
                    <a:gd name="T91" fmla="*/ 56 h 264"/>
                    <a:gd name="T92" fmla="*/ 368 w 472"/>
                    <a:gd name="T93" fmla="*/ 0 h 264"/>
                    <a:gd name="T94" fmla="*/ 376 w 472"/>
                    <a:gd name="T95" fmla="*/ 24 h 264"/>
                    <a:gd name="T96" fmla="*/ 384 w 472"/>
                    <a:gd name="T97" fmla="*/ 88 h 264"/>
                    <a:gd name="T98" fmla="*/ 392 w 472"/>
                    <a:gd name="T99" fmla="*/ 208 h 264"/>
                    <a:gd name="T100" fmla="*/ 392 w 472"/>
                    <a:gd name="T101" fmla="*/ 224 h 264"/>
                    <a:gd name="T102" fmla="*/ 400 w 472"/>
                    <a:gd name="T103" fmla="*/ 208 h 264"/>
                    <a:gd name="T104" fmla="*/ 408 w 472"/>
                    <a:gd name="T105" fmla="*/ 208 h 264"/>
                    <a:gd name="T106" fmla="*/ 416 w 472"/>
                    <a:gd name="T107" fmla="*/ 176 h 264"/>
                    <a:gd name="T108" fmla="*/ 424 w 472"/>
                    <a:gd name="T109" fmla="*/ 200 h 264"/>
                    <a:gd name="T110" fmla="*/ 432 w 472"/>
                    <a:gd name="T111" fmla="*/ 112 h 264"/>
                    <a:gd name="T112" fmla="*/ 432 w 472"/>
                    <a:gd name="T113" fmla="*/ 120 h 264"/>
                    <a:gd name="T114" fmla="*/ 440 w 472"/>
                    <a:gd name="T115" fmla="*/ 136 h 264"/>
                    <a:gd name="T116" fmla="*/ 448 w 472"/>
                    <a:gd name="T117" fmla="*/ 200 h 264"/>
                    <a:gd name="T118" fmla="*/ 456 w 472"/>
                    <a:gd name="T119" fmla="*/ 216 h 264"/>
                    <a:gd name="T120" fmla="*/ 464 w 472"/>
                    <a:gd name="T121" fmla="*/ 136 h 264"/>
                    <a:gd name="T122" fmla="*/ 472 w 472"/>
                    <a:gd name="T123" fmla="*/ 184 h 264"/>
                    <a:gd name="T124" fmla="*/ 472 w 472"/>
                    <a:gd name="T125" fmla="*/ 168 h 26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72"/>
                    <a:gd name="T190" fmla="*/ 0 h 264"/>
                    <a:gd name="T191" fmla="*/ 472 w 472"/>
                    <a:gd name="T192" fmla="*/ 264 h 26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72" h="264">
                      <a:moveTo>
                        <a:pt x="0" y="104"/>
                      </a:moveTo>
                      <a:lnTo>
                        <a:pt x="0" y="136"/>
                      </a:lnTo>
                      <a:lnTo>
                        <a:pt x="8" y="144"/>
                      </a:lnTo>
                      <a:lnTo>
                        <a:pt x="8" y="200"/>
                      </a:lnTo>
                      <a:lnTo>
                        <a:pt x="16" y="208"/>
                      </a:lnTo>
                      <a:lnTo>
                        <a:pt x="16" y="232"/>
                      </a:lnTo>
                      <a:lnTo>
                        <a:pt x="32" y="232"/>
                      </a:lnTo>
                      <a:lnTo>
                        <a:pt x="32" y="184"/>
                      </a:lnTo>
                      <a:lnTo>
                        <a:pt x="40" y="176"/>
                      </a:lnTo>
                      <a:lnTo>
                        <a:pt x="40" y="120"/>
                      </a:lnTo>
                      <a:lnTo>
                        <a:pt x="48" y="112"/>
                      </a:lnTo>
                      <a:lnTo>
                        <a:pt x="48" y="80"/>
                      </a:lnTo>
                      <a:lnTo>
                        <a:pt x="56" y="72"/>
                      </a:lnTo>
                      <a:lnTo>
                        <a:pt x="56" y="80"/>
                      </a:lnTo>
                      <a:lnTo>
                        <a:pt x="56" y="72"/>
                      </a:lnTo>
                      <a:lnTo>
                        <a:pt x="72" y="56"/>
                      </a:lnTo>
                      <a:lnTo>
                        <a:pt x="72" y="72"/>
                      </a:lnTo>
                      <a:lnTo>
                        <a:pt x="64" y="56"/>
                      </a:lnTo>
                      <a:lnTo>
                        <a:pt x="72" y="64"/>
                      </a:lnTo>
                      <a:lnTo>
                        <a:pt x="88" y="64"/>
                      </a:lnTo>
                      <a:lnTo>
                        <a:pt x="88" y="152"/>
                      </a:lnTo>
                      <a:lnTo>
                        <a:pt x="96" y="160"/>
                      </a:lnTo>
                      <a:lnTo>
                        <a:pt x="96" y="208"/>
                      </a:lnTo>
                      <a:lnTo>
                        <a:pt x="104" y="216"/>
                      </a:lnTo>
                      <a:lnTo>
                        <a:pt x="104" y="240"/>
                      </a:lnTo>
                      <a:lnTo>
                        <a:pt x="112" y="232"/>
                      </a:lnTo>
                      <a:lnTo>
                        <a:pt x="120" y="240"/>
                      </a:lnTo>
                      <a:lnTo>
                        <a:pt x="120" y="208"/>
                      </a:lnTo>
                      <a:lnTo>
                        <a:pt x="128" y="200"/>
                      </a:lnTo>
                      <a:lnTo>
                        <a:pt x="128" y="144"/>
                      </a:lnTo>
                      <a:lnTo>
                        <a:pt x="136" y="136"/>
                      </a:lnTo>
                      <a:lnTo>
                        <a:pt x="136" y="96"/>
                      </a:lnTo>
                      <a:lnTo>
                        <a:pt x="144" y="104"/>
                      </a:lnTo>
                      <a:lnTo>
                        <a:pt x="144" y="120"/>
                      </a:lnTo>
                      <a:lnTo>
                        <a:pt x="152" y="128"/>
                      </a:lnTo>
                      <a:lnTo>
                        <a:pt x="152" y="160"/>
                      </a:lnTo>
                      <a:lnTo>
                        <a:pt x="160" y="168"/>
                      </a:lnTo>
                      <a:lnTo>
                        <a:pt x="160" y="208"/>
                      </a:lnTo>
                      <a:lnTo>
                        <a:pt x="168" y="216"/>
                      </a:lnTo>
                      <a:lnTo>
                        <a:pt x="168" y="232"/>
                      </a:lnTo>
                      <a:lnTo>
                        <a:pt x="168" y="224"/>
                      </a:lnTo>
                      <a:lnTo>
                        <a:pt x="176" y="232"/>
                      </a:lnTo>
                      <a:lnTo>
                        <a:pt x="176" y="208"/>
                      </a:lnTo>
                      <a:lnTo>
                        <a:pt x="184" y="200"/>
                      </a:lnTo>
                      <a:lnTo>
                        <a:pt x="184" y="136"/>
                      </a:lnTo>
                      <a:lnTo>
                        <a:pt x="192" y="128"/>
                      </a:lnTo>
                      <a:lnTo>
                        <a:pt x="192" y="88"/>
                      </a:lnTo>
                      <a:lnTo>
                        <a:pt x="200" y="80"/>
                      </a:lnTo>
                      <a:lnTo>
                        <a:pt x="200" y="72"/>
                      </a:lnTo>
                      <a:lnTo>
                        <a:pt x="200" y="80"/>
                      </a:lnTo>
                      <a:lnTo>
                        <a:pt x="208" y="88"/>
                      </a:lnTo>
                      <a:lnTo>
                        <a:pt x="208" y="80"/>
                      </a:lnTo>
                      <a:lnTo>
                        <a:pt x="208" y="88"/>
                      </a:lnTo>
                      <a:lnTo>
                        <a:pt x="224" y="72"/>
                      </a:lnTo>
                      <a:lnTo>
                        <a:pt x="224" y="64"/>
                      </a:lnTo>
                      <a:lnTo>
                        <a:pt x="232" y="72"/>
                      </a:lnTo>
                      <a:lnTo>
                        <a:pt x="232" y="128"/>
                      </a:lnTo>
                      <a:lnTo>
                        <a:pt x="240" y="136"/>
                      </a:lnTo>
                      <a:lnTo>
                        <a:pt x="240" y="184"/>
                      </a:lnTo>
                      <a:lnTo>
                        <a:pt x="248" y="192"/>
                      </a:lnTo>
                      <a:lnTo>
                        <a:pt x="248" y="224"/>
                      </a:lnTo>
                      <a:lnTo>
                        <a:pt x="248" y="216"/>
                      </a:lnTo>
                      <a:lnTo>
                        <a:pt x="264" y="216"/>
                      </a:lnTo>
                      <a:lnTo>
                        <a:pt x="264" y="208"/>
                      </a:lnTo>
                      <a:lnTo>
                        <a:pt x="272" y="200"/>
                      </a:lnTo>
                      <a:lnTo>
                        <a:pt x="272" y="168"/>
                      </a:lnTo>
                      <a:lnTo>
                        <a:pt x="280" y="160"/>
                      </a:lnTo>
                      <a:lnTo>
                        <a:pt x="280" y="128"/>
                      </a:lnTo>
                      <a:lnTo>
                        <a:pt x="288" y="120"/>
                      </a:lnTo>
                      <a:lnTo>
                        <a:pt x="288" y="104"/>
                      </a:lnTo>
                      <a:lnTo>
                        <a:pt x="296" y="112"/>
                      </a:lnTo>
                      <a:lnTo>
                        <a:pt x="296" y="104"/>
                      </a:lnTo>
                      <a:lnTo>
                        <a:pt x="296" y="144"/>
                      </a:lnTo>
                      <a:lnTo>
                        <a:pt x="304" y="152"/>
                      </a:lnTo>
                      <a:lnTo>
                        <a:pt x="304" y="184"/>
                      </a:lnTo>
                      <a:lnTo>
                        <a:pt x="312" y="192"/>
                      </a:lnTo>
                      <a:lnTo>
                        <a:pt x="312" y="184"/>
                      </a:lnTo>
                      <a:lnTo>
                        <a:pt x="312" y="216"/>
                      </a:lnTo>
                      <a:lnTo>
                        <a:pt x="320" y="208"/>
                      </a:lnTo>
                      <a:lnTo>
                        <a:pt x="320" y="232"/>
                      </a:lnTo>
                      <a:lnTo>
                        <a:pt x="320" y="224"/>
                      </a:lnTo>
                      <a:lnTo>
                        <a:pt x="328" y="216"/>
                      </a:lnTo>
                      <a:lnTo>
                        <a:pt x="328" y="176"/>
                      </a:lnTo>
                      <a:lnTo>
                        <a:pt x="336" y="168"/>
                      </a:lnTo>
                      <a:lnTo>
                        <a:pt x="336" y="128"/>
                      </a:lnTo>
                      <a:lnTo>
                        <a:pt x="344" y="120"/>
                      </a:lnTo>
                      <a:lnTo>
                        <a:pt x="344" y="80"/>
                      </a:lnTo>
                      <a:lnTo>
                        <a:pt x="352" y="88"/>
                      </a:lnTo>
                      <a:lnTo>
                        <a:pt x="352" y="80"/>
                      </a:lnTo>
                      <a:lnTo>
                        <a:pt x="352" y="112"/>
                      </a:lnTo>
                      <a:lnTo>
                        <a:pt x="360" y="104"/>
                      </a:lnTo>
                      <a:lnTo>
                        <a:pt x="360" y="56"/>
                      </a:lnTo>
                      <a:lnTo>
                        <a:pt x="368" y="48"/>
                      </a:lnTo>
                      <a:lnTo>
                        <a:pt x="368" y="0"/>
                      </a:lnTo>
                      <a:lnTo>
                        <a:pt x="368" y="16"/>
                      </a:lnTo>
                      <a:lnTo>
                        <a:pt x="376" y="24"/>
                      </a:lnTo>
                      <a:lnTo>
                        <a:pt x="376" y="80"/>
                      </a:lnTo>
                      <a:lnTo>
                        <a:pt x="384" y="88"/>
                      </a:lnTo>
                      <a:lnTo>
                        <a:pt x="384" y="200"/>
                      </a:lnTo>
                      <a:lnTo>
                        <a:pt x="392" y="208"/>
                      </a:lnTo>
                      <a:lnTo>
                        <a:pt x="392" y="240"/>
                      </a:lnTo>
                      <a:lnTo>
                        <a:pt x="392" y="224"/>
                      </a:lnTo>
                      <a:lnTo>
                        <a:pt x="400" y="216"/>
                      </a:lnTo>
                      <a:lnTo>
                        <a:pt x="400" y="208"/>
                      </a:lnTo>
                      <a:lnTo>
                        <a:pt x="400" y="216"/>
                      </a:lnTo>
                      <a:lnTo>
                        <a:pt x="408" y="208"/>
                      </a:lnTo>
                      <a:lnTo>
                        <a:pt x="408" y="168"/>
                      </a:lnTo>
                      <a:lnTo>
                        <a:pt x="416" y="176"/>
                      </a:lnTo>
                      <a:lnTo>
                        <a:pt x="416" y="208"/>
                      </a:lnTo>
                      <a:lnTo>
                        <a:pt x="424" y="200"/>
                      </a:lnTo>
                      <a:lnTo>
                        <a:pt x="424" y="120"/>
                      </a:lnTo>
                      <a:lnTo>
                        <a:pt x="432" y="112"/>
                      </a:lnTo>
                      <a:lnTo>
                        <a:pt x="432" y="96"/>
                      </a:lnTo>
                      <a:lnTo>
                        <a:pt x="432" y="120"/>
                      </a:lnTo>
                      <a:lnTo>
                        <a:pt x="440" y="128"/>
                      </a:lnTo>
                      <a:lnTo>
                        <a:pt x="440" y="136"/>
                      </a:lnTo>
                      <a:lnTo>
                        <a:pt x="448" y="144"/>
                      </a:lnTo>
                      <a:lnTo>
                        <a:pt x="448" y="200"/>
                      </a:lnTo>
                      <a:lnTo>
                        <a:pt x="456" y="208"/>
                      </a:lnTo>
                      <a:lnTo>
                        <a:pt x="456" y="216"/>
                      </a:lnTo>
                      <a:lnTo>
                        <a:pt x="464" y="224"/>
                      </a:lnTo>
                      <a:lnTo>
                        <a:pt x="464" y="136"/>
                      </a:lnTo>
                      <a:lnTo>
                        <a:pt x="464" y="208"/>
                      </a:lnTo>
                      <a:lnTo>
                        <a:pt x="472" y="184"/>
                      </a:lnTo>
                      <a:lnTo>
                        <a:pt x="472" y="264"/>
                      </a:lnTo>
                      <a:lnTo>
                        <a:pt x="472" y="168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 215">
                  <a:extLst>
                    <a:ext uri="{FF2B5EF4-FFF2-40B4-BE49-F238E27FC236}">
                      <a16:creationId xmlns:a16="http://schemas.microsoft.com/office/drawing/2014/main" id="{BFA56F04-8122-794F-BC32-B751DF898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700" y="2998689"/>
                  <a:ext cx="499320" cy="336484"/>
                </a:xfrm>
                <a:custGeom>
                  <a:avLst/>
                  <a:gdLst>
                    <a:gd name="T0" fmla="*/ 0 w 337"/>
                    <a:gd name="T1" fmla="*/ 1407 h 2135"/>
                    <a:gd name="T2" fmla="*/ 8 w 337"/>
                    <a:gd name="T3" fmla="*/ 1351 h 2135"/>
                    <a:gd name="T4" fmla="*/ 16 w 337"/>
                    <a:gd name="T5" fmla="*/ 1351 h 2135"/>
                    <a:gd name="T6" fmla="*/ 16 w 337"/>
                    <a:gd name="T7" fmla="*/ 1343 h 2135"/>
                    <a:gd name="T8" fmla="*/ 24 w 337"/>
                    <a:gd name="T9" fmla="*/ 1415 h 2135"/>
                    <a:gd name="T10" fmla="*/ 32 w 337"/>
                    <a:gd name="T11" fmla="*/ 1399 h 2135"/>
                    <a:gd name="T12" fmla="*/ 40 w 337"/>
                    <a:gd name="T13" fmla="*/ 600 h 2135"/>
                    <a:gd name="T14" fmla="*/ 48 w 337"/>
                    <a:gd name="T15" fmla="*/ 1463 h 2135"/>
                    <a:gd name="T16" fmla="*/ 48 w 337"/>
                    <a:gd name="T17" fmla="*/ 1191 h 2135"/>
                    <a:gd name="T18" fmla="*/ 56 w 337"/>
                    <a:gd name="T19" fmla="*/ 1687 h 2135"/>
                    <a:gd name="T20" fmla="*/ 64 w 337"/>
                    <a:gd name="T21" fmla="*/ 1479 h 2135"/>
                    <a:gd name="T22" fmla="*/ 64 w 337"/>
                    <a:gd name="T23" fmla="*/ 1215 h 2135"/>
                    <a:gd name="T24" fmla="*/ 72 w 337"/>
                    <a:gd name="T25" fmla="*/ 1647 h 2135"/>
                    <a:gd name="T26" fmla="*/ 80 w 337"/>
                    <a:gd name="T27" fmla="*/ 1399 h 2135"/>
                    <a:gd name="T28" fmla="*/ 80 w 337"/>
                    <a:gd name="T29" fmla="*/ 1479 h 2135"/>
                    <a:gd name="T30" fmla="*/ 88 w 337"/>
                    <a:gd name="T31" fmla="*/ 1559 h 2135"/>
                    <a:gd name="T32" fmla="*/ 96 w 337"/>
                    <a:gd name="T33" fmla="*/ 1072 h 2135"/>
                    <a:gd name="T34" fmla="*/ 96 w 337"/>
                    <a:gd name="T35" fmla="*/ 1391 h 2135"/>
                    <a:gd name="T36" fmla="*/ 104 w 337"/>
                    <a:gd name="T37" fmla="*/ 1103 h 2135"/>
                    <a:gd name="T38" fmla="*/ 113 w 337"/>
                    <a:gd name="T39" fmla="*/ 1175 h 2135"/>
                    <a:gd name="T40" fmla="*/ 113 w 337"/>
                    <a:gd name="T41" fmla="*/ 1519 h 2135"/>
                    <a:gd name="T42" fmla="*/ 121 w 337"/>
                    <a:gd name="T43" fmla="*/ 1231 h 2135"/>
                    <a:gd name="T44" fmla="*/ 129 w 337"/>
                    <a:gd name="T45" fmla="*/ 1359 h 2135"/>
                    <a:gd name="T46" fmla="*/ 129 w 337"/>
                    <a:gd name="T47" fmla="*/ 1415 h 2135"/>
                    <a:gd name="T48" fmla="*/ 137 w 337"/>
                    <a:gd name="T49" fmla="*/ 1463 h 2135"/>
                    <a:gd name="T50" fmla="*/ 137 w 337"/>
                    <a:gd name="T51" fmla="*/ 1455 h 2135"/>
                    <a:gd name="T52" fmla="*/ 145 w 337"/>
                    <a:gd name="T53" fmla="*/ 1271 h 2135"/>
                    <a:gd name="T54" fmla="*/ 153 w 337"/>
                    <a:gd name="T55" fmla="*/ 1311 h 2135"/>
                    <a:gd name="T56" fmla="*/ 153 w 337"/>
                    <a:gd name="T57" fmla="*/ 1479 h 2135"/>
                    <a:gd name="T58" fmla="*/ 161 w 337"/>
                    <a:gd name="T59" fmla="*/ 1527 h 2135"/>
                    <a:gd name="T60" fmla="*/ 161 w 337"/>
                    <a:gd name="T61" fmla="*/ 1431 h 2135"/>
                    <a:gd name="T62" fmla="*/ 169 w 337"/>
                    <a:gd name="T63" fmla="*/ 96 h 2135"/>
                    <a:gd name="T64" fmla="*/ 177 w 337"/>
                    <a:gd name="T65" fmla="*/ 480 h 2135"/>
                    <a:gd name="T66" fmla="*/ 177 w 337"/>
                    <a:gd name="T67" fmla="*/ 1815 h 2135"/>
                    <a:gd name="T68" fmla="*/ 185 w 337"/>
                    <a:gd name="T69" fmla="*/ 848 h 2135"/>
                    <a:gd name="T70" fmla="*/ 193 w 337"/>
                    <a:gd name="T71" fmla="*/ 1247 h 2135"/>
                    <a:gd name="T72" fmla="*/ 193 w 337"/>
                    <a:gd name="T73" fmla="*/ 1000 h 2135"/>
                    <a:gd name="T74" fmla="*/ 201 w 337"/>
                    <a:gd name="T75" fmla="*/ 768 h 2135"/>
                    <a:gd name="T76" fmla="*/ 209 w 337"/>
                    <a:gd name="T77" fmla="*/ 1887 h 2135"/>
                    <a:gd name="T78" fmla="*/ 209 w 337"/>
                    <a:gd name="T79" fmla="*/ 952 h 2135"/>
                    <a:gd name="T80" fmla="*/ 217 w 337"/>
                    <a:gd name="T81" fmla="*/ 1655 h 2135"/>
                    <a:gd name="T82" fmla="*/ 225 w 337"/>
                    <a:gd name="T83" fmla="*/ 1583 h 2135"/>
                    <a:gd name="T84" fmla="*/ 225 w 337"/>
                    <a:gd name="T85" fmla="*/ 1167 h 2135"/>
                    <a:gd name="T86" fmla="*/ 233 w 337"/>
                    <a:gd name="T87" fmla="*/ 1567 h 2135"/>
                    <a:gd name="T88" fmla="*/ 241 w 337"/>
                    <a:gd name="T89" fmla="*/ 1183 h 2135"/>
                    <a:gd name="T90" fmla="*/ 241 w 337"/>
                    <a:gd name="T91" fmla="*/ 1527 h 2135"/>
                    <a:gd name="T92" fmla="*/ 249 w 337"/>
                    <a:gd name="T93" fmla="*/ 1703 h 2135"/>
                    <a:gd name="T94" fmla="*/ 257 w 337"/>
                    <a:gd name="T95" fmla="*/ 1064 h 2135"/>
                    <a:gd name="T96" fmla="*/ 257 w 337"/>
                    <a:gd name="T97" fmla="*/ 1663 h 2135"/>
                    <a:gd name="T98" fmla="*/ 265 w 337"/>
                    <a:gd name="T99" fmla="*/ 1719 h 2135"/>
                    <a:gd name="T100" fmla="*/ 273 w 337"/>
                    <a:gd name="T101" fmla="*/ 1263 h 2135"/>
                    <a:gd name="T102" fmla="*/ 273 w 337"/>
                    <a:gd name="T103" fmla="*/ 1375 h 2135"/>
                    <a:gd name="T104" fmla="*/ 281 w 337"/>
                    <a:gd name="T105" fmla="*/ 1495 h 2135"/>
                    <a:gd name="T106" fmla="*/ 289 w 337"/>
                    <a:gd name="T107" fmla="*/ 1383 h 2135"/>
                    <a:gd name="T108" fmla="*/ 297 w 337"/>
                    <a:gd name="T109" fmla="*/ 1447 h 2135"/>
                    <a:gd name="T110" fmla="*/ 297 w 337"/>
                    <a:gd name="T111" fmla="*/ 400 h 2135"/>
                    <a:gd name="T112" fmla="*/ 305 w 337"/>
                    <a:gd name="T113" fmla="*/ 0 h 2135"/>
                    <a:gd name="T114" fmla="*/ 313 w 337"/>
                    <a:gd name="T115" fmla="*/ 1895 h 2135"/>
                    <a:gd name="T116" fmla="*/ 313 w 337"/>
                    <a:gd name="T117" fmla="*/ 824 h 2135"/>
                    <a:gd name="T118" fmla="*/ 321 w 337"/>
                    <a:gd name="T119" fmla="*/ 1687 h 2135"/>
                    <a:gd name="T120" fmla="*/ 321 w 337"/>
                    <a:gd name="T121" fmla="*/ 1583 h 2135"/>
                    <a:gd name="T122" fmla="*/ 329 w 337"/>
                    <a:gd name="T123" fmla="*/ 784 h 2135"/>
                    <a:gd name="T124" fmla="*/ 337 w 337"/>
                    <a:gd name="T125" fmla="*/ 1295 h 213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37"/>
                    <a:gd name="T190" fmla="*/ 0 h 2135"/>
                    <a:gd name="T191" fmla="*/ 337 w 337"/>
                    <a:gd name="T192" fmla="*/ 2135 h 2135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37" h="2135">
                      <a:moveTo>
                        <a:pt x="0" y="1327"/>
                      </a:moveTo>
                      <a:lnTo>
                        <a:pt x="0" y="1407"/>
                      </a:lnTo>
                      <a:lnTo>
                        <a:pt x="8" y="1391"/>
                      </a:lnTo>
                      <a:lnTo>
                        <a:pt x="8" y="1351"/>
                      </a:lnTo>
                      <a:lnTo>
                        <a:pt x="8" y="1359"/>
                      </a:lnTo>
                      <a:lnTo>
                        <a:pt x="16" y="1351"/>
                      </a:lnTo>
                      <a:lnTo>
                        <a:pt x="16" y="1327"/>
                      </a:lnTo>
                      <a:lnTo>
                        <a:pt x="16" y="1343"/>
                      </a:lnTo>
                      <a:lnTo>
                        <a:pt x="24" y="1351"/>
                      </a:lnTo>
                      <a:lnTo>
                        <a:pt x="24" y="1415"/>
                      </a:lnTo>
                      <a:lnTo>
                        <a:pt x="24" y="1407"/>
                      </a:lnTo>
                      <a:lnTo>
                        <a:pt x="32" y="1399"/>
                      </a:lnTo>
                      <a:lnTo>
                        <a:pt x="32" y="592"/>
                      </a:lnTo>
                      <a:lnTo>
                        <a:pt x="40" y="600"/>
                      </a:lnTo>
                      <a:lnTo>
                        <a:pt x="40" y="1447"/>
                      </a:lnTo>
                      <a:lnTo>
                        <a:pt x="48" y="1463"/>
                      </a:lnTo>
                      <a:lnTo>
                        <a:pt x="48" y="1127"/>
                      </a:lnTo>
                      <a:lnTo>
                        <a:pt x="48" y="1191"/>
                      </a:lnTo>
                      <a:lnTo>
                        <a:pt x="56" y="1215"/>
                      </a:lnTo>
                      <a:lnTo>
                        <a:pt x="56" y="1687"/>
                      </a:lnTo>
                      <a:lnTo>
                        <a:pt x="56" y="1519"/>
                      </a:lnTo>
                      <a:lnTo>
                        <a:pt x="64" y="1479"/>
                      </a:lnTo>
                      <a:lnTo>
                        <a:pt x="64" y="984"/>
                      </a:lnTo>
                      <a:lnTo>
                        <a:pt x="64" y="1215"/>
                      </a:lnTo>
                      <a:lnTo>
                        <a:pt x="72" y="1255"/>
                      </a:lnTo>
                      <a:lnTo>
                        <a:pt x="72" y="1647"/>
                      </a:lnTo>
                      <a:lnTo>
                        <a:pt x="72" y="1439"/>
                      </a:lnTo>
                      <a:lnTo>
                        <a:pt x="80" y="1399"/>
                      </a:lnTo>
                      <a:lnTo>
                        <a:pt x="80" y="1239"/>
                      </a:lnTo>
                      <a:lnTo>
                        <a:pt x="80" y="1479"/>
                      </a:lnTo>
                      <a:lnTo>
                        <a:pt x="88" y="1511"/>
                      </a:lnTo>
                      <a:lnTo>
                        <a:pt x="88" y="1559"/>
                      </a:lnTo>
                      <a:lnTo>
                        <a:pt x="88" y="1096"/>
                      </a:lnTo>
                      <a:lnTo>
                        <a:pt x="96" y="1072"/>
                      </a:lnTo>
                      <a:lnTo>
                        <a:pt x="96" y="1032"/>
                      </a:lnTo>
                      <a:lnTo>
                        <a:pt x="96" y="1391"/>
                      </a:lnTo>
                      <a:lnTo>
                        <a:pt x="104" y="1399"/>
                      </a:lnTo>
                      <a:lnTo>
                        <a:pt x="104" y="1103"/>
                      </a:lnTo>
                      <a:lnTo>
                        <a:pt x="104" y="1159"/>
                      </a:lnTo>
                      <a:lnTo>
                        <a:pt x="113" y="1175"/>
                      </a:lnTo>
                      <a:lnTo>
                        <a:pt x="113" y="1599"/>
                      </a:lnTo>
                      <a:lnTo>
                        <a:pt x="113" y="1519"/>
                      </a:lnTo>
                      <a:lnTo>
                        <a:pt x="121" y="1495"/>
                      </a:lnTo>
                      <a:lnTo>
                        <a:pt x="121" y="1231"/>
                      </a:lnTo>
                      <a:lnTo>
                        <a:pt x="121" y="1335"/>
                      </a:lnTo>
                      <a:lnTo>
                        <a:pt x="129" y="1359"/>
                      </a:lnTo>
                      <a:lnTo>
                        <a:pt x="129" y="1495"/>
                      </a:lnTo>
                      <a:lnTo>
                        <a:pt x="129" y="1415"/>
                      </a:lnTo>
                      <a:lnTo>
                        <a:pt x="137" y="1399"/>
                      </a:lnTo>
                      <a:lnTo>
                        <a:pt x="137" y="1463"/>
                      </a:lnTo>
                      <a:lnTo>
                        <a:pt x="137" y="1383"/>
                      </a:lnTo>
                      <a:lnTo>
                        <a:pt x="137" y="1455"/>
                      </a:lnTo>
                      <a:lnTo>
                        <a:pt x="145" y="1447"/>
                      </a:lnTo>
                      <a:lnTo>
                        <a:pt x="145" y="1271"/>
                      </a:lnTo>
                      <a:lnTo>
                        <a:pt x="145" y="1295"/>
                      </a:lnTo>
                      <a:lnTo>
                        <a:pt x="153" y="1311"/>
                      </a:lnTo>
                      <a:lnTo>
                        <a:pt x="153" y="1519"/>
                      </a:lnTo>
                      <a:lnTo>
                        <a:pt x="153" y="1479"/>
                      </a:lnTo>
                      <a:lnTo>
                        <a:pt x="161" y="1455"/>
                      </a:lnTo>
                      <a:lnTo>
                        <a:pt x="161" y="1527"/>
                      </a:lnTo>
                      <a:lnTo>
                        <a:pt x="161" y="1375"/>
                      </a:lnTo>
                      <a:lnTo>
                        <a:pt x="161" y="1431"/>
                      </a:lnTo>
                      <a:lnTo>
                        <a:pt x="169" y="1311"/>
                      </a:lnTo>
                      <a:lnTo>
                        <a:pt x="169" y="96"/>
                      </a:lnTo>
                      <a:lnTo>
                        <a:pt x="169" y="368"/>
                      </a:lnTo>
                      <a:lnTo>
                        <a:pt x="177" y="480"/>
                      </a:lnTo>
                      <a:lnTo>
                        <a:pt x="177" y="2063"/>
                      </a:lnTo>
                      <a:lnTo>
                        <a:pt x="177" y="1815"/>
                      </a:lnTo>
                      <a:lnTo>
                        <a:pt x="185" y="1711"/>
                      </a:lnTo>
                      <a:lnTo>
                        <a:pt x="185" y="848"/>
                      </a:lnTo>
                      <a:lnTo>
                        <a:pt x="185" y="1175"/>
                      </a:lnTo>
                      <a:lnTo>
                        <a:pt x="193" y="1247"/>
                      </a:lnTo>
                      <a:lnTo>
                        <a:pt x="193" y="1711"/>
                      </a:lnTo>
                      <a:lnTo>
                        <a:pt x="193" y="1000"/>
                      </a:lnTo>
                      <a:lnTo>
                        <a:pt x="201" y="936"/>
                      </a:lnTo>
                      <a:lnTo>
                        <a:pt x="201" y="768"/>
                      </a:lnTo>
                      <a:lnTo>
                        <a:pt x="201" y="1847"/>
                      </a:lnTo>
                      <a:lnTo>
                        <a:pt x="209" y="1887"/>
                      </a:lnTo>
                      <a:lnTo>
                        <a:pt x="209" y="1983"/>
                      </a:lnTo>
                      <a:lnTo>
                        <a:pt x="209" y="952"/>
                      </a:lnTo>
                      <a:lnTo>
                        <a:pt x="217" y="936"/>
                      </a:lnTo>
                      <a:lnTo>
                        <a:pt x="217" y="1655"/>
                      </a:lnTo>
                      <a:lnTo>
                        <a:pt x="217" y="1615"/>
                      </a:lnTo>
                      <a:lnTo>
                        <a:pt x="225" y="1583"/>
                      </a:lnTo>
                      <a:lnTo>
                        <a:pt x="225" y="1008"/>
                      </a:lnTo>
                      <a:lnTo>
                        <a:pt x="225" y="1167"/>
                      </a:lnTo>
                      <a:lnTo>
                        <a:pt x="233" y="1215"/>
                      </a:lnTo>
                      <a:lnTo>
                        <a:pt x="233" y="1567"/>
                      </a:lnTo>
                      <a:lnTo>
                        <a:pt x="233" y="1247"/>
                      </a:lnTo>
                      <a:lnTo>
                        <a:pt x="241" y="1183"/>
                      </a:lnTo>
                      <a:lnTo>
                        <a:pt x="241" y="984"/>
                      </a:lnTo>
                      <a:lnTo>
                        <a:pt x="241" y="1527"/>
                      </a:lnTo>
                      <a:lnTo>
                        <a:pt x="249" y="1575"/>
                      </a:lnTo>
                      <a:lnTo>
                        <a:pt x="249" y="1703"/>
                      </a:lnTo>
                      <a:lnTo>
                        <a:pt x="249" y="1096"/>
                      </a:lnTo>
                      <a:lnTo>
                        <a:pt x="257" y="1064"/>
                      </a:lnTo>
                      <a:lnTo>
                        <a:pt x="257" y="1000"/>
                      </a:lnTo>
                      <a:lnTo>
                        <a:pt x="257" y="1663"/>
                      </a:lnTo>
                      <a:lnTo>
                        <a:pt x="265" y="1687"/>
                      </a:lnTo>
                      <a:lnTo>
                        <a:pt x="265" y="1719"/>
                      </a:lnTo>
                      <a:lnTo>
                        <a:pt x="265" y="1279"/>
                      </a:lnTo>
                      <a:lnTo>
                        <a:pt x="273" y="1263"/>
                      </a:lnTo>
                      <a:lnTo>
                        <a:pt x="273" y="1223"/>
                      </a:lnTo>
                      <a:lnTo>
                        <a:pt x="273" y="1375"/>
                      </a:lnTo>
                      <a:lnTo>
                        <a:pt x="281" y="1383"/>
                      </a:lnTo>
                      <a:lnTo>
                        <a:pt x="281" y="1495"/>
                      </a:lnTo>
                      <a:lnTo>
                        <a:pt x="289" y="1487"/>
                      </a:lnTo>
                      <a:lnTo>
                        <a:pt x="289" y="1383"/>
                      </a:lnTo>
                      <a:lnTo>
                        <a:pt x="289" y="1431"/>
                      </a:lnTo>
                      <a:lnTo>
                        <a:pt x="297" y="1447"/>
                      </a:lnTo>
                      <a:lnTo>
                        <a:pt x="297" y="1583"/>
                      </a:lnTo>
                      <a:lnTo>
                        <a:pt x="297" y="400"/>
                      </a:lnTo>
                      <a:lnTo>
                        <a:pt x="305" y="344"/>
                      </a:lnTo>
                      <a:lnTo>
                        <a:pt x="305" y="0"/>
                      </a:lnTo>
                      <a:lnTo>
                        <a:pt x="305" y="1855"/>
                      </a:lnTo>
                      <a:lnTo>
                        <a:pt x="313" y="1895"/>
                      </a:lnTo>
                      <a:lnTo>
                        <a:pt x="313" y="2135"/>
                      </a:lnTo>
                      <a:lnTo>
                        <a:pt x="313" y="824"/>
                      </a:lnTo>
                      <a:lnTo>
                        <a:pt x="321" y="784"/>
                      </a:lnTo>
                      <a:lnTo>
                        <a:pt x="321" y="1687"/>
                      </a:lnTo>
                      <a:lnTo>
                        <a:pt x="321" y="760"/>
                      </a:lnTo>
                      <a:lnTo>
                        <a:pt x="321" y="1583"/>
                      </a:lnTo>
                      <a:lnTo>
                        <a:pt x="329" y="1519"/>
                      </a:lnTo>
                      <a:lnTo>
                        <a:pt x="329" y="784"/>
                      </a:lnTo>
                      <a:lnTo>
                        <a:pt x="329" y="1199"/>
                      </a:lnTo>
                      <a:lnTo>
                        <a:pt x="337" y="1295"/>
                      </a:lnTo>
                      <a:lnTo>
                        <a:pt x="337" y="1927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C245C3C3-D2E1-4A42-BF48-CA1709635DEE}"/>
                  </a:ext>
                </a:extLst>
              </p:cNvPr>
              <p:cNvGrpSpPr/>
              <p:nvPr/>
            </p:nvGrpSpPr>
            <p:grpSpPr>
              <a:xfrm>
                <a:off x="1459170" y="5110202"/>
                <a:ext cx="947447" cy="368129"/>
                <a:chOff x="2265020" y="5164078"/>
                <a:chExt cx="998639" cy="388020"/>
              </a:xfrm>
            </p:grpSpPr>
            <p:sp>
              <p:nvSpPr>
                <p:cNvPr id="54" name="Freeform 216">
                  <a:extLst>
                    <a:ext uri="{FF2B5EF4-FFF2-40B4-BE49-F238E27FC236}">
                      <a16:creationId xmlns:a16="http://schemas.microsoft.com/office/drawing/2014/main" id="{1A27C735-305F-6545-9463-886B7D4A4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020" y="5175427"/>
                  <a:ext cx="499320" cy="367847"/>
                </a:xfrm>
                <a:custGeom>
                  <a:avLst/>
                  <a:gdLst>
                    <a:gd name="T0" fmla="*/ 8 w 328"/>
                    <a:gd name="T1" fmla="*/ 1422 h 2334"/>
                    <a:gd name="T2" fmla="*/ 16 w 328"/>
                    <a:gd name="T3" fmla="*/ 1750 h 2334"/>
                    <a:gd name="T4" fmla="*/ 24 w 328"/>
                    <a:gd name="T5" fmla="*/ 1255 h 2334"/>
                    <a:gd name="T6" fmla="*/ 32 w 328"/>
                    <a:gd name="T7" fmla="*/ 1614 h 2334"/>
                    <a:gd name="T8" fmla="*/ 40 w 328"/>
                    <a:gd name="T9" fmla="*/ 1478 h 2334"/>
                    <a:gd name="T10" fmla="*/ 48 w 328"/>
                    <a:gd name="T11" fmla="*/ 1438 h 2334"/>
                    <a:gd name="T12" fmla="*/ 56 w 328"/>
                    <a:gd name="T13" fmla="*/ 1670 h 2334"/>
                    <a:gd name="T14" fmla="*/ 64 w 328"/>
                    <a:gd name="T15" fmla="*/ 1622 h 2334"/>
                    <a:gd name="T16" fmla="*/ 72 w 328"/>
                    <a:gd name="T17" fmla="*/ 1422 h 2334"/>
                    <a:gd name="T18" fmla="*/ 80 w 328"/>
                    <a:gd name="T19" fmla="*/ 1758 h 2334"/>
                    <a:gd name="T20" fmla="*/ 88 w 328"/>
                    <a:gd name="T21" fmla="*/ 1582 h 2334"/>
                    <a:gd name="T22" fmla="*/ 96 w 328"/>
                    <a:gd name="T23" fmla="*/ 871 h 2334"/>
                    <a:gd name="T24" fmla="*/ 104 w 328"/>
                    <a:gd name="T25" fmla="*/ 1678 h 2334"/>
                    <a:gd name="T26" fmla="*/ 112 w 328"/>
                    <a:gd name="T27" fmla="*/ 959 h 2334"/>
                    <a:gd name="T28" fmla="*/ 120 w 328"/>
                    <a:gd name="T29" fmla="*/ 1934 h 2334"/>
                    <a:gd name="T30" fmla="*/ 120 w 328"/>
                    <a:gd name="T31" fmla="*/ 1031 h 2334"/>
                    <a:gd name="T32" fmla="*/ 128 w 328"/>
                    <a:gd name="T33" fmla="*/ 1750 h 2334"/>
                    <a:gd name="T34" fmla="*/ 136 w 328"/>
                    <a:gd name="T35" fmla="*/ 1622 h 2334"/>
                    <a:gd name="T36" fmla="*/ 144 w 328"/>
                    <a:gd name="T37" fmla="*/ 1263 h 2334"/>
                    <a:gd name="T38" fmla="*/ 152 w 328"/>
                    <a:gd name="T39" fmla="*/ 1231 h 2334"/>
                    <a:gd name="T40" fmla="*/ 160 w 328"/>
                    <a:gd name="T41" fmla="*/ 1127 h 2334"/>
                    <a:gd name="T42" fmla="*/ 168 w 328"/>
                    <a:gd name="T43" fmla="*/ 1894 h 2334"/>
                    <a:gd name="T44" fmla="*/ 176 w 328"/>
                    <a:gd name="T45" fmla="*/ 1199 h 2334"/>
                    <a:gd name="T46" fmla="*/ 184 w 328"/>
                    <a:gd name="T47" fmla="*/ 1814 h 2334"/>
                    <a:gd name="T48" fmla="*/ 192 w 328"/>
                    <a:gd name="T49" fmla="*/ 1430 h 2334"/>
                    <a:gd name="T50" fmla="*/ 208 w 328"/>
                    <a:gd name="T51" fmla="*/ 1774 h 2334"/>
                    <a:gd name="T52" fmla="*/ 216 w 328"/>
                    <a:gd name="T53" fmla="*/ 1654 h 2334"/>
                    <a:gd name="T54" fmla="*/ 224 w 328"/>
                    <a:gd name="T55" fmla="*/ 375 h 2334"/>
                    <a:gd name="T56" fmla="*/ 232 w 328"/>
                    <a:gd name="T57" fmla="*/ 2222 h 2334"/>
                    <a:gd name="T58" fmla="*/ 240 w 328"/>
                    <a:gd name="T59" fmla="*/ 935 h 2334"/>
                    <a:gd name="T60" fmla="*/ 248 w 328"/>
                    <a:gd name="T61" fmla="*/ 1510 h 2334"/>
                    <a:gd name="T62" fmla="*/ 256 w 328"/>
                    <a:gd name="T63" fmla="*/ 1894 h 2334"/>
                    <a:gd name="T64" fmla="*/ 264 w 328"/>
                    <a:gd name="T65" fmla="*/ 1039 h 2334"/>
                    <a:gd name="T66" fmla="*/ 264 w 328"/>
                    <a:gd name="T67" fmla="*/ 1846 h 2334"/>
                    <a:gd name="T68" fmla="*/ 272 w 328"/>
                    <a:gd name="T69" fmla="*/ 1430 h 2334"/>
                    <a:gd name="T70" fmla="*/ 280 w 328"/>
                    <a:gd name="T71" fmla="*/ 1207 h 2334"/>
                    <a:gd name="T72" fmla="*/ 288 w 328"/>
                    <a:gd name="T73" fmla="*/ 1167 h 2334"/>
                    <a:gd name="T74" fmla="*/ 296 w 328"/>
                    <a:gd name="T75" fmla="*/ 1175 h 2334"/>
                    <a:gd name="T76" fmla="*/ 304 w 328"/>
                    <a:gd name="T77" fmla="*/ 1846 h 2334"/>
                    <a:gd name="T78" fmla="*/ 312 w 328"/>
                    <a:gd name="T79" fmla="*/ 1518 h 2334"/>
                    <a:gd name="T80" fmla="*/ 320 w 328"/>
                    <a:gd name="T81" fmla="*/ 1518 h 2334"/>
                    <a:gd name="T82" fmla="*/ 328 w 328"/>
                    <a:gd name="T83" fmla="*/ 1654 h 233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28"/>
                    <a:gd name="T127" fmla="*/ 0 h 2334"/>
                    <a:gd name="T128" fmla="*/ 328 w 328"/>
                    <a:gd name="T129" fmla="*/ 2334 h 233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28" h="2334">
                      <a:moveTo>
                        <a:pt x="0" y="2110"/>
                      </a:moveTo>
                      <a:lnTo>
                        <a:pt x="0" y="1510"/>
                      </a:lnTo>
                      <a:lnTo>
                        <a:pt x="8" y="1422"/>
                      </a:lnTo>
                      <a:lnTo>
                        <a:pt x="8" y="1111"/>
                      </a:lnTo>
                      <a:lnTo>
                        <a:pt x="8" y="1694"/>
                      </a:lnTo>
                      <a:lnTo>
                        <a:pt x="16" y="1750"/>
                      </a:lnTo>
                      <a:lnTo>
                        <a:pt x="16" y="1830"/>
                      </a:lnTo>
                      <a:lnTo>
                        <a:pt x="16" y="1263"/>
                      </a:lnTo>
                      <a:lnTo>
                        <a:pt x="24" y="1255"/>
                      </a:lnTo>
                      <a:lnTo>
                        <a:pt x="24" y="1702"/>
                      </a:lnTo>
                      <a:lnTo>
                        <a:pt x="24" y="1638"/>
                      </a:lnTo>
                      <a:lnTo>
                        <a:pt x="32" y="1614"/>
                      </a:lnTo>
                      <a:lnTo>
                        <a:pt x="32" y="1183"/>
                      </a:lnTo>
                      <a:lnTo>
                        <a:pt x="32" y="1430"/>
                      </a:lnTo>
                      <a:lnTo>
                        <a:pt x="40" y="1478"/>
                      </a:lnTo>
                      <a:lnTo>
                        <a:pt x="40" y="1838"/>
                      </a:lnTo>
                      <a:lnTo>
                        <a:pt x="40" y="1478"/>
                      </a:lnTo>
                      <a:lnTo>
                        <a:pt x="48" y="1438"/>
                      </a:lnTo>
                      <a:lnTo>
                        <a:pt x="48" y="1215"/>
                      </a:lnTo>
                      <a:lnTo>
                        <a:pt x="48" y="1630"/>
                      </a:lnTo>
                      <a:lnTo>
                        <a:pt x="56" y="1670"/>
                      </a:lnTo>
                      <a:lnTo>
                        <a:pt x="56" y="1870"/>
                      </a:lnTo>
                      <a:lnTo>
                        <a:pt x="56" y="1638"/>
                      </a:lnTo>
                      <a:lnTo>
                        <a:pt x="64" y="1622"/>
                      </a:lnTo>
                      <a:lnTo>
                        <a:pt x="64" y="1382"/>
                      </a:lnTo>
                      <a:lnTo>
                        <a:pt x="64" y="1414"/>
                      </a:lnTo>
                      <a:lnTo>
                        <a:pt x="72" y="1422"/>
                      </a:lnTo>
                      <a:lnTo>
                        <a:pt x="72" y="1774"/>
                      </a:lnTo>
                      <a:lnTo>
                        <a:pt x="72" y="1766"/>
                      </a:lnTo>
                      <a:lnTo>
                        <a:pt x="80" y="1758"/>
                      </a:lnTo>
                      <a:lnTo>
                        <a:pt x="80" y="1518"/>
                      </a:lnTo>
                      <a:lnTo>
                        <a:pt x="80" y="1558"/>
                      </a:lnTo>
                      <a:lnTo>
                        <a:pt x="88" y="1582"/>
                      </a:lnTo>
                      <a:lnTo>
                        <a:pt x="88" y="1942"/>
                      </a:lnTo>
                      <a:lnTo>
                        <a:pt x="88" y="927"/>
                      </a:lnTo>
                      <a:lnTo>
                        <a:pt x="96" y="871"/>
                      </a:lnTo>
                      <a:lnTo>
                        <a:pt x="96" y="40"/>
                      </a:lnTo>
                      <a:lnTo>
                        <a:pt x="96" y="1550"/>
                      </a:lnTo>
                      <a:lnTo>
                        <a:pt x="104" y="1678"/>
                      </a:lnTo>
                      <a:lnTo>
                        <a:pt x="104" y="2334"/>
                      </a:lnTo>
                      <a:lnTo>
                        <a:pt x="104" y="1039"/>
                      </a:lnTo>
                      <a:lnTo>
                        <a:pt x="112" y="959"/>
                      </a:lnTo>
                      <a:lnTo>
                        <a:pt x="112" y="879"/>
                      </a:lnTo>
                      <a:lnTo>
                        <a:pt x="112" y="1926"/>
                      </a:lnTo>
                      <a:lnTo>
                        <a:pt x="120" y="1934"/>
                      </a:lnTo>
                      <a:lnTo>
                        <a:pt x="120" y="1942"/>
                      </a:lnTo>
                      <a:lnTo>
                        <a:pt x="120" y="903"/>
                      </a:lnTo>
                      <a:lnTo>
                        <a:pt x="120" y="1031"/>
                      </a:lnTo>
                      <a:lnTo>
                        <a:pt x="128" y="1135"/>
                      </a:lnTo>
                      <a:lnTo>
                        <a:pt x="128" y="2174"/>
                      </a:lnTo>
                      <a:lnTo>
                        <a:pt x="128" y="1750"/>
                      </a:lnTo>
                      <a:lnTo>
                        <a:pt x="136" y="1654"/>
                      </a:lnTo>
                      <a:lnTo>
                        <a:pt x="136" y="975"/>
                      </a:lnTo>
                      <a:lnTo>
                        <a:pt x="136" y="1622"/>
                      </a:lnTo>
                      <a:lnTo>
                        <a:pt x="144" y="1694"/>
                      </a:lnTo>
                      <a:lnTo>
                        <a:pt x="144" y="1926"/>
                      </a:lnTo>
                      <a:lnTo>
                        <a:pt x="144" y="1263"/>
                      </a:lnTo>
                      <a:lnTo>
                        <a:pt x="152" y="1247"/>
                      </a:lnTo>
                      <a:lnTo>
                        <a:pt x="152" y="1726"/>
                      </a:lnTo>
                      <a:lnTo>
                        <a:pt x="152" y="1231"/>
                      </a:lnTo>
                      <a:lnTo>
                        <a:pt x="152" y="1646"/>
                      </a:lnTo>
                      <a:lnTo>
                        <a:pt x="160" y="1606"/>
                      </a:lnTo>
                      <a:lnTo>
                        <a:pt x="160" y="1127"/>
                      </a:lnTo>
                      <a:lnTo>
                        <a:pt x="160" y="1446"/>
                      </a:lnTo>
                      <a:lnTo>
                        <a:pt x="168" y="1510"/>
                      </a:lnTo>
                      <a:lnTo>
                        <a:pt x="168" y="1894"/>
                      </a:lnTo>
                      <a:lnTo>
                        <a:pt x="168" y="1422"/>
                      </a:lnTo>
                      <a:lnTo>
                        <a:pt x="176" y="1374"/>
                      </a:lnTo>
                      <a:lnTo>
                        <a:pt x="176" y="1199"/>
                      </a:lnTo>
                      <a:lnTo>
                        <a:pt x="176" y="1694"/>
                      </a:lnTo>
                      <a:lnTo>
                        <a:pt x="184" y="1726"/>
                      </a:lnTo>
                      <a:lnTo>
                        <a:pt x="184" y="1814"/>
                      </a:lnTo>
                      <a:lnTo>
                        <a:pt x="184" y="1598"/>
                      </a:lnTo>
                      <a:lnTo>
                        <a:pt x="192" y="1590"/>
                      </a:lnTo>
                      <a:lnTo>
                        <a:pt x="192" y="1430"/>
                      </a:lnTo>
                      <a:lnTo>
                        <a:pt x="200" y="1438"/>
                      </a:lnTo>
                      <a:lnTo>
                        <a:pt x="200" y="1766"/>
                      </a:lnTo>
                      <a:lnTo>
                        <a:pt x="208" y="1774"/>
                      </a:lnTo>
                      <a:lnTo>
                        <a:pt x="208" y="1558"/>
                      </a:lnTo>
                      <a:lnTo>
                        <a:pt x="208" y="1622"/>
                      </a:lnTo>
                      <a:lnTo>
                        <a:pt x="216" y="1654"/>
                      </a:lnTo>
                      <a:lnTo>
                        <a:pt x="216" y="2046"/>
                      </a:lnTo>
                      <a:lnTo>
                        <a:pt x="216" y="543"/>
                      </a:lnTo>
                      <a:lnTo>
                        <a:pt x="224" y="375"/>
                      </a:lnTo>
                      <a:lnTo>
                        <a:pt x="224" y="0"/>
                      </a:lnTo>
                      <a:lnTo>
                        <a:pt x="224" y="2214"/>
                      </a:lnTo>
                      <a:lnTo>
                        <a:pt x="232" y="2222"/>
                      </a:lnTo>
                      <a:lnTo>
                        <a:pt x="232" y="2302"/>
                      </a:lnTo>
                      <a:lnTo>
                        <a:pt x="232" y="935"/>
                      </a:lnTo>
                      <a:lnTo>
                        <a:pt x="240" y="935"/>
                      </a:lnTo>
                      <a:lnTo>
                        <a:pt x="240" y="1982"/>
                      </a:lnTo>
                      <a:lnTo>
                        <a:pt x="240" y="1598"/>
                      </a:lnTo>
                      <a:lnTo>
                        <a:pt x="248" y="1510"/>
                      </a:lnTo>
                      <a:lnTo>
                        <a:pt x="248" y="975"/>
                      </a:lnTo>
                      <a:lnTo>
                        <a:pt x="248" y="1814"/>
                      </a:lnTo>
                      <a:lnTo>
                        <a:pt x="256" y="1894"/>
                      </a:lnTo>
                      <a:lnTo>
                        <a:pt x="256" y="2062"/>
                      </a:lnTo>
                      <a:lnTo>
                        <a:pt x="256" y="1055"/>
                      </a:lnTo>
                      <a:lnTo>
                        <a:pt x="264" y="1039"/>
                      </a:lnTo>
                      <a:lnTo>
                        <a:pt x="264" y="1854"/>
                      </a:lnTo>
                      <a:lnTo>
                        <a:pt x="264" y="1031"/>
                      </a:lnTo>
                      <a:lnTo>
                        <a:pt x="264" y="1846"/>
                      </a:lnTo>
                      <a:lnTo>
                        <a:pt x="272" y="1822"/>
                      </a:lnTo>
                      <a:lnTo>
                        <a:pt x="272" y="1271"/>
                      </a:lnTo>
                      <a:lnTo>
                        <a:pt x="272" y="1430"/>
                      </a:lnTo>
                      <a:lnTo>
                        <a:pt x="280" y="1470"/>
                      </a:lnTo>
                      <a:lnTo>
                        <a:pt x="280" y="1686"/>
                      </a:lnTo>
                      <a:lnTo>
                        <a:pt x="280" y="1207"/>
                      </a:lnTo>
                      <a:lnTo>
                        <a:pt x="288" y="1183"/>
                      </a:lnTo>
                      <a:lnTo>
                        <a:pt x="288" y="1878"/>
                      </a:lnTo>
                      <a:lnTo>
                        <a:pt x="288" y="1167"/>
                      </a:lnTo>
                      <a:lnTo>
                        <a:pt x="288" y="1870"/>
                      </a:lnTo>
                      <a:lnTo>
                        <a:pt x="296" y="1862"/>
                      </a:lnTo>
                      <a:lnTo>
                        <a:pt x="296" y="1175"/>
                      </a:lnTo>
                      <a:lnTo>
                        <a:pt x="296" y="1231"/>
                      </a:lnTo>
                      <a:lnTo>
                        <a:pt x="304" y="1255"/>
                      </a:lnTo>
                      <a:lnTo>
                        <a:pt x="304" y="1846"/>
                      </a:lnTo>
                      <a:lnTo>
                        <a:pt x="304" y="1790"/>
                      </a:lnTo>
                      <a:lnTo>
                        <a:pt x="312" y="1766"/>
                      </a:lnTo>
                      <a:lnTo>
                        <a:pt x="312" y="1518"/>
                      </a:lnTo>
                      <a:lnTo>
                        <a:pt x="312" y="1542"/>
                      </a:lnTo>
                      <a:lnTo>
                        <a:pt x="320" y="1534"/>
                      </a:lnTo>
                      <a:lnTo>
                        <a:pt x="320" y="1518"/>
                      </a:lnTo>
                      <a:lnTo>
                        <a:pt x="320" y="1614"/>
                      </a:lnTo>
                      <a:lnTo>
                        <a:pt x="328" y="1622"/>
                      </a:lnTo>
                      <a:lnTo>
                        <a:pt x="328" y="1654"/>
                      </a:lnTo>
                      <a:lnTo>
                        <a:pt x="328" y="1598"/>
                      </a:lnTo>
                      <a:lnTo>
                        <a:pt x="328" y="1614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Freeform 217">
                  <a:extLst>
                    <a:ext uri="{FF2B5EF4-FFF2-40B4-BE49-F238E27FC236}">
                      <a16:creationId xmlns:a16="http://schemas.microsoft.com/office/drawing/2014/main" id="{CB6AA6A2-2418-9549-8783-C7223F178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4339" y="5164078"/>
                  <a:ext cx="499320" cy="388020"/>
                </a:xfrm>
                <a:custGeom>
                  <a:avLst/>
                  <a:gdLst>
                    <a:gd name="T0" fmla="*/ 8 w 328"/>
                    <a:gd name="T1" fmla="*/ 2246 h 2462"/>
                    <a:gd name="T2" fmla="*/ 16 w 328"/>
                    <a:gd name="T3" fmla="*/ 0 h 2462"/>
                    <a:gd name="T4" fmla="*/ 24 w 328"/>
                    <a:gd name="T5" fmla="*/ 2430 h 2462"/>
                    <a:gd name="T6" fmla="*/ 32 w 328"/>
                    <a:gd name="T7" fmla="*/ 2070 h 2462"/>
                    <a:gd name="T8" fmla="*/ 40 w 328"/>
                    <a:gd name="T9" fmla="*/ 1135 h 2462"/>
                    <a:gd name="T10" fmla="*/ 48 w 328"/>
                    <a:gd name="T11" fmla="*/ 2206 h 2462"/>
                    <a:gd name="T12" fmla="*/ 56 w 328"/>
                    <a:gd name="T13" fmla="*/ 991 h 2462"/>
                    <a:gd name="T14" fmla="*/ 64 w 328"/>
                    <a:gd name="T15" fmla="*/ 1366 h 2462"/>
                    <a:gd name="T16" fmla="*/ 72 w 328"/>
                    <a:gd name="T17" fmla="*/ 1678 h 2462"/>
                    <a:gd name="T18" fmla="*/ 80 w 328"/>
                    <a:gd name="T19" fmla="*/ 1135 h 2462"/>
                    <a:gd name="T20" fmla="*/ 88 w 328"/>
                    <a:gd name="T21" fmla="*/ 1175 h 2462"/>
                    <a:gd name="T22" fmla="*/ 96 w 328"/>
                    <a:gd name="T23" fmla="*/ 1870 h 2462"/>
                    <a:gd name="T24" fmla="*/ 104 w 328"/>
                    <a:gd name="T25" fmla="*/ 1734 h 2462"/>
                    <a:gd name="T26" fmla="*/ 112 w 328"/>
                    <a:gd name="T27" fmla="*/ 1718 h 2462"/>
                    <a:gd name="T28" fmla="*/ 120 w 328"/>
                    <a:gd name="T29" fmla="*/ 1774 h 2462"/>
                    <a:gd name="T30" fmla="*/ 120 w 328"/>
                    <a:gd name="T31" fmla="*/ 1694 h 2462"/>
                    <a:gd name="T32" fmla="*/ 128 w 328"/>
                    <a:gd name="T33" fmla="*/ 479 h 2462"/>
                    <a:gd name="T34" fmla="*/ 136 w 328"/>
                    <a:gd name="T35" fmla="*/ 112 h 2462"/>
                    <a:gd name="T36" fmla="*/ 144 w 328"/>
                    <a:gd name="T37" fmla="*/ 711 h 2462"/>
                    <a:gd name="T38" fmla="*/ 152 w 328"/>
                    <a:gd name="T39" fmla="*/ 1870 h 2462"/>
                    <a:gd name="T40" fmla="*/ 160 w 328"/>
                    <a:gd name="T41" fmla="*/ 2254 h 2462"/>
                    <a:gd name="T42" fmla="*/ 168 w 328"/>
                    <a:gd name="T43" fmla="*/ 2174 h 2462"/>
                    <a:gd name="T44" fmla="*/ 176 w 328"/>
                    <a:gd name="T45" fmla="*/ 1335 h 2462"/>
                    <a:gd name="T46" fmla="*/ 184 w 328"/>
                    <a:gd name="T47" fmla="*/ 1518 h 2462"/>
                    <a:gd name="T48" fmla="*/ 184 w 328"/>
                    <a:gd name="T49" fmla="*/ 1598 h 2462"/>
                    <a:gd name="T50" fmla="*/ 192 w 328"/>
                    <a:gd name="T51" fmla="*/ 1646 h 2462"/>
                    <a:gd name="T52" fmla="*/ 200 w 328"/>
                    <a:gd name="T53" fmla="*/ 1351 h 2462"/>
                    <a:gd name="T54" fmla="*/ 208 w 328"/>
                    <a:gd name="T55" fmla="*/ 1806 h 2462"/>
                    <a:gd name="T56" fmla="*/ 216 w 328"/>
                    <a:gd name="T57" fmla="*/ 1646 h 2462"/>
                    <a:gd name="T58" fmla="*/ 224 w 328"/>
                    <a:gd name="T59" fmla="*/ 1766 h 2462"/>
                    <a:gd name="T60" fmla="*/ 240 w 328"/>
                    <a:gd name="T61" fmla="*/ 1926 h 2462"/>
                    <a:gd name="T62" fmla="*/ 248 w 328"/>
                    <a:gd name="T63" fmla="*/ 144 h 2462"/>
                    <a:gd name="T64" fmla="*/ 248 w 328"/>
                    <a:gd name="T65" fmla="*/ 2214 h 2462"/>
                    <a:gd name="T66" fmla="*/ 256 w 328"/>
                    <a:gd name="T67" fmla="*/ 1239 h 2462"/>
                    <a:gd name="T68" fmla="*/ 264 w 328"/>
                    <a:gd name="T69" fmla="*/ 1239 h 2462"/>
                    <a:gd name="T70" fmla="*/ 272 w 328"/>
                    <a:gd name="T71" fmla="*/ 1830 h 2462"/>
                    <a:gd name="T72" fmla="*/ 280 w 328"/>
                    <a:gd name="T73" fmla="*/ 1630 h 2462"/>
                    <a:gd name="T74" fmla="*/ 288 w 328"/>
                    <a:gd name="T75" fmla="*/ 1510 h 2462"/>
                    <a:gd name="T76" fmla="*/ 296 w 328"/>
                    <a:gd name="T77" fmla="*/ 1614 h 2462"/>
                    <a:gd name="T78" fmla="*/ 304 w 328"/>
                    <a:gd name="T79" fmla="*/ 1862 h 2462"/>
                    <a:gd name="T80" fmla="*/ 312 w 328"/>
                    <a:gd name="T81" fmla="*/ 1830 h 2462"/>
                    <a:gd name="T82" fmla="*/ 320 w 328"/>
                    <a:gd name="T83" fmla="*/ 1518 h 246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28"/>
                    <a:gd name="T127" fmla="*/ 0 h 2462"/>
                    <a:gd name="T128" fmla="*/ 328 w 328"/>
                    <a:gd name="T129" fmla="*/ 2462 h 246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28" h="2462">
                      <a:moveTo>
                        <a:pt x="0" y="1686"/>
                      </a:moveTo>
                      <a:lnTo>
                        <a:pt x="8" y="1694"/>
                      </a:lnTo>
                      <a:lnTo>
                        <a:pt x="8" y="2246"/>
                      </a:lnTo>
                      <a:lnTo>
                        <a:pt x="8" y="1127"/>
                      </a:lnTo>
                      <a:lnTo>
                        <a:pt x="16" y="1007"/>
                      </a:lnTo>
                      <a:lnTo>
                        <a:pt x="16" y="0"/>
                      </a:lnTo>
                      <a:lnTo>
                        <a:pt x="16" y="1638"/>
                      </a:lnTo>
                      <a:lnTo>
                        <a:pt x="24" y="1718"/>
                      </a:lnTo>
                      <a:lnTo>
                        <a:pt x="24" y="2430"/>
                      </a:lnTo>
                      <a:lnTo>
                        <a:pt x="24" y="759"/>
                      </a:lnTo>
                      <a:lnTo>
                        <a:pt x="32" y="727"/>
                      </a:lnTo>
                      <a:lnTo>
                        <a:pt x="32" y="2070"/>
                      </a:lnTo>
                      <a:lnTo>
                        <a:pt x="32" y="2022"/>
                      </a:lnTo>
                      <a:lnTo>
                        <a:pt x="40" y="2062"/>
                      </a:lnTo>
                      <a:lnTo>
                        <a:pt x="40" y="1135"/>
                      </a:lnTo>
                      <a:lnTo>
                        <a:pt x="40" y="1438"/>
                      </a:lnTo>
                      <a:lnTo>
                        <a:pt x="48" y="1558"/>
                      </a:lnTo>
                      <a:lnTo>
                        <a:pt x="48" y="2206"/>
                      </a:lnTo>
                      <a:lnTo>
                        <a:pt x="48" y="1287"/>
                      </a:lnTo>
                      <a:lnTo>
                        <a:pt x="56" y="1215"/>
                      </a:lnTo>
                      <a:lnTo>
                        <a:pt x="56" y="991"/>
                      </a:lnTo>
                      <a:lnTo>
                        <a:pt x="56" y="1958"/>
                      </a:lnTo>
                      <a:lnTo>
                        <a:pt x="64" y="1974"/>
                      </a:lnTo>
                      <a:lnTo>
                        <a:pt x="64" y="1366"/>
                      </a:lnTo>
                      <a:lnTo>
                        <a:pt x="64" y="1486"/>
                      </a:lnTo>
                      <a:lnTo>
                        <a:pt x="72" y="1518"/>
                      </a:lnTo>
                      <a:lnTo>
                        <a:pt x="72" y="1678"/>
                      </a:lnTo>
                      <a:lnTo>
                        <a:pt x="72" y="1167"/>
                      </a:lnTo>
                      <a:lnTo>
                        <a:pt x="80" y="1151"/>
                      </a:lnTo>
                      <a:lnTo>
                        <a:pt x="80" y="1135"/>
                      </a:lnTo>
                      <a:lnTo>
                        <a:pt x="80" y="2086"/>
                      </a:lnTo>
                      <a:lnTo>
                        <a:pt x="88" y="2078"/>
                      </a:lnTo>
                      <a:lnTo>
                        <a:pt x="88" y="1175"/>
                      </a:lnTo>
                      <a:lnTo>
                        <a:pt x="88" y="1327"/>
                      </a:lnTo>
                      <a:lnTo>
                        <a:pt x="96" y="1374"/>
                      </a:lnTo>
                      <a:lnTo>
                        <a:pt x="96" y="1870"/>
                      </a:lnTo>
                      <a:lnTo>
                        <a:pt x="96" y="1726"/>
                      </a:lnTo>
                      <a:lnTo>
                        <a:pt x="104" y="1710"/>
                      </a:lnTo>
                      <a:lnTo>
                        <a:pt x="104" y="1734"/>
                      </a:lnTo>
                      <a:lnTo>
                        <a:pt x="104" y="1638"/>
                      </a:lnTo>
                      <a:lnTo>
                        <a:pt x="104" y="1726"/>
                      </a:lnTo>
                      <a:lnTo>
                        <a:pt x="112" y="1718"/>
                      </a:lnTo>
                      <a:lnTo>
                        <a:pt x="112" y="1582"/>
                      </a:lnTo>
                      <a:lnTo>
                        <a:pt x="112" y="1758"/>
                      </a:lnTo>
                      <a:lnTo>
                        <a:pt x="120" y="1774"/>
                      </a:lnTo>
                      <a:lnTo>
                        <a:pt x="120" y="1894"/>
                      </a:lnTo>
                      <a:lnTo>
                        <a:pt x="120" y="1654"/>
                      </a:lnTo>
                      <a:lnTo>
                        <a:pt x="120" y="1694"/>
                      </a:lnTo>
                      <a:lnTo>
                        <a:pt x="128" y="1710"/>
                      </a:lnTo>
                      <a:lnTo>
                        <a:pt x="128" y="2054"/>
                      </a:lnTo>
                      <a:lnTo>
                        <a:pt x="128" y="479"/>
                      </a:lnTo>
                      <a:lnTo>
                        <a:pt x="136" y="327"/>
                      </a:lnTo>
                      <a:lnTo>
                        <a:pt x="136" y="2462"/>
                      </a:lnTo>
                      <a:lnTo>
                        <a:pt x="136" y="112"/>
                      </a:lnTo>
                      <a:lnTo>
                        <a:pt x="136" y="2286"/>
                      </a:lnTo>
                      <a:lnTo>
                        <a:pt x="144" y="2238"/>
                      </a:lnTo>
                      <a:lnTo>
                        <a:pt x="144" y="711"/>
                      </a:lnTo>
                      <a:lnTo>
                        <a:pt x="144" y="1119"/>
                      </a:lnTo>
                      <a:lnTo>
                        <a:pt x="152" y="1159"/>
                      </a:lnTo>
                      <a:lnTo>
                        <a:pt x="152" y="1870"/>
                      </a:lnTo>
                      <a:lnTo>
                        <a:pt x="152" y="1255"/>
                      </a:lnTo>
                      <a:lnTo>
                        <a:pt x="160" y="1159"/>
                      </a:lnTo>
                      <a:lnTo>
                        <a:pt x="160" y="2254"/>
                      </a:lnTo>
                      <a:lnTo>
                        <a:pt x="160" y="1135"/>
                      </a:lnTo>
                      <a:lnTo>
                        <a:pt x="160" y="2206"/>
                      </a:lnTo>
                      <a:lnTo>
                        <a:pt x="168" y="2174"/>
                      </a:lnTo>
                      <a:lnTo>
                        <a:pt x="168" y="1151"/>
                      </a:lnTo>
                      <a:lnTo>
                        <a:pt x="168" y="1287"/>
                      </a:lnTo>
                      <a:lnTo>
                        <a:pt x="176" y="1335"/>
                      </a:lnTo>
                      <a:lnTo>
                        <a:pt x="176" y="1862"/>
                      </a:lnTo>
                      <a:lnTo>
                        <a:pt x="176" y="1534"/>
                      </a:lnTo>
                      <a:lnTo>
                        <a:pt x="184" y="1518"/>
                      </a:lnTo>
                      <a:lnTo>
                        <a:pt x="184" y="1734"/>
                      </a:lnTo>
                      <a:lnTo>
                        <a:pt x="184" y="1430"/>
                      </a:lnTo>
                      <a:lnTo>
                        <a:pt x="184" y="1598"/>
                      </a:lnTo>
                      <a:lnTo>
                        <a:pt x="192" y="1566"/>
                      </a:lnTo>
                      <a:lnTo>
                        <a:pt x="192" y="1159"/>
                      </a:lnTo>
                      <a:lnTo>
                        <a:pt x="192" y="1646"/>
                      </a:lnTo>
                      <a:lnTo>
                        <a:pt x="200" y="1710"/>
                      </a:lnTo>
                      <a:lnTo>
                        <a:pt x="200" y="1918"/>
                      </a:lnTo>
                      <a:lnTo>
                        <a:pt x="200" y="1351"/>
                      </a:lnTo>
                      <a:lnTo>
                        <a:pt x="208" y="1335"/>
                      </a:lnTo>
                      <a:lnTo>
                        <a:pt x="208" y="1319"/>
                      </a:lnTo>
                      <a:lnTo>
                        <a:pt x="208" y="1806"/>
                      </a:lnTo>
                      <a:lnTo>
                        <a:pt x="216" y="1814"/>
                      </a:lnTo>
                      <a:lnTo>
                        <a:pt x="216" y="1630"/>
                      </a:lnTo>
                      <a:lnTo>
                        <a:pt x="216" y="1646"/>
                      </a:lnTo>
                      <a:lnTo>
                        <a:pt x="224" y="1662"/>
                      </a:lnTo>
                      <a:lnTo>
                        <a:pt x="224" y="1654"/>
                      </a:lnTo>
                      <a:lnTo>
                        <a:pt x="224" y="1766"/>
                      </a:lnTo>
                      <a:lnTo>
                        <a:pt x="232" y="1782"/>
                      </a:lnTo>
                      <a:lnTo>
                        <a:pt x="232" y="1910"/>
                      </a:lnTo>
                      <a:lnTo>
                        <a:pt x="240" y="1926"/>
                      </a:lnTo>
                      <a:lnTo>
                        <a:pt x="240" y="2166"/>
                      </a:lnTo>
                      <a:lnTo>
                        <a:pt x="240" y="232"/>
                      </a:lnTo>
                      <a:lnTo>
                        <a:pt x="248" y="144"/>
                      </a:lnTo>
                      <a:lnTo>
                        <a:pt x="248" y="2430"/>
                      </a:lnTo>
                      <a:lnTo>
                        <a:pt x="248" y="80"/>
                      </a:lnTo>
                      <a:lnTo>
                        <a:pt x="248" y="2214"/>
                      </a:lnTo>
                      <a:lnTo>
                        <a:pt x="256" y="2150"/>
                      </a:lnTo>
                      <a:lnTo>
                        <a:pt x="256" y="831"/>
                      </a:lnTo>
                      <a:lnTo>
                        <a:pt x="256" y="1239"/>
                      </a:lnTo>
                      <a:lnTo>
                        <a:pt x="264" y="1279"/>
                      </a:lnTo>
                      <a:lnTo>
                        <a:pt x="264" y="1678"/>
                      </a:lnTo>
                      <a:lnTo>
                        <a:pt x="264" y="1239"/>
                      </a:lnTo>
                      <a:lnTo>
                        <a:pt x="272" y="1247"/>
                      </a:lnTo>
                      <a:lnTo>
                        <a:pt x="272" y="1926"/>
                      </a:lnTo>
                      <a:lnTo>
                        <a:pt x="272" y="1830"/>
                      </a:lnTo>
                      <a:lnTo>
                        <a:pt x="280" y="1774"/>
                      </a:lnTo>
                      <a:lnTo>
                        <a:pt x="280" y="1351"/>
                      </a:lnTo>
                      <a:lnTo>
                        <a:pt x="280" y="1630"/>
                      </a:lnTo>
                      <a:lnTo>
                        <a:pt x="288" y="1654"/>
                      </a:lnTo>
                      <a:lnTo>
                        <a:pt x="288" y="1806"/>
                      </a:lnTo>
                      <a:lnTo>
                        <a:pt x="288" y="1510"/>
                      </a:lnTo>
                      <a:lnTo>
                        <a:pt x="288" y="1558"/>
                      </a:lnTo>
                      <a:lnTo>
                        <a:pt x="296" y="1566"/>
                      </a:lnTo>
                      <a:lnTo>
                        <a:pt x="296" y="1614"/>
                      </a:lnTo>
                      <a:lnTo>
                        <a:pt x="296" y="1335"/>
                      </a:lnTo>
                      <a:lnTo>
                        <a:pt x="304" y="1319"/>
                      </a:lnTo>
                      <a:lnTo>
                        <a:pt x="304" y="1862"/>
                      </a:lnTo>
                      <a:lnTo>
                        <a:pt x="304" y="1311"/>
                      </a:lnTo>
                      <a:lnTo>
                        <a:pt x="304" y="1846"/>
                      </a:lnTo>
                      <a:lnTo>
                        <a:pt x="312" y="1830"/>
                      </a:lnTo>
                      <a:lnTo>
                        <a:pt x="312" y="1470"/>
                      </a:lnTo>
                      <a:lnTo>
                        <a:pt x="312" y="1502"/>
                      </a:lnTo>
                      <a:lnTo>
                        <a:pt x="320" y="1518"/>
                      </a:lnTo>
                      <a:lnTo>
                        <a:pt x="320" y="1678"/>
                      </a:lnTo>
                      <a:lnTo>
                        <a:pt x="328" y="1686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9F7951AF-E6C1-5243-A5F6-813BAA5A89B5}"/>
                  </a:ext>
                </a:extLst>
              </p:cNvPr>
              <p:cNvGrpSpPr/>
              <p:nvPr/>
            </p:nvGrpSpPr>
            <p:grpSpPr>
              <a:xfrm>
                <a:off x="985446" y="4068048"/>
                <a:ext cx="947448" cy="348991"/>
                <a:chOff x="1765700" y="4065615"/>
                <a:chExt cx="998640" cy="367847"/>
              </a:xfrm>
            </p:grpSpPr>
            <p:sp>
              <p:nvSpPr>
                <p:cNvPr id="52" name="Freeform 215">
                  <a:extLst>
                    <a:ext uri="{FF2B5EF4-FFF2-40B4-BE49-F238E27FC236}">
                      <a16:creationId xmlns:a16="http://schemas.microsoft.com/office/drawing/2014/main" id="{783B4651-A1CB-414F-99E2-ADEFEA80E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700" y="4094455"/>
                  <a:ext cx="499320" cy="336484"/>
                </a:xfrm>
                <a:custGeom>
                  <a:avLst/>
                  <a:gdLst>
                    <a:gd name="T0" fmla="*/ 0 w 337"/>
                    <a:gd name="T1" fmla="*/ 1407 h 2135"/>
                    <a:gd name="T2" fmla="*/ 8 w 337"/>
                    <a:gd name="T3" fmla="*/ 1351 h 2135"/>
                    <a:gd name="T4" fmla="*/ 16 w 337"/>
                    <a:gd name="T5" fmla="*/ 1351 h 2135"/>
                    <a:gd name="T6" fmla="*/ 16 w 337"/>
                    <a:gd name="T7" fmla="*/ 1343 h 2135"/>
                    <a:gd name="T8" fmla="*/ 24 w 337"/>
                    <a:gd name="T9" fmla="*/ 1415 h 2135"/>
                    <a:gd name="T10" fmla="*/ 32 w 337"/>
                    <a:gd name="T11" fmla="*/ 1399 h 2135"/>
                    <a:gd name="T12" fmla="*/ 40 w 337"/>
                    <a:gd name="T13" fmla="*/ 600 h 2135"/>
                    <a:gd name="T14" fmla="*/ 48 w 337"/>
                    <a:gd name="T15" fmla="*/ 1463 h 2135"/>
                    <a:gd name="T16" fmla="*/ 48 w 337"/>
                    <a:gd name="T17" fmla="*/ 1191 h 2135"/>
                    <a:gd name="T18" fmla="*/ 56 w 337"/>
                    <a:gd name="T19" fmla="*/ 1687 h 2135"/>
                    <a:gd name="T20" fmla="*/ 64 w 337"/>
                    <a:gd name="T21" fmla="*/ 1479 h 2135"/>
                    <a:gd name="T22" fmla="*/ 64 w 337"/>
                    <a:gd name="T23" fmla="*/ 1215 h 2135"/>
                    <a:gd name="T24" fmla="*/ 72 w 337"/>
                    <a:gd name="T25" fmla="*/ 1647 h 2135"/>
                    <a:gd name="T26" fmla="*/ 80 w 337"/>
                    <a:gd name="T27" fmla="*/ 1399 h 2135"/>
                    <a:gd name="T28" fmla="*/ 80 w 337"/>
                    <a:gd name="T29" fmla="*/ 1479 h 2135"/>
                    <a:gd name="T30" fmla="*/ 88 w 337"/>
                    <a:gd name="T31" fmla="*/ 1559 h 2135"/>
                    <a:gd name="T32" fmla="*/ 96 w 337"/>
                    <a:gd name="T33" fmla="*/ 1072 h 2135"/>
                    <a:gd name="T34" fmla="*/ 96 w 337"/>
                    <a:gd name="T35" fmla="*/ 1391 h 2135"/>
                    <a:gd name="T36" fmla="*/ 104 w 337"/>
                    <a:gd name="T37" fmla="*/ 1103 h 2135"/>
                    <a:gd name="T38" fmla="*/ 113 w 337"/>
                    <a:gd name="T39" fmla="*/ 1175 h 2135"/>
                    <a:gd name="T40" fmla="*/ 113 w 337"/>
                    <a:gd name="T41" fmla="*/ 1519 h 2135"/>
                    <a:gd name="T42" fmla="*/ 121 w 337"/>
                    <a:gd name="T43" fmla="*/ 1231 h 2135"/>
                    <a:gd name="T44" fmla="*/ 129 w 337"/>
                    <a:gd name="T45" fmla="*/ 1359 h 2135"/>
                    <a:gd name="T46" fmla="*/ 129 w 337"/>
                    <a:gd name="T47" fmla="*/ 1415 h 2135"/>
                    <a:gd name="T48" fmla="*/ 137 w 337"/>
                    <a:gd name="T49" fmla="*/ 1463 h 2135"/>
                    <a:gd name="T50" fmla="*/ 137 w 337"/>
                    <a:gd name="T51" fmla="*/ 1455 h 2135"/>
                    <a:gd name="T52" fmla="*/ 145 w 337"/>
                    <a:gd name="T53" fmla="*/ 1271 h 2135"/>
                    <a:gd name="T54" fmla="*/ 153 w 337"/>
                    <a:gd name="T55" fmla="*/ 1311 h 2135"/>
                    <a:gd name="T56" fmla="*/ 153 w 337"/>
                    <a:gd name="T57" fmla="*/ 1479 h 2135"/>
                    <a:gd name="T58" fmla="*/ 161 w 337"/>
                    <a:gd name="T59" fmla="*/ 1527 h 2135"/>
                    <a:gd name="T60" fmla="*/ 161 w 337"/>
                    <a:gd name="T61" fmla="*/ 1431 h 2135"/>
                    <a:gd name="T62" fmla="*/ 169 w 337"/>
                    <a:gd name="T63" fmla="*/ 96 h 2135"/>
                    <a:gd name="T64" fmla="*/ 177 w 337"/>
                    <a:gd name="T65" fmla="*/ 480 h 2135"/>
                    <a:gd name="T66" fmla="*/ 177 w 337"/>
                    <a:gd name="T67" fmla="*/ 1815 h 2135"/>
                    <a:gd name="T68" fmla="*/ 185 w 337"/>
                    <a:gd name="T69" fmla="*/ 848 h 2135"/>
                    <a:gd name="T70" fmla="*/ 193 w 337"/>
                    <a:gd name="T71" fmla="*/ 1247 h 2135"/>
                    <a:gd name="T72" fmla="*/ 193 w 337"/>
                    <a:gd name="T73" fmla="*/ 1000 h 2135"/>
                    <a:gd name="T74" fmla="*/ 201 w 337"/>
                    <a:gd name="T75" fmla="*/ 768 h 2135"/>
                    <a:gd name="T76" fmla="*/ 209 w 337"/>
                    <a:gd name="T77" fmla="*/ 1887 h 2135"/>
                    <a:gd name="T78" fmla="*/ 209 w 337"/>
                    <a:gd name="T79" fmla="*/ 952 h 2135"/>
                    <a:gd name="T80" fmla="*/ 217 w 337"/>
                    <a:gd name="T81" fmla="*/ 1655 h 2135"/>
                    <a:gd name="T82" fmla="*/ 225 w 337"/>
                    <a:gd name="T83" fmla="*/ 1583 h 2135"/>
                    <a:gd name="T84" fmla="*/ 225 w 337"/>
                    <a:gd name="T85" fmla="*/ 1167 h 2135"/>
                    <a:gd name="T86" fmla="*/ 233 w 337"/>
                    <a:gd name="T87" fmla="*/ 1567 h 2135"/>
                    <a:gd name="T88" fmla="*/ 241 w 337"/>
                    <a:gd name="T89" fmla="*/ 1183 h 2135"/>
                    <a:gd name="T90" fmla="*/ 241 w 337"/>
                    <a:gd name="T91" fmla="*/ 1527 h 2135"/>
                    <a:gd name="T92" fmla="*/ 249 w 337"/>
                    <a:gd name="T93" fmla="*/ 1703 h 2135"/>
                    <a:gd name="T94" fmla="*/ 257 w 337"/>
                    <a:gd name="T95" fmla="*/ 1064 h 2135"/>
                    <a:gd name="T96" fmla="*/ 257 w 337"/>
                    <a:gd name="T97" fmla="*/ 1663 h 2135"/>
                    <a:gd name="T98" fmla="*/ 265 w 337"/>
                    <a:gd name="T99" fmla="*/ 1719 h 2135"/>
                    <a:gd name="T100" fmla="*/ 273 w 337"/>
                    <a:gd name="T101" fmla="*/ 1263 h 2135"/>
                    <a:gd name="T102" fmla="*/ 273 w 337"/>
                    <a:gd name="T103" fmla="*/ 1375 h 2135"/>
                    <a:gd name="T104" fmla="*/ 281 w 337"/>
                    <a:gd name="T105" fmla="*/ 1495 h 2135"/>
                    <a:gd name="T106" fmla="*/ 289 w 337"/>
                    <a:gd name="T107" fmla="*/ 1383 h 2135"/>
                    <a:gd name="T108" fmla="*/ 297 w 337"/>
                    <a:gd name="T109" fmla="*/ 1447 h 2135"/>
                    <a:gd name="T110" fmla="*/ 297 w 337"/>
                    <a:gd name="T111" fmla="*/ 400 h 2135"/>
                    <a:gd name="T112" fmla="*/ 305 w 337"/>
                    <a:gd name="T113" fmla="*/ 0 h 2135"/>
                    <a:gd name="T114" fmla="*/ 313 w 337"/>
                    <a:gd name="T115" fmla="*/ 1895 h 2135"/>
                    <a:gd name="T116" fmla="*/ 313 w 337"/>
                    <a:gd name="T117" fmla="*/ 824 h 2135"/>
                    <a:gd name="T118" fmla="*/ 321 w 337"/>
                    <a:gd name="T119" fmla="*/ 1687 h 2135"/>
                    <a:gd name="T120" fmla="*/ 321 w 337"/>
                    <a:gd name="T121" fmla="*/ 1583 h 2135"/>
                    <a:gd name="T122" fmla="*/ 329 w 337"/>
                    <a:gd name="T123" fmla="*/ 784 h 2135"/>
                    <a:gd name="T124" fmla="*/ 337 w 337"/>
                    <a:gd name="T125" fmla="*/ 1295 h 213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37"/>
                    <a:gd name="T190" fmla="*/ 0 h 2135"/>
                    <a:gd name="T191" fmla="*/ 337 w 337"/>
                    <a:gd name="T192" fmla="*/ 2135 h 2135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37" h="2135">
                      <a:moveTo>
                        <a:pt x="0" y="1327"/>
                      </a:moveTo>
                      <a:lnTo>
                        <a:pt x="0" y="1407"/>
                      </a:lnTo>
                      <a:lnTo>
                        <a:pt x="8" y="1391"/>
                      </a:lnTo>
                      <a:lnTo>
                        <a:pt x="8" y="1351"/>
                      </a:lnTo>
                      <a:lnTo>
                        <a:pt x="8" y="1359"/>
                      </a:lnTo>
                      <a:lnTo>
                        <a:pt x="16" y="1351"/>
                      </a:lnTo>
                      <a:lnTo>
                        <a:pt x="16" y="1327"/>
                      </a:lnTo>
                      <a:lnTo>
                        <a:pt x="16" y="1343"/>
                      </a:lnTo>
                      <a:lnTo>
                        <a:pt x="24" y="1351"/>
                      </a:lnTo>
                      <a:lnTo>
                        <a:pt x="24" y="1415"/>
                      </a:lnTo>
                      <a:lnTo>
                        <a:pt x="24" y="1407"/>
                      </a:lnTo>
                      <a:lnTo>
                        <a:pt x="32" y="1399"/>
                      </a:lnTo>
                      <a:lnTo>
                        <a:pt x="32" y="592"/>
                      </a:lnTo>
                      <a:lnTo>
                        <a:pt x="40" y="600"/>
                      </a:lnTo>
                      <a:lnTo>
                        <a:pt x="40" y="1447"/>
                      </a:lnTo>
                      <a:lnTo>
                        <a:pt x="48" y="1463"/>
                      </a:lnTo>
                      <a:lnTo>
                        <a:pt x="48" y="1127"/>
                      </a:lnTo>
                      <a:lnTo>
                        <a:pt x="48" y="1191"/>
                      </a:lnTo>
                      <a:lnTo>
                        <a:pt x="56" y="1215"/>
                      </a:lnTo>
                      <a:lnTo>
                        <a:pt x="56" y="1687"/>
                      </a:lnTo>
                      <a:lnTo>
                        <a:pt x="56" y="1519"/>
                      </a:lnTo>
                      <a:lnTo>
                        <a:pt x="64" y="1479"/>
                      </a:lnTo>
                      <a:lnTo>
                        <a:pt x="64" y="984"/>
                      </a:lnTo>
                      <a:lnTo>
                        <a:pt x="64" y="1215"/>
                      </a:lnTo>
                      <a:lnTo>
                        <a:pt x="72" y="1255"/>
                      </a:lnTo>
                      <a:lnTo>
                        <a:pt x="72" y="1647"/>
                      </a:lnTo>
                      <a:lnTo>
                        <a:pt x="72" y="1439"/>
                      </a:lnTo>
                      <a:lnTo>
                        <a:pt x="80" y="1399"/>
                      </a:lnTo>
                      <a:lnTo>
                        <a:pt x="80" y="1239"/>
                      </a:lnTo>
                      <a:lnTo>
                        <a:pt x="80" y="1479"/>
                      </a:lnTo>
                      <a:lnTo>
                        <a:pt x="88" y="1511"/>
                      </a:lnTo>
                      <a:lnTo>
                        <a:pt x="88" y="1559"/>
                      </a:lnTo>
                      <a:lnTo>
                        <a:pt x="88" y="1096"/>
                      </a:lnTo>
                      <a:lnTo>
                        <a:pt x="96" y="1072"/>
                      </a:lnTo>
                      <a:lnTo>
                        <a:pt x="96" y="1032"/>
                      </a:lnTo>
                      <a:lnTo>
                        <a:pt x="96" y="1391"/>
                      </a:lnTo>
                      <a:lnTo>
                        <a:pt x="104" y="1399"/>
                      </a:lnTo>
                      <a:lnTo>
                        <a:pt x="104" y="1103"/>
                      </a:lnTo>
                      <a:lnTo>
                        <a:pt x="104" y="1159"/>
                      </a:lnTo>
                      <a:lnTo>
                        <a:pt x="113" y="1175"/>
                      </a:lnTo>
                      <a:lnTo>
                        <a:pt x="113" y="1599"/>
                      </a:lnTo>
                      <a:lnTo>
                        <a:pt x="113" y="1519"/>
                      </a:lnTo>
                      <a:lnTo>
                        <a:pt x="121" y="1495"/>
                      </a:lnTo>
                      <a:lnTo>
                        <a:pt x="121" y="1231"/>
                      </a:lnTo>
                      <a:lnTo>
                        <a:pt x="121" y="1335"/>
                      </a:lnTo>
                      <a:lnTo>
                        <a:pt x="129" y="1359"/>
                      </a:lnTo>
                      <a:lnTo>
                        <a:pt x="129" y="1495"/>
                      </a:lnTo>
                      <a:lnTo>
                        <a:pt x="129" y="1415"/>
                      </a:lnTo>
                      <a:lnTo>
                        <a:pt x="137" y="1399"/>
                      </a:lnTo>
                      <a:lnTo>
                        <a:pt x="137" y="1463"/>
                      </a:lnTo>
                      <a:lnTo>
                        <a:pt x="137" y="1383"/>
                      </a:lnTo>
                      <a:lnTo>
                        <a:pt x="137" y="1455"/>
                      </a:lnTo>
                      <a:lnTo>
                        <a:pt x="145" y="1447"/>
                      </a:lnTo>
                      <a:lnTo>
                        <a:pt x="145" y="1271"/>
                      </a:lnTo>
                      <a:lnTo>
                        <a:pt x="145" y="1295"/>
                      </a:lnTo>
                      <a:lnTo>
                        <a:pt x="153" y="1311"/>
                      </a:lnTo>
                      <a:lnTo>
                        <a:pt x="153" y="1519"/>
                      </a:lnTo>
                      <a:lnTo>
                        <a:pt x="153" y="1479"/>
                      </a:lnTo>
                      <a:lnTo>
                        <a:pt x="161" y="1455"/>
                      </a:lnTo>
                      <a:lnTo>
                        <a:pt x="161" y="1527"/>
                      </a:lnTo>
                      <a:lnTo>
                        <a:pt x="161" y="1375"/>
                      </a:lnTo>
                      <a:lnTo>
                        <a:pt x="161" y="1431"/>
                      </a:lnTo>
                      <a:lnTo>
                        <a:pt x="169" y="1311"/>
                      </a:lnTo>
                      <a:lnTo>
                        <a:pt x="169" y="96"/>
                      </a:lnTo>
                      <a:lnTo>
                        <a:pt x="169" y="368"/>
                      </a:lnTo>
                      <a:lnTo>
                        <a:pt x="177" y="480"/>
                      </a:lnTo>
                      <a:lnTo>
                        <a:pt x="177" y="2063"/>
                      </a:lnTo>
                      <a:lnTo>
                        <a:pt x="177" y="1815"/>
                      </a:lnTo>
                      <a:lnTo>
                        <a:pt x="185" y="1711"/>
                      </a:lnTo>
                      <a:lnTo>
                        <a:pt x="185" y="848"/>
                      </a:lnTo>
                      <a:lnTo>
                        <a:pt x="185" y="1175"/>
                      </a:lnTo>
                      <a:lnTo>
                        <a:pt x="193" y="1247"/>
                      </a:lnTo>
                      <a:lnTo>
                        <a:pt x="193" y="1711"/>
                      </a:lnTo>
                      <a:lnTo>
                        <a:pt x="193" y="1000"/>
                      </a:lnTo>
                      <a:lnTo>
                        <a:pt x="201" y="936"/>
                      </a:lnTo>
                      <a:lnTo>
                        <a:pt x="201" y="768"/>
                      </a:lnTo>
                      <a:lnTo>
                        <a:pt x="201" y="1847"/>
                      </a:lnTo>
                      <a:lnTo>
                        <a:pt x="209" y="1887"/>
                      </a:lnTo>
                      <a:lnTo>
                        <a:pt x="209" y="1983"/>
                      </a:lnTo>
                      <a:lnTo>
                        <a:pt x="209" y="952"/>
                      </a:lnTo>
                      <a:lnTo>
                        <a:pt x="217" y="936"/>
                      </a:lnTo>
                      <a:lnTo>
                        <a:pt x="217" y="1655"/>
                      </a:lnTo>
                      <a:lnTo>
                        <a:pt x="217" y="1615"/>
                      </a:lnTo>
                      <a:lnTo>
                        <a:pt x="225" y="1583"/>
                      </a:lnTo>
                      <a:lnTo>
                        <a:pt x="225" y="1008"/>
                      </a:lnTo>
                      <a:lnTo>
                        <a:pt x="225" y="1167"/>
                      </a:lnTo>
                      <a:lnTo>
                        <a:pt x="233" y="1215"/>
                      </a:lnTo>
                      <a:lnTo>
                        <a:pt x="233" y="1567"/>
                      </a:lnTo>
                      <a:lnTo>
                        <a:pt x="233" y="1247"/>
                      </a:lnTo>
                      <a:lnTo>
                        <a:pt x="241" y="1183"/>
                      </a:lnTo>
                      <a:lnTo>
                        <a:pt x="241" y="984"/>
                      </a:lnTo>
                      <a:lnTo>
                        <a:pt x="241" y="1527"/>
                      </a:lnTo>
                      <a:lnTo>
                        <a:pt x="249" y="1575"/>
                      </a:lnTo>
                      <a:lnTo>
                        <a:pt x="249" y="1703"/>
                      </a:lnTo>
                      <a:lnTo>
                        <a:pt x="249" y="1096"/>
                      </a:lnTo>
                      <a:lnTo>
                        <a:pt x="257" y="1064"/>
                      </a:lnTo>
                      <a:lnTo>
                        <a:pt x="257" y="1000"/>
                      </a:lnTo>
                      <a:lnTo>
                        <a:pt x="257" y="1663"/>
                      </a:lnTo>
                      <a:lnTo>
                        <a:pt x="265" y="1687"/>
                      </a:lnTo>
                      <a:lnTo>
                        <a:pt x="265" y="1719"/>
                      </a:lnTo>
                      <a:lnTo>
                        <a:pt x="265" y="1279"/>
                      </a:lnTo>
                      <a:lnTo>
                        <a:pt x="273" y="1263"/>
                      </a:lnTo>
                      <a:lnTo>
                        <a:pt x="273" y="1223"/>
                      </a:lnTo>
                      <a:lnTo>
                        <a:pt x="273" y="1375"/>
                      </a:lnTo>
                      <a:lnTo>
                        <a:pt x="281" y="1383"/>
                      </a:lnTo>
                      <a:lnTo>
                        <a:pt x="281" y="1495"/>
                      </a:lnTo>
                      <a:lnTo>
                        <a:pt x="289" y="1487"/>
                      </a:lnTo>
                      <a:lnTo>
                        <a:pt x="289" y="1383"/>
                      </a:lnTo>
                      <a:lnTo>
                        <a:pt x="289" y="1431"/>
                      </a:lnTo>
                      <a:lnTo>
                        <a:pt x="297" y="1447"/>
                      </a:lnTo>
                      <a:lnTo>
                        <a:pt x="297" y="1583"/>
                      </a:lnTo>
                      <a:lnTo>
                        <a:pt x="297" y="400"/>
                      </a:lnTo>
                      <a:lnTo>
                        <a:pt x="305" y="344"/>
                      </a:lnTo>
                      <a:lnTo>
                        <a:pt x="305" y="0"/>
                      </a:lnTo>
                      <a:lnTo>
                        <a:pt x="305" y="1855"/>
                      </a:lnTo>
                      <a:lnTo>
                        <a:pt x="313" y="1895"/>
                      </a:lnTo>
                      <a:lnTo>
                        <a:pt x="313" y="2135"/>
                      </a:lnTo>
                      <a:lnTo>
                        <a:pt x="313" y="824"/>
                      </a:lnTo>
                      <a:lnTo>
                        <a:pt x="321" y="784"/>
                      </a:lnTo>
                      <a:lnTo>
                        <a:pt x="321" y="1687"/>
                      </a:lnTo>
                      <a:lnTo>
                        <a:pt x="321" y="760"/>
                      </a:lnTo>
                      <a:lnTo>
                        <a:pt x="321" y="1583"/>
                      </a:lnTo>
                      <a:lnTo>
                        <a:pt x="329" y="1519"/>
                      </a:lnTo>
                      <a:lnTo>
                        <a:pt x="329" y="784"/>
                      </a:lnTo>
                      <a:lnTo>
                        <a:pt x="329" y="1199"/>
                      </a:lnTo>
                      <a:lnTo>
                        <a:pt x="337" y="1295"/>
                      </a:lnTo>
                      <a:lnTo>
                        <a:pt x="337" y="1927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Freeform 216">
                  <a:extLst>
                    <a:ext uri="{FF2B5EF4-FFF2-40B4-BE49-F238E27FC236}">
                      <a16:creationId xmlns:a16="http://schemas.microsoft.com/office/drawing/2014/main" id="{58ED214A-5BEF-4E46-8743-A7F557849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020" y="4065615"/>
                  <a:ext cx="499320" cy="367847"/>
                </a:xfrm>
                <a:custGeom>
                  <a:avLst/>
                  <a:gdLst>
                    <a:gd name="T0" fmla="*/ 8 w 328"/>
                    <a:gd name="T1" fmla="*/ 1422 h 2334"/>
                    <a:gd name="T2" fmla="*/ 16 w 328"/>
                    <a:gd name="T3" fmla="*/ 1750 h 2334"/>
                    <a:gd name="T4" fmla="*/ 24 w 328"/>
                    <a:gd name="T5" fmla="*/ 1255 h 2334"/>
                    <a:gd name="T6" fmla="*/ 32 w 328"/>
                    <a:gd name="T7" fmla="*/ 1614 h 2334"/>
                    <a:gd name="T8" fmla="*/ 40 w 328"/>
                    <a:gd name="T9" fmla="*/ 1478 h 2334"/>
                    <a:gd name="T10" fmla="*/ 48 w 328"/>
                    <a:gd name="T11" fmla="*/ 1438 h 2334"/>
                    <a:gd name="T12" fmla="*/ 56 w 328"/>
                    <a:gd name="T13" fmla="*/ 1670 h 2334"/>
                    <a:gd name="T14" fmla="*/ 64 w 328"/>
                    <a:gd name="T15" fmla="*/ 1622 h 2334"/>
                    <a:gd name="T16" fmla="*/ 72 w 328"/>
                    <a:gd name="T17" fmla="*/ 1422 h 2334"/>
                    <a:gd name="T18" fmla="*/ 80 w 328"/>
                    <a:gd name="T19" fmla="*/ 1758 h 2334"/>
                    <a:gd name="T20" fmla="*/ 88 w 328"/>
                    <a:gd name="T21" fmla="*/ 1582 h 2334"/>
                    <a:gd name="T22" fmla="*/ 96 w 328"/>
                    <a:gd name="T23" fmla="*/ 871 h 2334"/>
                    <a:gd name="T24" fmla="*/ 104 w 328"/>
                    <a:gd name="T25" fmla="*/ 1678 h 2334"/>
                    <a:gd name="T26" fmla="*/ 112 w 328"/>
                    <a:gd name="T27" fmla="*/ 959 h 2334"/>
                    <a:gd name="T28" fmla="*/ 120 w 328"/>
                    <a:gd name="T29" fmla="*/ 1934 h 2334"/>
                    <a:gd name="T30" fmla="*/ 120 w 328"/>
                    <a:gd name="T31" fmla="*/ 1031 h 2334"/>
                    <a:gd name="T32" fmla="*/ 128 w 328"/>
                    <a:gd name="T33" fmla="*/ 1750 h 2334"/>
                    <a:gd name="T34" fmla="*/ 136 w 328"/>
                    <a:gd name="T35" fmla="*/ 1622 h 2334"/>
                    <a:gd name="T36" fmla="*/ 144 w 328"/>
                    <a:gd name="T37" fmla="*/ 1263 h 2334"/>
                    <a:gd name="T38" fmla="*/ 152 w 328"/>
                    <a:gd name="T39" fmla="*/ 1231 h 2334"/>
                    <a:gd name="T40" fmla="*/ 160 w 328"/>
                    <a:gd name="T41" fmla="*/ 1127 h 2334"/>
                    <a:gd name="T42" fmla="*/ 168 w 328"/>
                    <a:gd name="T43" fmla="*/ 1894 h 2334"/>
                    <a:gd name="T44" fmla="*/ 176 w 328"/>
                    <a:gd name="T45" fmla="*/ 1199 h 2334"/>
                    <a:gd name="T46" fmla="*/ 184 w 328"/>
                    <a:gd name="T47" fmla="*/ 1814 h 2334"/>
                    <a:gd name="T48" fmla="*/ 192 w 328"/>
                    <a:gd name="T49" fmla="*/ 1430 h 2334"/>
                    <a:gd name="T50" fmla="*/ 208 w 328"/>
                    <a:gd name="T51" fmla="*/ 1774 h 2334"/>
                    <a:gd name="T52" fmla="*/ 216 w 328"/>
                    <a:gd name="T53" fmla="*/ 1654 h 2334"/>
                    <a:gd name="T54" fmla="*/ 224 w 328"/>
                    <a:gd name="T55" fmla="*/ 375 h 2334"/>
                    <a:gd name="T56" fmla="*/ 232 w 328"/>
                    <a:gd name="T57" fmla="*/ 2222 h 2334"/>
                    <a:gd name="T58" fmla="*/ 240 w 328"/>
                    <a:gd name="T59" fmla="*/ 935 h 2334"/>
                    <a:gd name="T60" fmla="*/ 248 w 328"/>
                    <a:gd name="T61" fmla="*/ 1510 h 2334"/>
                    <a:gd name="T62" fmla="*/ 256 w 328"/>
                    <a:gd name="T63" fmla="*/ 1894 h 2334"/>
                    <a:gd name="T64" fmla="*/ 264 w 328"/>
                    <a:gd name="T65" fmla="*/ 1039 h 2334"/>
                    <a:gd name="T66" fmla="*/ 264 w 328"/>
                    <a:gd name="T67" fmla="*/ 1846 h 2334"/>
                    <a:gd name="T68" fmla="*/ 272 w 328"/>
                    <a:gd name="T69" fmla="*/ 1430 h 2334"/>
                    <a:gd name="T70" fmla="*/ 280 w 328"/>
                    <a:gd name="T71" fmla="*/ 1207 h 2334"/>
                    <a:gd name="T72" fmla="*/ 288 w 328"/>
                    <a:gd name="T73" fmla="*/ 1167 h 2334"/>
                    <a:gd name="T74" fmla="*/ 296 w 328"/>
                    <a:gd name="T75" fmla="*/ 1175 h 2334"/>
                    <a:gd name="T76" fmla="*/ 304 w 328"/>
                    <a:gd name="T77" fmla="*/ 1846 h 2334"/>
                    <a:gd name="T78" fmla="*/ 312 w 328"/>
                    <a:gd name="T79" fmla="*/ 1518 h 2334"/>
                    <a:gd name="T80" fmla="*/ 320 w 328"/>
                    <a:gd name="T81" fmla="*/ 1518 h 2334"/>
                    <a:gd name="T82" fmla="*/ 328 w 328"/>
                    <a:gd name="T83" fmla="*/ 1654 h 233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28"/>
                    <a:gd name="T127" fmla="*/ 0 h 2334"/>
                    <a:gd name="T128" fmla="*/ 328 w 328"/>
                    <a:gd name="T129" fmla="*/ 2334 h 233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28" h="2334">
                      <a:moveTo>
                        <a:pt x="0" y="2110"/>
                      </a:moveTo>
                      <a:lnTo>
                        <a:pt x="0" y="1510"/>
                      </a:lnTo>
                      <a:lnTo>
                        <a:pt x="8" y="1422"/>
                      </a:lnTo>
                      <a:lnTo>
                        <a:pt x="8" y="1111"/>
                      </a:lnTo>
                      <a:lnTo>
                        <a:pt x="8" y="1694"/>
                      </a:lnTo>
                      <a:lnTo>
                        <a:pt x="16" y="1750"/>
                      </a:lnTo>
                      <a:lnTo>
                        <a:pt x="16" y="1830"/>
                      </a:lnTo>
                      <a:lnTo>
                        <a:pt x="16" y="1263"/>
                      </a:lnTo>
                      <a:lnTo>
                        <a:pt x="24" y="1255"/>
                      </a:lnTo>
                      <a:lnTo>
                        <a:pt x="24" y="1702"/>
                      </a:lnTo>
                      <a:lnTo>
                        <a:pt x="24" y="1638"/>
                      </a:lnTo>
                      <a:lnTo>
                        <a:pt x="32" y="1614"/>
                      </a:lnTo>
                      <a:lnTo>
                        <a:pt x="32" y="1183"/>
                      </a:lnTo>
                      <a:lnTo>
                        <a:pt x="32" y="1430"/>
                      </a:lnTo>
                      <a:lnTo>
                        <a:pt x="40" y="1478"/>
                      </a:lnTo>
                      <a:lnTo>
                        <a:pt x="40" y="1838"/>
                      </a:lnTo>
                      <a:lnTo>
                        <a:pt x="40" y="1478"/>
                      </a:lnTo>
                      <a:lnTo>
                        <a:pt x="48" y="1438"/>
                      </a:lnTo>
                      <a:lnTo>
                        <a:pt x="48" y="1215"/>
                      </a:lnTo>
                      <a:lnTo>
                        <a:pt x="48" y="1630"/>
                      </a:lnTo>
                      <a:lnTo>
                        <a:pt x="56" y="1670"/>
                      </a:lnTo>
                      <a:lnTo>
                        <a:pt x="56" y="1870"/>
                      </a:lnTo>
                      <a:lnTo>
                        <a:pt x="56" y="1638"/>
                      </a:lnTo>
                      <a:lnTo>
                        <a:pt x="64" y="1622"/>
                      </a:lnTo>
                      <a:lnTo>
                        <a:pt x="64" y="1382"/>
                      </a:lnTo>
                      <a:lnTo>
                        <a:pt x="64" y="1414"/>
                      </a:lnTo>
                      <a:lnTo>
                        <a:pt x="72" y="1422"/>
                      </a:lnTo>
                      <a:lnTo>
                        <a:pt x="72" y="1774"/>
                      </a:lnTo>
                      <a:lnTo>
                        <a:pt x="72" y="1766"/>
                      </a:lnTo>
                      <a:lnTo>
                        <a:pt x="80" y="1758"/>
                      </a:lnTo>
                      <a:lnTo>
                        <a:pt x="80" y="1518"/>
                      </a:lnTo>
                      <a:lnTo>
                        <a:pt x="80" y="1558"/>
                      </a:lnTo>
                      <a:lnTo>
                        <a:pt x="88" y="1582"/>
                      </a:lnTo>
                      <a:lnTo>
                        <a:pt x="88" y="1942"/>
                      </a:lnTo>
                      <a:lnTo>
                        <a:pt x="88" y="927"/>
                      </a:lnTo>
                      <a:lnTo>
                        <a:pt x="96" y="871"/>
                      </a:lnTo>
                      <a:lnTo>
                        <a:pt x="96" y="40"/>
                      </a:lnTo>
                      <a:lnTo>
                        <a:pt x="96" y="1550"/>
                      </a:lnTo>
                      <a:lnTo>
                        <a:pt x="104" y="1678"/>
                      </a:lnTo>
                      <a:lnTo>
                        <a:pt x="104" y="2334"/>
                      </a:lnTo>
                      <a:lnTo>
                        <a:pt x="104" y="1039"/>
                      </a:lnTo>
                      <a:lnTo>
                        <a:pt x="112" y="959"/>
                      </a:lnTo>
                      <a:lnTo>
                        <a:pt x="112" y="879"/>
                      </a:lnTo>
                      <a:lnTo>
                        <a:pt x="112" y="1926"/>
                      </a:lnTo>
                      <a:lnTo>
                        <a:pt x="120" y="1934"/>
                      </a:lnTo>
                      <a:lnTo>
                        <a:pt x="120" y="1942"/>
                      </a:lnTo>
                      <a:lnTo>
                        <a:pt x="120" y="903"/>
                      </a:lnTo>
                      <a:lnTo>
                        <a:pt x="120" y="1031"/>
                      </a:lnTo>
                      <a:lnTo>
                        <a:pt x="128" y="1135"/>
                      </a:lnTo>
                      <a:lnTo>
                        <a:pt x="128" y="2174"/>
                      </a:lnTo>
                      <a:lnTo>
                        <a:pt x="128" y="1750"/>
                      </a:lnTo>
                      <a:lnTo>
                        <a:pt x="136" y="1654"/>
                      </a:lnTo>
                      <a:lnTo>
                        <a:pt x="136" y="975"/>
                      </a:lnTo>
                      <a:lnTo>
                        <a:pt x="136" y="1622"/>
                      </a:lnTo>
                      <a:lnTo>
                        <a:pt x="144" y="1694"/>
                      </a:lnTo>
                      <a:lnTo>
                        <a:pt x="144" y="1926"/>
                      </a:lnTo>
                      <a:lnTo>
                        <a:pt x="144" y="1263"/>
                      </a:lnTo>
                      <a:lnTo>
                        <a:pt x="152" y="1247"/>
                      </a:lnTo>
                      <a:lnTo>
                        <a:pt x="152" y="1726"/>
                      </a:lnTo>
                      <a:lnTo>
                        <a:pt x="152" y="1231"/>
                      </a:lnTo>
                      <a:lnTo>
                        <a:pt x="152" y="1646"/>
                      </a:lnTo>
                      <a:lnTo>
                        <a:pt x="160" y="1606"/>
                      </a:lnTo>
                      <a:lnTo>
                        <a:pt x="160" y="1127"/>
                      </a:lnTo>
                      <a:lnTo>
                        <a:pt x="160" y="1446"/>
                      </a:lnTo>
                      <a:lnTo>
                        <a:pt x="168" y="1510"/>
                      </a:lnTo>
                      <a:lnTo>
                        <a:pt x="168" y="1894"/>
                      </a:lnTo>
                      <a:lnTo>
                        <a:pt x="168" y="1422"/>
                      </a:lnTo>
                      <a:lnTo>
                        <a:pt x="176" y="1374"/>
                      </a:lnTo>
                      <a:lnTo>
                        <a:pt x="176" y="1199"/>
                      </a:lnTo>
                      <a:lnTo>
                        <a:pt x="176" y="1694"/>
                      </a:lnTo>
                      <a:lnTo>
                        <a:pt x="184" y="1726"/>
                      </a:lnTo>
                      <a:lnTo>
                        <a:pt x="184" y="1814"/>
                      </a:lnTo>
                      <a:lnTo>
                        <a:pt x="184" y="1598"/>
                      </a:lnTo>
                      <a:lnTo>
                        <a:pt x="192" y="1590"/>
                      </a:lnTo>
                      <a:lnTo>
                        <a:pt x="192" y="1430"/>
                      </a:lnTo>
                      <a:lnTo>
                        <a:pt x="200" y="1438"/>
                      </a:lnTo>
                      <a:lnTo>
                        <a:pt x="200" y="1766"/>
                      </a:lnTo>
                      <a:lnTo>
                        <a:pt x="208" y="1774"/>
                      </a:lnTo>
                      <a:lnTo>
                        <a:pt x="208" y="1558"/>
                      </a:lnTo>
                      <a:lnTo>
                        <a:pt x="208" y="1622"/>
                      </a:lnTo>
                      <a:lnTo>
                        <a:pt x="216" y="1654"/>
                      </a:lnTo>
                      <a:lnTo>
                        <a:pt x="216" y="2046"/>
                      </a:lnTo>
                      <a:lnTo>
                        <a:pt x="216" y="543"/>
                      </a:lnTo>
                      <a:lnTo>
                        <a:pt x="224" y="375"/>
                      </a:lnTo>
                      <a:lnTo>
                        <a:pt x="224" y="0"/>
                      </a:lnTo>
                      <a:lnTo>
                        <a:pt x="224" y="2214"/>
                      </a:lnTo>
                      <a:lnTo>
                        <a:pt x="232" y="2222"/>
                      </a:lnTo>
                      <a:lnTo>
                        <a:pt x="232" y="2302"/>
                      </a:lnTo>
                      <a:lnTo>
                        <a:pt x="232" y="935"/>
                      </a:lnTo>
                      <a:lnTo>
                        <a:pt x="240" y="935"/>
                      </a:lnTo>
                      <a:lnTo>
                        <a:pt x="240" y="1982"/>
                      </a:lnTo>
                      <a:lnTo>
                        <a:pt x="240" y="1598"/>
                      </a:lnTo>
                      <a:lnTo>
                        <a:pt x="248" y="1510"/>
                      </a:lnTo>
                      <a:lnTo>
                        <a:pt x="248" y="975"/>
                      </a:lnTo>
                      <a:lnTo>
                        <a:pt x="248" y="1814"/>
                      </a:lnTo>
                      <a:lnTo>
                        <a:pt x="256" y="1894"/>
                      </a:lnTo>
                      <a:lnTo>
                        <a:pt x="256" y="2062"/>
                      </a:lnTo>
                      <a:lnTo>
                        <a:pt x="256" y="1055"/>
                      </a:lnTo>
                      <a:lnTo>
                        <a:pt x="264" y="1039"/>
                      </a:lnTo>
                      <a:lnTo>
                        <a:pt x="264" y="1854"/>
                      </a:lnTo>
                      <a:lnTo>
                        <a:pt x="264" y="1031"/>
                      </a:lnTo>
                      <a:lnTo>
                        <a:pt x="264" y="1846"/>
                      </a:lnTo>
                      <a:lnTo>
                        <a:pt x="272" y="1822"/>
                      </a:lnTo>
                      <a:lnTo>
                        <a:pt x="272" y="1271"/>
                      </a:lnTo>
                      <a:lnTo>
                        <a:pt x="272" y="1430"/>
                      </a:lnTo>
                      <a:lnTo>
                        <a:pt x="280" y="1470"/>
                      </a:lnTo>
                      <a:lnTo>
                        <a:pt x="280" y="1686"/>
                      </a:lnTo>
                      <a:lnTo>
                        <a:pt x="280" y="1207"/>
                      </a:lnTo>
                      <a:lnTo>
                        <a:pt x="288" y="1183"/>
                      </a:lnTo>
                      <a:lnTo>
                        <a:pt x="288" y="1878"/>
                      </a:lnTo>
                      <a:lnTo>
                        <a:pt x="288" y="1167"/>
                      </a:lnTo>
                      <a:lnTo>
                        <a:pt x="288" y="1870"/>
                      </a:lnTo>
                      <a:lnTo>
                        <a:pt x="296" y="1862"/>
                      </a:lnTo>
                      <a:lnTo>
                        <a:pt x="296" y="1175"/>
                      </a:lnTo>
                      <a:lnTo>
                        <a:pt x="296" y="1231"/>
                      </a:lnTo>
                      <a:lnTo>
                        <a:pt x="304" y="1255"/>
                      </a:lnTo>
                      <a:lnTo>
                        <a:pt x="304" y="1846"/>
                      </a:lnTo>
                      <a:lnTo>
                        <a:pt x="304" y="1790"/>
                      </a:lnTo>
                      <a:lnTo>
                        <a:pt x="312" y="1766"/>
                      </a:lnTo>
                      <a:lnTo>
                        <a:pt x="312" y="1518"/>
                      </a:lnTo>
                      <a:lnTo>
                        <a:pt x="312" y="1542"/>
                      </a:lnTo>
                      <a:lnTo>
                        <a:pt x="320" y="1534"/>
                      </a:lnTo>
                      <a:lnTo>
                        <a:pt x="320" y="1518"/>
                      </a:lnTo>
                      <a:lnTo>
                        <a:pt x="320" y="1614"/>
                      </a:lnTo>
                      <a:lnTo>
                        <a:pt x="328" y="1622"/>
                      </a:lnTo>
                      <a:lnTo>
                        <a:pt x="328" y="1654"/>
                      </a:lnTo>
                      <a:lnTo>
                        <a:pt x="328" y="1598"/>
                      </a:lnTo>
                      <a:lnTo>
                        <a:pt x="328" y="1614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B4B41AC-59C8-B247-BA75-8769F14A62C8}"/>
                </a:ext>
              </a:extLst>
            </p:cNvPr>
            <p:cNvSpPr txBox="1"/>
            <p:nvPr/>
          </p:nvSpPr>
          <p:spPr>
            <a:xfrm>
              <a:off x="2608624" y="3021202"/>
              <a:ext cx="686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…</a:t>
              </a:r>
              <a:endPara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9943A40-23DB-294E-A646-E993B1070A7E}"/>
              </a:ext>
            </a:extLst>
          </p:cNvPr>
          <p:cNvGrpSpPr/>
          <p:nvPr/>
        </p:nvGrpSpPr>
        <p:grpSpPr>
          <a:xfrm>
            <a:off x="6885064" y="2451588"/>
            <a:ext cx="3912066" cy="2455074"/>
            <a:chOff x="5140185" y="2266995"/>
            <a:chExt cx="3912066" cy="2455074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D3E18A38-6227-2E47-B8E9-E6AA993D71B1}"/>
                </a:ext>
              </a:extLst>
            </p:cNvPr>
            <p:cNvGrpSpPr/>
            <p:nvPr/>
          </p:nvGrpSpPr>
          <p:grpSpPr>
            <a:xfrm>
              <a:off x="5585489" y="4027139"/>
              <a:ext cx="3466762" cy="694930"/>
              <a:chOff x="5552013" y="4151954"/>
              <a:chExt cx="3466762" cy="694930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22FFA2C-E569-B344-B5B2-B247F30C1066}"/>
                  </a:ext>
                </a:extLst>
              </p:cNvPr>
              <p:cNvSpPr txBox="1"/>
              <p:nvPr/>
            </p:nvSpPr>
            <p:spPr>
              <a:xfrm>
                <a:off x="5903531" y="4151954"/>
                <a:ext cx="236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dirty="0">
                    <a:solidFill>
                      <a:srgbClr val="FF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Spectrogram</a:t>
                </a:r>
                <a:endParaRPr kumimoji="1" lang="ja-JP" altLang="en-US" dirty="0">
                  <a:solidFill>
                    <a:srgbClr val="FF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E860E28-289C-D548-8977-B2DE613E6872}"/>
                  </a:ext>
                </a:extLst>
              </p:cNvPr>
              <p:cNvSpPr txBox="1"/>
              <p:nvPr/>
            </p:nvSpPr>
            <p:spPr>
              <a:xfrm>
                <a:off x="5552013" y="4477552"/>
                <a:ext cx="3466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c</a:t>
                </a:r>
                <a:r>
                  <a:rPr kumimoji="1"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omplex-valued matrix</a:t>
                </a:r>
                <a:endParaRPr kumimoji="1" lang="ja-JP" alt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C61494B-BD7D-2541-8630-E1C47ADF7A60}"/>
                </a:ext>
              </a:extLst>
            </p:cNvPr>
            <p:cNvGrpSpPr/>
            <p:nvPr/>
          </p:nvGrpSpPr>
          <p:grpSpPr>
            <a:xfrm>
              <a:off x="5140185" y="2266995"/>
              <a:ext cx="3281717" cy="1861951"/>
              <a:chOff x="5106709" y="2266995"/>
              <a:chExt cx="3281717" cy="1861951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FBEBB293-9214-E44D-856B-8328678E637B}"/>
                  </a:ext>
                </a:extLst>
              </p:cNvPr>
              <p:cNvGrpSpPr/>
              <p:nvPr/>
            </p:nvGrpSpPr>
            <p:grpSpPr>
              <a:xfrm>
                <a:off x="5106709" y="2266995"/>
                <a:ext cx="3281717" cy="1861951"/>
                <a:chOff x="5940933" y="2464707"/>
                <a:chExt cx="3459032" cy="1962555"/>
              </a:xfrm>
            </p:grpSpPr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3256F38-83AF-D84B-85CB-D3A23C1BF7F0}"/>
                    </a:ext>
                  </a:extLst>
                </p:cNvPr>
                <p:cNvSpPr txBox="1"/>
                <p:nvPr/>
              </p:nvSpPr>
              <p:spPr>
                <a:xfrm rot="16200000">
                  <a:off x="5311397" y="3265972"/>
                  <a:ext cx="1648360" cy="389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itchFamily="50" charset="-128"/>
                      <a:cs typeface="Arial" panose="020B0604020202020204" pitchFamily="34" charset="0"/>
                    </a:rPr>
                    <a:t>Frequency</a:t>
                  </a:r>
                  <a:endParaRPr kumimoji="1" lang="ja-JP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94F8E89B-F054-4646-B91D-FA3DE120D866}"/>
                    </a:ext>
                  </a:extLst>
                </p:cNvPr>
                <p:cNvSpPr txBox="1"/>
                <p:nvPr/>
              </p:nvSpPr>
              <p:spPr>
                <a:xfrm>
                  <a:off x="7434624" y="4037974"/>
                  <a:ext cx="802709" cy="389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itchFamily="50" charset="-128"/>
                      <a:cs typeface="Arial" panose="020B0604020202020204" pitchFamily="34" charset="0"/>
                    </a:rPr>
                    <a:t>Time</a:t>
                  </a:r>
                  <a:endParaRPr kumimoji="1" lang="ja-JP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70" name="コンテンツ プレースホルダー 17">
                  <a:extLst>
                    <a:ext uri="{FF2B5EF4-FFF2-40B4-BE49-F238E27FC236}">
                      <a16:creationId xmlns:a16="http://schemas.microsoft.com/office/drawing/2014/main" id="{DE36881D-0EE6-DE44-AF5F-87169D4E60E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03080206"/>
                    </p:ext>
                  </p:extLst>
                </p:nvPr>
              </p:nvGraphicFramePr>
              <p:xfrm>
                <a:off x="6345495" y="2724503"/>
                <a:ext cx="2826779" cy="1351024"/>
              </p:xfrm>
              <a:graphic>
                <a:graphicData uri="http://schemas.openxmlformats.org/drawingml/2006/table">
                  <a:tbl>
                    <a:tblPr/>
                    <a:tblGrid>
                      <a:gridCol w="206298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885632263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749134449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252980264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1547203575"/>
                          </a:ext>
                        </a:extLst>
                      </a:gridCol>
                    </a:tblGrid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</a:tbl>
                </a:graphicData>
              </a:graphic>
            </p:graphicFrame>
            <p:cxnSp>
              <p:nvCxnSpPr>
                <p:cNvPr id="71" name="直線矢印コネクタ 70">
                  <a:extLst>
                    <a:ext uri="{FF2B5EF4-FFF2-40B4-BE49-F238E27FC236}">
                      <a16:creationId xmlns:a16="http://schemas.microsoft.com/office/drawing/2014/main" id="{533AA233-1C2F-7A42-B8CF-B07B5A6E8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311" y="2464707"/>
                  <a:ext cx="0" cy="162386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E6F63F6-15D0-AC46-938A-00F657011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1890" y="4081810"/>
                  <a:ext cx="306807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E76F990-9517-A844-B707-E3F0E97A9D32}"/>
                  </a:ext>
                </a:extLst>
              </p:cNvPr>
              <p:cNvSpPr txBox="1"/>
              <p:nvPr/>
            </p:nvSpPr>
            <p:spPr>
              <a:xfrm>
                <a:off x="6245278" y="2738331"/>
                <a:ext cx="686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…</a:t>
                </a:r>
                <a:endParaRPr kumimoji="1" lang="ja-JP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076AFB1-82C0-E54D-B062-27A6587CDB55}"/>
              </a:ext>
            </a:extLst>
          </p:cNvPr>
          <p:cNvSpPr txBox="1"/>
          <p:nvPr/>
        </p:nvSpPr>
        <p:spPr>
          <a:xfrm>
            <a:off x="9544232" y="2437376"/>
            <a:ext cx="6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5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1EDF97A-F28D-CC45-BD92-557CE9837EA7}"/>
              </a:ext>
            </a:extLst>
          </p:cNvPr>
          <p:cNvGrpSpPr/>
          <p:nvPr/>
        </p:nvGrpSpPr>
        <p:grpSpPr>
          <a:xfrm>
            <a:off x="2234252" y="2698066"/>
            <a:ext cx="5241834" cy="1699404"/>
            <a:chOff x="510960" y="2944251"/>
            <a:chExt cx="5241834" cy="1699404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E021E037-453D-EF44-92B8-576A393F3BD2}"/>
                </a:ext>
              </a:extLst>
            </p:cNvPr>
            <p:cNvGrpSpPr/>
            <p:nvPr/>
          </p:nvGrpSpPr>
          <p:grpSpPr>
            <a:xfrm>
              <a:off x="510960" y="3077116"/>
              <a:ext cx="5124936" cy="1566539"/>
              <a:chOff x="460985" y="2997661"/>
              <a:chExt cx="5124936" cy="1566539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29BDDF7B-4A2E-994E-B6D2-C10FD84929C0}"/>
                  </a:ext>
                </a:extLst>
              </p:cNvPr>
              <p:cNvGrpSpPr/>
              <p:nvPr/>
            </p:nvGrpSpPr>
            <p:grpSpPr>
              <a:xfrm>
                <a:off x="460985" y="2997661"/>
                <a:ext cx="5124936" cy="1566539"/>
                <a:chOff x="460985" y="2997661"/>
                <a:chExt cx="5124936" cy="1566539"/>
              </a:xfrm>
            </p:grpSpPr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9488A7AC-A2C6-524B-8C2F-0A74C48A2842}"/>
                    </a:ext>
                  </a:extLst>
                </p:cNvPr>
                <p:cNvSpPr/>
                <p:nvPr/>
              </p:nvSpPr>
              <p:spPr>
                <a:xfrm>
                  <a:off x="460985" y="2997661"/>
                  <a:ext cx="1036772" cy="811765"/>
                </a:xfrm>
                <a:prstGeom prst="rect">
                  <a:avLst/>
                </a:prstGeom>
                <a:noFill/>
                <a:ln w="19050">
                  <a:solidFill>
                    <a:srgbClr val="57FF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円弧 81">
                  <a:extLst>
                    <a:ext uri="{FF2B5EF4-FFF2-40B4-BE49-F238E27FC236}">
                      <a16:creationId xmlns:a16="http://schemas.microsoft.com/office/drawing/2014/main" id="{455D628E-55AF-144F-AEFB-777F141B09C6}"/>
                    </a:ext>
                  </a:extLst>
                </p:cNvPr>
                <p:cNvSpPr/>
                <p:nvPr/>
              </p:nvSpPr>
              <p:spPr>
                <a:xfrm rot="10800000">
                  <a:off x="1406723" y="3119022"/>
                  <a:ext cx="4179198" cy="1445178"/>
                </a:xfrm>
                <a:prstGeom prst="arc">
                  <a:avLst>
                    <a:gd name="adj1" fmla="val 11273038"/>
                    <a:gd name="adj2" fmla="val 50203"/>
                  </a:avLst>
                </a:prstGeom>
                <a:ln w="19050">
                  <a:solidFill>
                    <a:srgbClr val="57FF57"/>
                  </a:solidFill>
                  <a:head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82A86E5-005E-4143-953B-B71DEA777FEC}"/>
                  </a:ext>
                </a:extLst>
              </p:cNvPr>
              <p:cNvSpPr txBox="1"/>
              <p:nvPr/>
            </p:nvSpPr>
            <p:spPr>
              <a:xfrm>
                <a:off x="1937856" y="3762799"/>
                <a:ext cx="28547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Discrete Fourier transform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AEE5835-4B02-3B43-896F-7092F859969E}"/>
                </a:ext>
              </a:extLst>
            </p:cNvPr>
            <p:cNvSpPr/>
            <p:nvPr/>
          </p:nvSpPr>
          <p:spPr>
            <a:xfrm>
              <a:off x="5551480" y="2944251"/>
              <a:ext cx="201314" cy="1281313"/>
            </a:xfrm>
            <a:prstGeom prst="rect">
              <a:avLst/>
            </a:prstGeom>
            <a:solidFill>
              <a:srgbClr val="57FF5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4B8490A-297A-8C42-9142-24A558E4342E}"/>
              </a:ext>
            </a:extLst>
          </p:cNvPr>
          <p:cNvGrpSpPr/>
          <p:nvPr/>
        </p:nvGrpSpPr>
        <p:grpSpPr>
          <a:xfrm>
            <a:off x="2725656" y="2698066"/>
            <a:ext cx="4958595" cy="2319174"/>
            <a:chOff x="1002364" y="2944251"/>
            <a:chExt cx="4958595" cy="2319174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E9B5CFB3-50FC-0B4B-80DF-7CD235C2816C}"/>
                </a:ext>
              </a:extLst>
            </p:cNvPr>
            <p:cNvGrpSpPr/>
            <p:nvPr/>
          </p:nvGrpSpPr>
          <p:grpSpPr>
            <a:xfrm>
              <a:off x="1002364" y="3802133"/>
              <a:ext cx="4958595" cy="1461292"/>
              <a:chOff x="1019506" y="3721440"/>
              <a:chExt cx="4958595" cy="1461292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336D5E7D-237F-CD49-8FB2-C430D4647B25}"/>
                  </a:ext>
                </a:extLst>
              </p:cNvPr>
              <p:cNvGrpSpPr/>
              <p:nvPr/>
            </p:nvGrpSpPr>
            <p:grpSpPr>
              <a:xfrm>
                <a:off x="1019506" y="3721440"/>
                <a:ext cx="4958595" cy="1461292"/>
                <a:chOff x="1019506" y="3721440"/>
                <a:chExt cx="4958595" cy="1461292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332B4F96-8F80-1844-AF69-F655E6D04869}"/>
                    </a:ext>
                  </a:extLst>
                </p:cNvPr>
                <p:cNvSpPr/>
                <p:nvPr/>
              </p:nvSpPr>
              <p:spPr>
                <a:xfrm>
                  <a:off x="1019506" y="4046203"/>
                  <a:ext cx="1036772" cy="811765"/>
                </a:xfrm>
                <a:prstGeom prst="rect">
                  <a:avLst/>
                </a:prstGeom>
                <a:noFill/>
                <a:ln w="19050">
                  <a:solidFill>
                    <a:srgbClr val="6598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円弧 88">
                  <a:extLst>
                    <a:ext uri="{FF2B5EF4-FFF2-40B4-BE49-F238E27FC236}">
                      <a16:creationId xmlns:a16="http://schemas.microsoft.com/office/drawing/2014/main" id="{BE5AAF9D-2C65-8A45-A4E2-77F67F3AC265}"/>
                    </a:ext>
                  </a:extLst>
                </p:cNvPr>
                <p:cNvSpPr/>
                <p:nvPr/>
              </p:nvSpPr>
              <p:spPr>
                <a:xfrm rot="9752720">
                  <a:off x="1903610" y="3721440"/>
                  <a:ext cx="4074491" cy="1461292"/>
                </a:xfrm>
                <a:prstGeom prst="arc">
                  <a:avLst>
                    <a:gd name="adj1" fmla="val 11306894"/>
                    <a:gd name="adj2" fmla="val 353869"/>
                  </a:avLst>
                </a:prstGeom>
                <a:ln w="19050">
                  <a:solidFill>
                    <a:srgbClr val="6598FF"/>
                  </a:solidFill>
                  <a:head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962288F-49C0-6248-AF40-B269B8F39F01}"/>
                  </a:ext>
                </a:extLst>
              </p:cNvPr>
              <p:cNvSpPr txBox="1"/>
              <p:nvPr/>
            </p:nvSpPr>
            <p:spPr>
              <a:xfrm>
                <a:off x="2067402" y="4724859"/>
                <a:ext cx="2904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Discrete Fourier transform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EB95732-68E5-6644-9CC6-185782941608}"/>
                </a:ext>
              </a:extLst>
            </p:cNvPr>
            <p:cNvSpPr/>
            <p:nvPr/>
          </p:nvSpPr>
          <p:spPr>
            <a:xfrm>
              <a:off x="5755963" y="2944251"/>
              <a:ext cx="201314" cy="1281313"/>
            </a:xfrm>
            <a:prstGeom prst="rect">
              <a:avLst/>
            </a:prstGeom>
            <a:solidFill>
              <a:srgbClr val="6598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D6B3B1E-EDB3-D442-8BF4-693B2432D278}"/>
              </a:ext>
            </a:extLst>
          </p:cNvPr>
          <p:cNvGrpSpPr/>
          <p:nvPr/>
        </p:nvGrpSpPr>
        <p:grpSpPr>
          <a:xfrm>
            <a:off x="3193848" y="2698066"/>
            <a:ext cx="4758189" cy="3090139"/>
            <a:chOff x="1470556" y="2944251"/>
            <a:chExt cx="4758189" cy="3090139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81B2E1-5F70-B749-8F14-7BDFF1ED56CB}"/>
                </a:ext>
              </a:extLst>
            </p:cNvPr>
            <p:cNvGrpSpPr/>
            <p:nvPr/>
          </p:nvGrpSpPr>
          <p:grpSpPr>
            <a:xfrm>
              <a:off x="1470556" y="3371368"/>
              <a:ext cx="4758189" cy="2663022"/>
              <a:chOff x="1420581" y="3291913"/>
              <a:chExt cx="4758189" cy="2663022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2299A8C9-14B4-E24C-AD53-731285B5B1A3}"/>
                  </a:ext>
                </a:extLst>
              </p:cNvPr>
              <p:cNvGrpSpPr/>
              <p:nvPr/>
            </p:nvGrpSpPr>
            <p:grpSpPr>
              <a:xfrm>
                <a:off x="1420581" y="3291913"/>
                <a:ext cx="4758189" cy="2612077"/>
                <a:chOff x="1420581" y="3291913"/>
                <a:chExt cx="4758189" cy="2612077"/>
              </a:xfrm>
            </p:grpSpPr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A182EC18-E53D-E64C-9A7C-2F58B70D04EF}"/>
                    </a:ext>
                  </a:extLst>
                </p:cNvPr>
                <p:cNvSpPr/>
                <p:nvPr/>
              </p:nvSpPr>
              <p:spPr>
                <a:xfrm>
                  <a:off x="1420581" y="5092225"/>
                  <a:ext cx="1036772" cy="81176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円弧 95">
                  <a:extLst>
                    <a:ext uri="{FF2B5EF4-FFF2-40B4-BE49-F238E27FC236}">
                      <a16:creationId xmlns:a16="http://schemas.microsoft.com/office/drawing/2014/main" id="{B7FCC7C6-4EAB-E346-889D-FCA98DCF2ED4}"/>
                    </a:ext>
                  </a:extLst>
                </p:cNvPr>
                <p:cNvSpPr/>
                <p:nvPr/>
              </p:nvSpPr>
              <p:spPr>
                <a:xfrm rot="9234913">
                  <a:off x="1914740" y="3291913"/>
                  <a:ext cx="4264030" cy="2514037"/>
                </a:xfrm>
                <a:prstGeom prst="arc">
                  <a:avLst>
                    <a:gd name="adj1" fmla="val 11719453"/>
                    <a:gd name="adj2" fmla="val 20824386"/>
                  </a:avLst>
                </a:prstGeom>
                <a:ln w="19050">
                  <a:solidFill>
                    <a:srgbClr val="FF0000"/>
                  </a:solidFill>
                  <a:head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0660928E-F5EB-A546-A592-022946821862}"/>
                  </a:ext>
                </a:extLst>
              </p:cNvPr>
              <p:cNvSpPr txBox="1"/>
              <p:nvPr/>
            </p:nvSpPr>
            <p:spPr>
              <a:xfrm>
                <a:off x="2775932" y="5370160"/>
                <a:ext cx="24084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Discrete Fourier transform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950E2670-F1D4-2742-A891-F19EEDD3022D}"/>
                </a:ext>
              </a:extLst>
            </p:cNvPr>
            <p:cNvSpPr/>
            <p:nvPr/>
          </p:nvSpPr>
          <p:spPr>
            <a:xfrm>
              <a:off x="5961479" y="2944251"/>
              <a:ext cx="201314" cy="1281313"/>
            </a:xfrm>
            <a:prstGeom prst="rect">
              <a:avLst/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D2D7ECF9-E7C5-DF44-8F19-07363D77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788" y="2101883"/>
            <a:ext cx="261022" cy="174015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BB4BEE0E-DBDB-8C4A-9183-E1121715C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0957" y="2542082"/>
            <a:ext cx="571263" cy="380842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2304D34-9632-6F45-B1D0-0FC25962C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047253" y="2656209"/>
            <a:ext cx="99418" cy="198835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DC9816BF-106E-8142-A0AA-54BABBD3B3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031" y="4368014"/>
            <a:ext cx="252253" cy="144144"/>
          </a:xfrm>
          <a:prstGeom prst="rect">
            <a:avLst/>
          </a:prstGeom>
        </p:spPr>
      </p:pic>
      <p:pic>
        <p:nvPicPr>
          <p:cNvPr id="107" name="グラフィックス 106">
            <a:extLst>
              <a:ext uri="{FF2B5EF4-FFF2-40B4-BE49-F238E27FC236}">
                <a16:creationId xmlns:a16="http://schemas.microsoft.com/office/drawing/2014/main" id="{36CB313D-2AF5-7A46-8610-66470030A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12081" y="4036254"/>
            <a:ext cx="92619" cy="185237"/>
          </a:xfrm>
          <a:prstGeom prst="rect">
            <a:avLst/>
          </a:prstGeom>
        </p:spPr>
      </p:pic>
      <p:pic>
        <p:nvPicPr>
          <p:cNvPr id="109" name="グラフィックス 108">
            <a:extLst>
              <a:ext uri="{FF2B5EF4-FFF2-40B4-BE49-F238E27FC236}">
                <a16:creationId xmlns:a16="http://schemas.microsoft.com/office/drawing/2014/main" id="{0C5D865A-A944-7C46-BBF6-595607E48F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7489" y="5327762"/>
            <a:ext cx="208684" cy="166948"/>
          </a:xfrm>
          <a:prstGeom prst="rect">
            <a:avLst/>
          </a:prstGeom>
        </p:spPr>
      </p:pic>
      <p:pic>
        <p:nvPicPr>
          <p:cNvPr id="111" name="グラフィックス 110">
            <a:extLst>
              <a:ext uri="{FF2B5EF4-FFF2-40B4-BE49-F238E27FC236}">
                <a16:creationId xmlns:a16="http://schemas.microsoft.com/office/drawing/2014/main" id="{3AE86CAB-50EC-FA4D-A5F9-9656903377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64071" y="5968931"/>
            <a:ext cx="157849" cy="202949"/>
          </a:xfrm>
          <a:prstGeom prst="rect">
            <a:avLst/>
          </a:prstGeom>
        </p:spPr>
      </p:pic>
      <p:pic>
        <p:nvPicPr>
          <p:cNvPr id="113" name="グラフィックス 112">
            <a:extLst>
              <a:ext uri="{FF2B5EF4-FFF2-40B4-BE49-F238E27FC236}">
                <a16:creationId xmlns:a16="http://schemas.microsoft.com/office/drawing/2014/main" id="{FFA551BF-AE1A-4C42-A9B3-47737FBC24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44969" y="2828906"/>
            <a:ext cx="465522" cy="261856"/>
          </a:xfrm>
          <a:prstGeom prst="rect">
            <a:avLst/>
          </a:prstGeom>
        </p:spPr>
      </p:pic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6764004E-AFB6-8E46-80B0-8D8FD8EF75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11873" y="3862144"/>
            <a:ext cx="471833" cy="265406"/>
          </a:xfrm>
          <a:prstGeom prst="rect">
            <a:avLst/>
          </a:prstGeom>
        </p:spPr>
      </p:pic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F3B80901-8CC3-D944-871A-51FA664B93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10534" y="4796111"/>
            <a:ext cx="467376" cy="2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BB4A62-EB11-D74D-8CEC-A1203BC51E0E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C3D1DA-8E55-F74E-B371-1E6FD00D45F5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82E63C-729A-D147-8670-8DEDF3887BBF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4BC36-953E-2046-A3BC-A50A92C0F361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 12">
            <a:extLst>
              <a:ext uri="{FF2B5EF4-FFF2-40B4-BE49-F238E27FC236}">
                <a16:creationId xmlns:a16="http://schemas.microsoft.com/office/drawing/2014/main" id="{89E9F72F-0DA8-7C47-AA3D-94397BEB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86276"/>
              </p:ext>
            </p:extLst>
          </p:nvPr>
        </p:nvGraphicFramePr>
        <p:xfrm>
          <a:off x="1721951" y="809295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386B41-E272-7F49-B144-E871012F4E90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3D42EFC-3950-C844-8B46-2010D515DEB7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70B2FD-C298-2D40-8A20-4370C4670249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3F7DCB-11C7-2A42-B2F5-746A155BEE63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2A0B9CFC-56CE-9242-8A67-65A8144B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16642"/>
              </p:ext>
            </p:extLst>
          </p:nvPr>
        </p:nvGraphicFramePr>
        <p:xfrm>
          <a:off x="1727206" y="3767947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8E0B5DC-B710-0A46-A2EB-684D76FA9535}"/>
                  </a:ext>
                </a:extLst>
              </p:cNvPr>
              <p:cNvSpPr txBox="1"/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8E0B5DC-B710-0A46-A2EB-684D76F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AE448-FEBC-4344-8C3D-678ABC60BF88}"/>
                  </a:ext>
                </a:extLst>
              </p:cNvPr>
              <p:cNvSpPr txBox="1"/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AE448-FEBC-4344-8C3D-678ABC60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1E78AA1-ADF5-7D44-A3C3-D0960C8847FE}"/>
                  </a:ext>
                </a:extLst>
              </p:cNvPr>
              <p:cNvSpPr txBox="1"/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1E78AA1-ADF5-7D44-A3C3-D0960C88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1C3FA07-19E1-2E4F-869E-4E6681D9B4E9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122715-3219-6944-B9CF-FAC2E600528A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090916-216C-0845-8A75-2C7646B4D515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32D749-0FF8-EA48-92AE-E252527CA8E1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067ADC6-CA90-D346-AE3B-3DF5663C4B52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501501-EEB6-274D-B858-2D9270300832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E7D820-F1EE-8649-8904-FD9410D9E069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A07F02-D638-324D-933C-D722BAF59831}"/>
              </a:ext>
            </a:extLst>
          </p:cNvPr>
          <p:cNvSpPr/>
          <p:nvPr/>
        </p:nvSpPr>
        <p:spPr>
          <a:xfrm>
            <a:off x="3680947" y="800961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50E8CDA-0DAF-C94E-AAB6-CBB76AACF893}"/>
                  </a:ext>
                </a:extLst>
              </p:cNvPr>
              <p:cNvSpPr txBox="1"/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50E8CDA-0DAF-C94E-AAB6-CBB76AAC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CE1F0D-30CA-004D-BE59-56169F2B781A}"/>
                  </a:ext>
                </a:extLst>
              </p:cNvPr>
              <p:cNvSpPr txBox="1"/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CE1F0D-30CA-004D-BE59-56169F2B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EDA7857-6ACE-AA4F-AAF3-FBD5EA9EDF4D}"/>
                  </a:ext>
                </a:extLst>
              </p:cNvPr>
              <p:cNvSpPr txBox="1"/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EDA7857-6ACE-AA4F-AAF3-FBD5EA9E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blipFill>
                <a:blip r:embed="rId7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95A0721-C51D-D14D-82FE-BF0AF7C3A648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85CB8A-4E03-0D41-B8B5-09779A9D29D8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4B4C14-DE63-0244-9605-50FDA030ED0E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6D84D1B-78D7-B84C-B28F-9B617BD74EA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BC72640-3BD9-3645-BBE9-AADBD7F8C037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8489A-ABDF-B34E-8D66-2CCDA4742D09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BCC615-C085-6449-908F-A84CAD730A8B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332D6C6-E1D2-C243-ADFF-7B78D49B176E}"/>
              </a:ext>
            </a:extLst>
          </p:cNvPr>
          <p:cNvSpPr/>
          <p:nvPr/>
        </p:nvSpPr>
        <p:spPr>
          <a:xfrm>
            <a:off x="3680947" y="3754226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4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6D75F6-FFDF-DB43-804E-F73C88570E2D}"/>
              </a:ext>
            </a:extLst>
          </p:cNvPr>
          <p:cNvGrpSpPr/>
          <p:nvPr/>
        </p:nvGrpSpPr>
        <p:grpSpPr>
          <a:xfrm>
            <a:off x="496569" y="988674"/>
            <a:ext cx="11091506" cy="4553921"/>
            <a:chOff x="496569" y="988674"/>
            <a:chExt cx="11091506" cy="4553921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920EB27D-6D74-0C41-8B49-178BEB53D002}"/>
                </a:ext>
              </a:extLst>
            </p:cNvPr>
            <p:cNvGrpSpPr/>
            <p:nvPr/>
          </p:nvGrpSpPr>
          <p:grpSpPr>
            <a:xfrm>
              <a:off x="496569" y="1319513"/>
              <a:ext cx="5564595" cy="4223082"/>
              <a:chOff x="496569" y="1319513"/>
              <a:chExt cx="5564595" cy="422308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FBB152D2-5B91-2943-99C1-B413EC132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569" y="1428750"/>
                <a:ext cx="5346700" cy="4000500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507CDFDC-52BD-1F4C-8287-DF5FFB78F6E7}"/>
                  </a:ext>
                </a:extLst>
              </p:cNvPr>
              <p:cNvSpPr/>
              <p:nvPr/>
            </p:nvSpPr>
            <p:spPr>
              <a:xfrm>
                <a:off x="569460" y="1360877"/>
                <a:ext cx="592002" cy="36923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095A8E1-5A34-0A45-8E5F-DD45B6F018EC}"/>
                  </a:ext>
                </a:extLst>
              </p:cNvPr>
              <p:cNvSpPr/>
              <p:nvPr/>
            </p:nvSpPr>
            <p:spPr>
              <a:xfrm rot="5400000">
                <a:off x="3295506" y="2798955"/>
                <a:ext cx="475707" cy="4784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49161A0-EC67-0F42-B6D0-687D7EF08A82}"/>
                  </a:ext>
                </a:extLst>
              </p:cNvPr>
              <p:cNvSpPr txBox="1"/>
              <p:nvPr/>
            </p:nvSpPr>
            <p:spPr>
              <a:xfrm rot="16200000">
                <a:off x="113519" y="3072560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00F6FB3-A9CB-A84C-9E1E-64D566D5701D}"/>
                  </a:ext>
                </a:extLst>
              </p:cNvPr>
              <p:cNvSpPr txBox="1"/>
              <p:nvPr/>
            </p:nvSpPr>
            <p:spPr>
              <a:xfrm>
                <a:off x="2863744" y="5173263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A6D144-97B0-9B48-91E2-687B56E30ECC}"/>
                  </a:ext>
                </a:extLst>
              </p:cNvPr>
              <p:cNvSpPr txBox="1"/>
              <p:nvPr/>
            </p:nvSpPr>
            <p:spPr>
              <a:xfrm rot="16200000">
                <a:off x="779449" y="3078228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11B9B2D-AB6B-0A42-B664-76A9E514FCDE}"/>
                  </a:ext>
                </a:extLst>
              </p:cNvPr>
              <p:cNvSpPr txBox="1"/>
              <p:nvPr/>
            </p:nvSpPr>
            <p:spPr>
              <a:xfrm rot="16200000">
                <a:off x="754972" y="1417764"/>
                <a:ext cx="473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B2DA90F-7201-0D4A-92EF-C44BE6EDB88D}"/>
                  </a:ext>
                </a:extLst>
              </p:cNvPr>
              <p:cNvSpPr txBox="1"/>
              <p:nvPr/>
            </p:nvSpPr>
            <p:spPr>
              <a:xfrm rot="16200000">
                <a:off x="779449" y="4720275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470F6D-C14F-BB44-9B18-2F6DDEFC1E6A}"/>
                  </a:ext>
                </a:extLst>
              </p:cNvPr>
              <p:cNvSpPr txBox="1"/>
              <p:nvPr/>
            </p:nvSpPr>
            <p:spPr>
              <a:xfrm>
                <a:off x="1042127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7AB1C17-30F5-6E4D-B6D8-86CFEAB1E223}"/>
                  </a:ext>
                </a:extLst>
              </p:cNvPr>
              <p:cNvSpPr txBox="1"/>
              <p:nvPr/>
            </p:nvSpPr>
            <p:spPr>
              <a:xfrm>
                <a:off x="3280230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6F59D0-6A4D-2145-A61A-A5FB9BC1709F}"/>
                  </a:ext>
                </a:extLst>
              </p:cNvPr>
              <p:cNvSpPr txBox="1"/>
              <p:nvPr/>
            </p:nvSpPr>
            <p:spPr>
              <a:xfrm>
                <a:off x="5500914" y="5007742"/>
                <a:ext cx="560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FF0320AB-2FF2-0345-8864-99CA29451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2946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89867583-32A7-F843-BB5B-2D7A813C3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820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3C4A813-B322-154A-83A6-5FF5CFE4F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5335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49C1207-AC45-8542-A49E-A36869BF3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4930830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08F700EF-8832-C442-956B-A76119950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3257226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E9995C38-0B0D-CB41-8D69-21DD98C8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1571039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EE7E063E-CB19-424C-8BF6-64AC5069745E}"/>
                </a:ext>
              </a:extLst>
            </p:cNvPr>
            <p:cNvGrpSpPr/>
            <p:nvPr/>
          </p:nvGrpSpPr>
          <p:grpSpPr>
            <a:xfrm>
              <a:off x="6026513" y="1319514"/>
              <a:ext cx="5561562" cy="4223081"/>
              <a:chOff x="6026513" y="1319514"/>
              <a:chExt cx="5561562" cy="4223081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4212891-94E0-994D-BA07-FF79B8993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6513" y="1428750"/>
                <a:ext cx="5346700" cy="4000500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4F542B-0193-264A-9078-6B21E2909E11}"/>
                  </a:ext>
                </a:extLst>
              </p:cNvPr>
              <p:cNvSpPr/>
              <p:nvPr/>
            </p:nvSpPr>
            <p:spPr>
              <a:xfrm>
                <a:off x="6096257" y="1419593"/>
                <a:ext cx="592002" cy="3692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FC3E4C5E-F85F-0F48-953C-AB0371285DC0}"/>
                  </a:ext>
                </a:extLst>
              </p:cNvPr>
              <p:cNvSpPr/>
              <p:nvPr/>
            </p:nvSpPr>
            <p:spPr>
              <a:xfrm rot="5400000">
                <a:off x="8774140" y="2792871"/>
                <a:ext cx="424545" cy="477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20AD060-7D65-BB43-BF3A-3C5E157B6574}"/>
                  </a:ext>
                </a:extLst>
              </p:cNvPr>
              <p:cNvSpPr txBox="1"/>
              <p:nvPr/>
            </p:nvSpPr>
            <p:spPr>
              <a:xfrm>
                <a:off x="8390655" y="5173263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D46211C-6D6A-634F-8A94-3195D6DE4D0B}"/>
                  </a:ext>
                </a:extLst>
              </p:cNvPr>
              <p:cNvSpPr txBox="1"/>
              <p:nvPr/>
            </p:nvSpPr>
            <p:spPr>
              <a:xfrm rot="16200000">
                <a:off x="6306360" y="4720275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A2DF83-1FB3-774F-8498-06805AEAF1D2}"/>
                  </a:ext>
                </a:extLst>
              </p:cNvPr>
              <p:cNvSpPr txBox="1"/>
              <p:nvPr/>
            </p:nvSpPr>
            <p:spPr>
              <a:xfrm>
                <a:off x="6569038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C840063-FA77-C440-88C6-A19B6F92CFF9}"/>
                  </a:ext>
                </a:extLst>
              </p:cNvPr>
              <p:cNvSpPr txBox="1"/>
              <p:nvPr/>
            </p:nvSpPr>
            <p:spPr>
              <a:xfrm>
                <a:off x="8807141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5D79B6F-3566-1942-8FED-8AC3600A56FF}"/>
                  </a:ext>
                </a:extLst>
              </p:cNvPr>
              <p:cNvSpPr txBox="1"/>
              <p:nvPr/>
            </p:nvSpPr>
            <p:spPr>
              <a:xfrm>
                <a:off x="11027825" y="5007742"/>
                <a:ext cx="560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D7C5055D-CCD6-5F41-BA32-067782EE2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9857" y="4943857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B63E4B77-3D69-3245-93D3-B3987A631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36224" y="4943857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3CE2942-569E-3F41-AE25-7CE140BDF8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246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B7E2B70F-2C97-3345-9E42-F94BF8199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4" y="4936241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F121AE4-D66A-664D-A4FC-06F91EC1B38D}"/>
                  </a:ext>
                </a:extLst>
              </p:cNvPr>
              <p:cNvSpPr txBox="1"/>
              <p:nvPr/>
            </p:nvSpPr>
            <p:spPr>
              <a:xfrm rot="16200000">
                <a:off x="5660609" y="3072230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0C9DDF1-0A5B-1746-92CA-0DDACDDEF4D5}"/>
                  </a:ext>
                </a:extLst>
              </p:cNvPr>
              <p:cNvSpPr txBox="1"/>
              <p:nvPr/>
            </p:nvSpPr>
            <p:spPr>
              <a:xfrm rot="16200000">
                <a:off x="6306362" y="3078229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AC4C42F5-8426-7B45-A30C-4E33C6DF4476}"/>
                  </a:ext>
                </a:extLst>
              </p:cNvPr>
              <p:cNvSpPr txBox="1"/>
              <p:nvPr/>
            </p:nvSpPr>
            <p:spPr>
              <a:xfrm rot="16200000">
                <a:off x="6281885" y="1417765"/>
                <a:ext cx="473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2922A53A-8AA3-1245-8714-D68A6F512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6" y="3257227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641C398-C7AF-5F47-BDCD-696E2137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6" y="1571040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4D95455-A969-E545-A765-FBC6BDB16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9780" y="1000867"/>
              <a:ext cx="560251" cy="458387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7BA9B83-B961-BF4B-B1C2-9A5AD30F6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6287" y="988674"/>
              <a:ext cx="560250" cy="45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25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FC64E5-09AD-BB4B-A95E-261B90C7A0AF}"/>
              </a:ext>
            </a:extLst>
          </p:cNvPr>
          <p:cNvGrpSpPr/>
          <p:nvPr/>
        </p:nvGrpSpPr>
        <p:grpSpPr>
          <a:xfrm>
            <a:off x="498462" y="988674"/>
            <a:ext cx="11089613" cy="4563649"/>
            <a:chOff x="498462" y="988674"/>
            <a:chExt cx="11089613" cy="456364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F27CA8A-8BA2-F840-9AA7-D7A0545A29CD}"/>
                </a:ext>
              </a:extLst>
            </p:cNvPr>
            <p:cNvGrpSpPr/>
            <p:nvPr/>
          </p:nvGrpSpPr>
          <p:grpSpPr>
            <a:xfrm>
              <a:off x="498462" y="1260795"/>
              <a:ext cx="5562702" cy="4291528"/>
              <a:chOff x="498462" y="1260795"/>
              <a:chExt cx="5562702" cy="4291528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D470BE73-2229-9147-9436-DA168067C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462" y="1428547"/>
                <a:ext cx="5346700" cy="4000500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507CDFDC-52BD-1F4C-8287-DF5FFB78F6E7}"/>
                  </a:ext>
                </a:extLst>
              </p:cNvPr>
              <p:cNvSpPr/>
              <p:nvPr/>
            </p:nvSpPr>
            <p:spPr>
              <a:xfrm>
                <a:off x="569460" y="1260795"/>
                <a:ext cx="592002" cy="3792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095A8E1-5A34-0A45-8E5F-DD45B6F018EC}"/>
                  </a:ext>
                </a:extLst>
              </p:cNvPr>
              <p:cNvSpPr/>
              <p:nvPr/>
            </p:nvSpPr>
            <p:spPr>
              <a:xfrm rot="5400000">
                <a:off x="3200577" y="2907739"/>
                <a:ext cx="584926" cy="4704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49161A0-EC67-0F42-B6D0-687D7EF08A82}"/>
                  </a:ext>
                </a:extLst>
              </p:cNvPr>
              <p:cNvSpPr txBox="1"/>
              <p:nvPr/>
            </p:nvSpPr>
            <p:spPr>
              <a:xfrm rot="16200000">
                <a:off x="237610" y="3072560"/>
                <a:ext cx="927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00F6FB3-A9CB-A84C-9E1E-64D566D5701D}"/>
                  </a:ext>
                </a:extLst>
              </p:cNvPr>
              <p:cNvSpPr txBox="1"/>
              <p:nvPr/>
            </p:nvSpPr>
            <p:spPr>
              <a:xfrm>
                <a:off x="2863744" y="5173263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A6D144-97B0-9B48-91E2-687B56E30ECC}"/>
                  </a:ext>
                </a:extLst>
              </p:cNvPr>
              <p:cNvSpPr txBox="1"/>
              <p:nvPr/>
            </p:nvSpPr>
            <p:spPr>
              <a:xfrm rot="16200000">
                <a:off x="779449" y="3078228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11B9B2D-AB6B-0A42-B664-76A9E514FCDE}"/>
                  </a:ext>
                </a:extLst>
              </p:cNvPr>
              <p:cNvSpPr txBox="1"/>
              <p:nvPr/>
            </p:nvSpPr>
            <p:spPr>
              <a:xfrm rot="16200000">
                <a:off x="754972" y="1417764"/>
                <a:ext cx="473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B2DA90F-7201-0D4A-92EF-C44BE6EDB88D}"/>
                  </a:ext>
                </a:extLst>
              </p:cNvPr>
              <p:cNvSpPr txBox="1"/>
              <p:nvPr/>
            </p:nvSpPr>
            <p:spPr>
              <a:xfrm rot="16200000">
                <a:off x="779449" y="4720275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470F6D-C14F-BB44-9B18-2F6DDEFC1E6A}"/>
                  </a:ext>
                </a:extLst>
              </p:cNvPr>
              <p:cNvSpPr txBox="1"/>
              <p:nvPr/>
            </p:nvSpPr>
            <p:spPr>
              <a:xfrm>
                <a:off x="1042127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7AB1C17-30F5-6E4D-B6D8-86CFEAB1E223}"/>
                  </a:ext>
                </a:extLst>
              </p:cNvPr>
              <p:cNvSpPr txBox="1"/>
              <p:nvPr/>
            </p:nvSpPr>
            <p:spPr>
              <a:xfrm>
                <a:off x="3280230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6F59D0-6A4D-2145-A61A-A5FB9BC1709F}"/>
                  </a:ext>
                </a:extLst>
              </p:cNvPr>
              <p:cNvSpPr txBox="1"/>
              <p:nvPr/>
            </p:nvSpPr>
            <p:spPr>
              <a:xfrm>
                <a:off x="5500914" y="5007742"/>
                <a:ext cx="560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FF0320AB-2FF2-0345-8864-99CA29451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3981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89867583-32A7-F843-BB5B-2D7A813C3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4835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3C4A813-B322-154A-83A6-5FF5CFE4F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5335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49C1207-AC45-8542-A49E-A36869BF3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4930830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08F700EF-8832-C442-956B-A76119950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3257226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E9995C38-0B0D-CB41-8D69-21DD98C8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1558339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FF5FBB41-4A4A-FE40-8F54-9ACEE1B86C82}"/>
                </a:ext>
              </a:extLst>
            </p:cNvPr>
            <p:cNvGrpSpPr/>
            <p:nvPr/>
          </p:nvGrpSpPr>
          <p:grpSpPr>
            <a:xfrm>
              <a:off x="6026513" y="1319511"/>
              <a:ext cx="5561562" cy="4223084"/>
              <a:chOff x="6026513" y="1319511"/>
              <a:chExt cx="5561562" cy="4223084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8859BF66-AEAE-114E-B164-E66B3E5D4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6513" y="1426904"/>
                <a:ext cx="5346700" cy="4000500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4F542B-0193-264A-9078-6B21E2909E11}"/>
                  </a:ext>
                </a:extLst>
              </p:cNvPr>
              <p:cNvSpPr/>
              <p:nvPr/>
            </p:nvSpPr>
            <p:spPr>
              <a:xfrm>
                <a:off x="6098823" y="1319511"/>
                <a:ext cx="592002" cy="3792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7603CD4-0D19-BF40-BC80-5F58E7499E00}"/>
                  </a:ext>
                </a:extLst>
              </p:cNvPr>
              <p:cNvSpPr/>
              <p:nvPr/>
            </p:nvSpPr>
            <p:spPr>
              <a:xfrm rot="5400000">
                <a:off x="8650654" y="2803210"/>
                <a:ext cx="584928" cy="48855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20AD060-7D65-BB43-BF3A-3C5E157B6574}"/>
                  </a:ext>
                </a:extLst>
              </p:cNvPr>
              <p:cNvSpPr txBox="1"/>
              <p:nvPr/>
            </p:nvSpPr>
            <p:spPr>
              <a:xfrm>
                <a:off x="8390655" y="5173263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D46211C-6D6A-634F-8A94-3195D6DE4D0B}"/>
                  </a:ext>
                </a:extLst>
              </p:cNvPr>
              <p:cNvSpPr txBox="1"/>
              <p:nvPr/>
            </p:nvSpPr>
            <p:spPr>
              <a:xfrm rot="16200000">
                <a:off x="6306360" y="4720275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A2DF83-1FB3-774F-8498-06805AEAF1D2}"/>
                  </a:ext>
                </a:extLst>
              </p:cNvPr>
              <p:cNvSpPr txBox="1"/>
              <p:nvPr/>
            </p:nvSpPr>
            <p:spPr>
              <a:xfrm>
                <a:off x="6569038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C840063-FA77-C440-88C6-A19B6F92CFF9}"/>
                  </a:ext>
                </a:extLst>
              </p:cNvPr>
              <p:cNvSpPr txBox="1"/>
              <p:nvPr/>
            </p:nvSpPr>
            <p:spPr>
              <a:xfrm>
                <a:off x="8807141" y="500774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5D79B6F-3566-1942-8FED-8AC3600A56FF}"/>
                  </a:ext>
                </a:extLst>
              </p:cNvPr>
              <p:cNvSpPr txBox="1"/>
              <p:nvPr/>
            </p:nvSpPr>
            <p:spPr>
              <a:xfrm>
                <a:off x="11027825" y="5007742"/>
                <a:ext cx="560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D7C5055D-CCD6-5F41-BA32-067782EE2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9857" y="4943857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B63E4B77-3D69-3245-93D3-B3987A631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42258" y="4943857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3CE2942-569E-3F41-AE25-7CE140BDF8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246" y="4938070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B7E2B70F-2C97-3345-9E42-F94BF8199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4" y="4936241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F121AE4-D66A-664D-A4FC-06F91EC1B38D}"/>
                  </a:ext>
                </a:extLst>
              </p:cNvPr>
              <p:cNvSpPr txBox="1"/>
              <p:nvPr/>
            </p:nvSpPr>
            <p:spPr>
              <a:xfrm rot="16200000">
                <a:off x="5789852" y="3077625"/>
                <a:ext cx="981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0C9DDF1-0A5B-1746-92CA-0DDACDDEF4D5}"/>
                  </a:ext>
                </a:extLst>
              </p:cNvPr>
              <p:cNvSpPr txBox="1"/>
              <p:nvPr/>
            </p:nvSpPr>
            <p:spPr>
              <a:xfrm rot="16200000">
                <a:off x="6306362" y="3078229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AC4C42F5-8426-7B45-A30C-4E33C6DF4476}"/>
                  </a:ext>
                </a:extLst>
              </p:cNvPr>
              <p:cNvSpPr txBox="1"/>
              <p:nvPr/>
            </p:nvSpPr>
            <p:spPr>
              <a:xfrm rot="16200000">
                <a:off x="6281885" y="1417765"/>
                <a:ext cx="473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2922A53A-8AA3-1245-8714-D68A6F512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6" y="3257227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641C398-C7AF-5F47-BDCD-696E2137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6" y="1558340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8EF60FB0-7BF4-164D-BD8B-450AE12C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3204" y="1000867"/>
              <a:ext cx="560251" cy="458387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6A758E3A-9A6C-DF45-B1D2-71DF47621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711" y="988674"/>
              <a:ext cx="560250" cy="45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81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F4D6905-144A-7D4D-84C9-8DF9FECC7C08}"/>
              </a:ext>
            </a:extLst>
          </p:cNvPr>
          <p:cNvGrpSpPr/>
          <p:nvPr/>
        </p:nvGrpSpPr>
        <p:grpSpPr>
          <a:xfrm>
            <a:off x="480569" y="62082"/>
            <a:ext cx="11107506" cy="6804193"/>
            <a:chOff x="480569" y="62082"/>
            <a:chExt cx="11107506" cy="680419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1B7F372-FD81-4F45-AC28-72945B08D770}"/>
                </a:ext>
              </a:extLst>
            </p:cNvPr>
            <p:cNvGrpSpPr/>
            <p:nvPr/>
          </p:nvGrpSpPr>
          <p:grpSpPr>
            <a:xfrm>
              <a:off x="480569" y="356339"/>
              <a:ext cx="5580595" cy="6506278"/>
              <a:chOff x="480569" y="100307"/>
              <a:chExt cx="5580595" cy="650627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5AEBA137-C33C-8940-B889-CB76B0D9BF74}"/>
                  </a:ext>
                </a:extLst>
              </p:cNvPr>
              <p:cNvGrpSpPr/>
              <p:nvPr/>
            </p:nvGrpSpPr>
            <p:grpSpPr>
              <a:xfrm>
                <a:off x="480569" y="100307"/>
                <a:ext cx="5580595" cy="6344639"/>
                <a:chOff x="480569" y="100307"/>
                <a:chExt cx="5580595" cy="6344639"/>
              </a:xfrm>
            </p:grpSpPr>
            <p:pic>
              <p:nvPicPr>
                <p:cNvPr id="4" name="図 3">
                  <a:extLst>
                    <a:ext uri="{FF2B5EF4-FFF2-40B4-BE49-F238E27FC236}">
                      <a16:creationId xmlns:a16="http://schemas.microsoft.com/office/drawing/2014/main" id="{0FEACC70-380C-2C41-8A7E-BA3E1E230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8462" y="198144"/>
                  <a:ext cx="5346700" cy="4000500"/>
                </a:xfrm>
                <a:prstGeom prst="rect">
                  <a:avLst/>
                </a:prstGeom>
              </p:spPr>
            </p:pic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507CDFDC-52BD-1F4C-8287-DF5FFB78F6E7}"/>
                    </a:ext>
                  </a:extLst>
                </p:cNvPr>
                <p:cNvSpPr/>
                <p:nvPr/>
              </p:nvSpPr>
              <p:spPr>
                <a:xfrm>
                  <a:off x="569460" y="207068"/>
                  <a:ext cx="592002" cy="35740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095A8E1-5A34-0A45-8E5F-DD45B6F018EC}"/>
                    </a:ext>
                  </a:extLst>
                </p:cNvPr>
                <p:cNvSpPr/>
                <p:nvPr/>
              </p:nvSpPr>
              <p:spPr>
                <a:xfrm rot="5400000">
                  <a:off x="3155538" y="1719718"/>
                  <a:ext cx="675006" cy="4704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49161A0-EC67-0F42-B6D0-687D7EF08A82}"/>
                    </a:ext>
                  </a:extLst>
                </p:cNvPr>
                <p:cNvSpPr txBox="1"/>
                <p:nvPr/>
              </p:nvSpPr>
              <p:spPr>
                <a:xfrm rot="16200000">
                  <a:off x="250795" y="1853901"/>
                  <a:ext cx="927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Row</a:t>
                  </a:r>
                  <a:endParaRPr lang="ja-JP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00F6FB3-A9CB-A84C-9E1E-64D566D5701D}"/>
                    </a:ext>
                  </a:extLst>
                </p:cNvPr>
                <p:cNvSpPr txBox="1"/>
                <p:nvPr/>
              </p:nvSpPr>
              <p:spPr>
                <a:xfrm>
                  <a:off x="2863744" y="3954057"/>
                  <a:ext cx="1195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Column</a:t>
                  </a:r>
                  <a:endParaRPr lang="ja-JP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EA6D144-97B0-9B48-91E2-687B56E30ECC}"/>
                    </a:ext>
                  </a:extLst>
                </p:cNvPr>
                <p:cNvSpPr txBox="1"/>
                <p:nvPr/>
              </p:nvSpPr>
              <p:spPr>
                <a:xfrm rot="16200000">
                  <a:off x="779449" y="1859022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11B9B2D-AB6B-0A42-B664-76A9E514FCDE}"/>
                    </a:ext>
                  </a:extLst>
                </p:cNvPr>
                <p:cNvSpPr txBox="1"/>
                <p:nvPr/>
              </p:nvSpPr>
              <p:spPr>
                <a:xfrm rot="16200000">
                  <a:off x="754972" y="198558"/>
                  <a:ext cx="4735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AB2DA90F-7201-0D4A-92EF-C44BE6EDB88D}"/>
                    </a:ext>
                  </a:extLst>
                </p:cNvPr>
                <p:cNvSpPr txBox="1"/>
                <p:nvPr/>
              </p:nvSpPr>
              <p:spPr>
                <a:xfrm rot="16200000">
                  <a:off x="779449" y="3501069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5470F6D-C14F-BB44-9B18-2F6DDEFC1E6A}"/>
                    </a:ext>
                  </a:extLst>
                </p:cNvPr>
                <p:cNvSpPr txBox="1"/>
                <p:nvPr/>
              </p:nvSpPr>
              <p:spPr>
                <a:xfrm>
                  <a:off x="1042127" y="3788536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7AB1C17-30F5-6E4D-B6D8-86CFEAB1E223}"/>
                    </a:ext>
                  </a:extLst>
                </p:cNvPr>
                <p:cNvSpPr txBox="1"/>
                <p:nvPr/>
              </p:nvSpPr>
              <p:spPr>
                <a:xfrm>
                  <a:off x="3280230" y="3788536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66F59D0-6A4D-2145-A61A-A5FB9BC1709F}"/>
                    </a:ext>
                  </a:extLst>
                </p:cNvPr>
                <p:cNvSpPr txBox="1"/>
                <p:nvPr/>
              </p:nvSpPr>
              <p:spPr>
                <a:xfrm>
                  <a:off x="5500914" y="3788536"/>
                  <a:ext cx="5602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FF0320AB-2FF2-0345-8864-99CA29451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3981" y="3718864"/>
                  <a:ext cx="0" cy="1041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89867583-32A7-F843-BB5B-2D7A813C3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9584" y="3718864"/>
                  <a:ext cx="0" cy="1041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E3C4A813-B322-154A-83A6-5FF5CFE4F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5335" y="3718864"/>
                  <a:ext cx="0" cy="1041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A49C1207-AC45-8542-A49E-A36869BF3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623" y="3711624"/>
                  <a:ext cx="100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08F700EF-8832-C442-956B-A76119950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623" y="2038020"/>
                  <a:ext cx="100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E9995C38-0B0D-CB41-8D69-21DD98C8D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623" y="351833"/>
                  <a:ext cx="100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角丸四角形 13">
                  <a:extLst>
                    <a:ext uri="{FF2B5EF4-FFF2-40B4-BE49-F238E27FC236}">
                      <a16:creationId xmlns:a16="http://schemas.microsoft.com/office/drawing/2014/main" id="{3631F009-0A9C-6045-8B25-AD0D1095C1FE}"/>
                    </a:ext>
                  </a:extLst>
                </p:cNvPr>
                <p:cNvSpPr/>
                <p:nvPr/>
              </p:nvSpPr>
              <p:spPr>
                <a:xfrm>
                  <a:off x="1161462" y="311257"/>
                  <a:ext cx="237032" cy="3423080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矢印コネクタ 21">
                  <a:extLst>
                    <a:ext uri="{FF2B5EF4-FFF2-40B4-BE49-F238E27FC236}">
                      <a16:creationId xmlns:a16="http://schemas.microsoft.com/office/drawing/2014/main" id="{2E8FF2FA-9FD1-0F44-B525-BB0C68DED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6014" y="3804362"/>
                  <a:ext cx="234407" cy="6818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DAD41484-616B-1A46-B72D-62F5DAE94F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5616" y="4651775"/>
                  <a:ext cx="2396587" cy="1793171"/>
                </a:xfrm>
                <a:prstGeom prst="rect">
                  <a:avLst/>
                </a:prstGeom>
              </p:spPr>
            </p:pic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AC3A57D-8E87-9F4F-BF65-EAC9DA092CD0}"/>
                    </a:ext>
                  </a:extLst>
                </p:cNvPr>
                <p:cNvSpPr txBox="1"/>
                <p:nvPr/>
              </p:nvSpPr>
              <p:spPr>
                <a:xfrm>
                  <a:off x="480569" y="4204654"/>
                  <a:ext cx="1712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Zoom in</a:t>
                  </a:r>
                  <a:endParaRPr kumimoji="1" lang="ja-JP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2A59F3C2-E1FB-CF43-9320-86BAF713C50F}"/>
                    </a:ext>
                  </a:extLst>
                </p:cNvPr>
                <p:cNvSpPr/>
                <p:nvPr/>
              </p:nvSpPr>
              <p:spPr>
                <a:xfrm>
                  <a:off x="1162693" y="4526835"/>
                  <a:ext cx="367359" cy="1790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B83D2B4-7873-374B-A7BC-F8CDC7F15298}"/>
                  </a:ext>
                </a:extLst>
              </p:cNvPr>
              <p:cNvSpPr/>
              <p:nvPr/>
            </p:nvSpPr>
            <p:spPr>
              <a:xfrm rot="5400000">
                <a:off x="2232829" y="5134642"/>
                <a:ext cx="369333" cy="25745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4776A83-858A-D94E-B5D0-AB1B5F62DD66}"/>
                </a:ext>
              </a:extLst>
            </p:cNvPr>
            <p:cNvGrpSpPr/>
            <p:nvPr/>
          </p:nvGrpSpPr>
          <p:grpSpPr>
            <a:xfrm>
              <a:off x="5970641" y="273443"/>
              <a:ext cx="5617434" cy="6592832"/>
              <a:chOff x="5970641" y="17411"/>
              <a:chExt cx="5617434" cy="6592832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02DEF1E-38E9-3448-AF8F-E57702D9F6D7}"/>
                  </a:ext>
                </a:extLst>
              </p:cNvPr>
              <p:cNvGrpSpPr/>
              <p:nvPr/>
            </p:nvGrpSpPr>
            <p:grpSpPr>
              <a:xfrm>
                <a:off x="5970641" y="17411"/>
                <a:ext cx="5617434" cy="6429354"/>
                <a:chOff x="5970641" y="17411"/>
                <a:chExt cx="5617434" cy="6429354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5722169-9C45-5E42-8443-A61ABD929E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1817" y="196794"/>
                  <a:ext cx="5346700" cy="4000500"/>
                </a:xfrm>
                <a:prstGeom prst="rect">
                  <a:avLst/>
                </a:prstGeom>
              </p:spPr>
            </p:pic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074F542B-0193-264A-9078-6B21E2909E11}"/>
                    </a:ext>
                  </a:extLst>
                </p:cNvPr>
                <p:cNvSpPr/>
                <p:nvPr/>
              </p:nvSpPr>
              <p:spPr>
                <a:xfrm>
                  <a:off x="6098823" y="17411"/>
                  <a:ext cx="592002" cy="3875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0248A153-909B-9341-90DE-9F1E89795E2F}"/>
                    </a:ext>
                  </a:extLst>
                </p:cNvPr>
                <p:cNvSpPr/>
                <p:nvPr/>
              </p:nvSpPr>
              <p:spPr>
                <a:xfrm rot="5400000">
                  <a:off x="8671920" y="1719719"/>
                  <a:ext cx="675006" cy="4704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720AD060-7D65-BB43-BF3A-3C5E157B6574}"/>
                    </a:ext>
                  </a:extLst>
                </p:cNvPr>
                <p:cNvSpPr txBox="1"/>
                <p:nvPr/>
              </p:nvSpPr>
              <p:spPr>
                <a:xfrm>
                  <a:off x="8390655" y="3954057"/>
                  <a:ext cx="1195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Column</a:t>
                  </a:r>
                  <a:endParaRPr lang="ja-JP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AD46211C-6D6A-634F-8A94-3195D6DE4D0B}"/>
                    </a:ext>
                  </a:extLst>
                </p:cNvPr>
                <p:cNvSpPr txBox="1"/>
                <p:nvPr/>
              </p:nvSpPr>
              <p:spPr>
                <a:xfrm rot="16200000">
                  <a:off x="6306360" y="3501069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53A2DF83-1FB3-774F-8498-06805AEAF1D2}"/>
                    </a:ext>
                  </a:extLst>
                </p:cNvPr>
                <p:cNvSpPr txBox="1"/>
                <p:nvPr/>
              </p:nvSpPr>
              <p:spPr>
                <a:xfrm>
                  <a:off x="6569038" y="3788536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3C840063-FA77-C440-88C6-A19B6F92CFF9}"/>
                    </a:ext>
                  </a:extLst>
                </p:cNvPr>
                <p:cNvSpPr txBox="1"/>
                <p:nvPr/>
              </p:nvSpPr>
              <p:spPr>
                <a:xfrm>
                  <a:off x="8807141" y="3788536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45D79B6F-3566-1942-8FED-8AC3600A56FF}"/>
                    </a:ext>
                  </a:extLst>
                </p:cNvPr>
                <p:cNvSpPr txBox="1"/>
                <p:nvPr/>
              </p:nvSpPr>
              <p:spPr>
                <a:xfrm>
                  <a:off x="11027825" y="3788536"/>
                  <a:ext cx="5602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D7C5055D-CCD6-5F41-BA32-067782EE2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79857" y="3724651"/>
                  <a:ext cx="0" cy="1041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B63E4B77-3D69-3245-93D3-B3987A631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45460" y="3724651"/>
                  <a:ext cx="0" cy="1041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3CE2942-569E-3F41-AE25-7CE140BDF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02246" y="3718864"/>
                  <a:ext cx="0" cy="1041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B7E2B70F-2C97-3345-9E42-F94BF8199C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1534" y="3717035"/>
                  <a:ext cx="100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5F121AE4-D66A-664D-A4FC-06F91EC1B38D}"/>
                    </a:ext>
                  </a:extLst>
                </p:cNvPr>
                <p:cNvSpPr txBox="1"/>
                <p:nvPr/>
              </p:nvSpPr>
              <p:spPr>
                <a:xfrm rot="16200000">
                  <a:off x="5771230" y="1815886"/>
                  <a:ext cx="981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Row</a:t>
                  </a:r>
                  <a:endParaRPr lang="ja-JP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D0C9DDF1-0A5B-1746-92CA-0DDACDDEF4D5}"/>
                    </a:ext>
                  </a:extLst>
                </p:cNvPr>
                <p:cNvSpPr txBox="1"/>
                <p:nvPr/>
              </p:nvSpPr>
              <p:spPr>
                <a:xfrm rot="16200000">
                  <a:off x="6306362" y="1859023"/>
                  <a:ext cx="42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AC4C42F5-8426-7B45-A30C-4E33C6DF4476}"/>
                    </a:ext>
                  </a:extLst>
                </p:cNvPr>
                <p:cNvSpPr txBox="1"/>
                <p:nvPr/>
              </p:nvSpPr>
              <p:spPr>
                <a:xfrm rot="16200000">
                  <a:off x="6281885" y="198559"/>
                  <a:ext cx="4735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  <a:endParaRPr lang="ja-JP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2922A53A-8AA3-1245-8714-D68A6F512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1536" y="2038021"/>
                  <a:ext cx="100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B641C398-C7AF-5F47-BDCD-696E21372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1536" y="351834"/>
                  <a:ext cx="100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角丸四角形 41">
                  <a:extLst>
                    <a:ext uri="{FF2B5EF4-FFF2-40B4-BE49-F238E27FC236}">
                      <a16:creationId xmlns:a16="http://schemas.microsoft.com/office/drawing/2014/main" id="{A9E0EAF8-4123-1F41-9097-352BBF23ABCB}"/>
                    </a:ext>
                  </a:extLst>
                </p:cNvPr>
                <p:cNvSpPr/>
                <p:nvPr/>
              </p:nvSpPr>
              <p:spPr>
                <a:xfrm>
                  <a:off x="6665792" y="311257"/>
                  <a:ext cx="237032" cy="3423080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" name="直線矢印コネクタ 46">
                  <a:extLst>
                    <a:ext uri="{FF2B5EF4-FFF2-40B4-BE49-F238E27FC236}">
                      <a16:creationId xmlns:a16="http://schemas.microsoft.com/office/drawing/2014/main" id="{D3180949-0E36-7D44-93AD-D3112E96D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1378" y="3804362"/>
                  <a:ext cx="234407" cy="6818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図 47">
                  <a:extLst>
                    <a:ext uri="{FF2B5EF4-FFF2-40B4-BE49-F238E27FC236}">
                      <a16:creationId xmlns:a16="http://schemas.microsoft.com/office/drawing/2014/main" id="{5B3518CE-D83F-064B-A4EE-0327CE9235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2806" y="4653596"/>
                  <a:ext cx="2396585" cy="1793169"/>
                </a:xfrm>
                <a:prstGeom prst="rect">
                  <a:avLst/>
                </a:prstGeom>
              </p:spPr>
            </p:pic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C9698EE6-7B02-AC48-B39B-B46DBCEB99F0}"/>
                    </a:ext>
                  </a:extLst>
                </p:cNvPr>
                <p:cNvSpPr txBox="1"/>
                <p:nvPr/>
              </p:nvSpPr>
              <p:spPr>
                <a:xfrm>
                  <a:off x="5970641" y="4204654"/>
                  <a:ext cx="1712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Zoom in</a:t>
                  </a:r>
                  <a:endParaRPr kumimoji="1" lang="ja-JP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7BC7FC2-E3A3-2D41-855D-24107B20AAC0}"/>
                    </a:ext>
                  </a:extLst>
                </p:cNvPr>
                <p:cNvSpPr/>
                <p:nvPr/>
              </p:nvSpPr>
              <p:spPr>
                <a:xfrm>
                  <a:off x="6589573" y="4526835"/>
                  <a:ext cx="367359" cy="18089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FF7EF86-ACA0-7F43-804C-7914FD23DA68}"/>
                  </a:ext>
                </a:extLst>
              </p:cNvPr>
              <p:cNvSpPr/>
              <p:nvPr/>
            </p:nvSpPr>
            <p:spPr>
              <a:xfrm rot="5400000">
                <a:off x="8019033" y="5138300"/>
                <a:ext cx="369333" cy="25745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E719DDA6-8DA1-E24F-B060-9024553D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19780" y="74275"/>
              <a:ext cx="560251" cy="458387"/>
            </a:xfrm>
            <a:prstGeom prst="rect">
              <a:avLst/>
            </a:prstGeom>
          </p:spPr>
        </p:pic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61359D52-FDD5-F542-AEBF-E5DA37DA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06287" y="62082"/>
              <a:ext cx="560250" cy="45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98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BD9B3E-24A1-0140-AC81-E7E46A9B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4" y="377008"/>
            <a:ext cx="4131716" cy="24836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5246873-A058-B046-A24E-5C7FB53D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40" y="1618812"/>
            <a:ext cx="1634339" cy="6445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CD8F25-5C1D-F74C-99E1-D822432A6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62" y="182579"/>
            <a:ext cx="3678734" cy="275249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83C201E-6F45-B242-84A2-0732C58C5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36" y="3429000"/>
            <a:ext cx="3678732" cy="27524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058174-6E4B-5843-A381-DE79F4E98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664" y="3426922"/>
            <a:ext cx="3678732" cy="275249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BC5DF34-AF6D-EB4B-B236-5BA7A0D81FC1}"/>
              </a:ext>
            </a:extLst>
          </p:cNvPr>
          <p:cNvSpPr/>
          <p:nvPr/>
        </p:nvSpPr>
        <p:spPr>
          <a:xfrm>
            <a:off x="5578260" y="98104"/>
            <a:ext cx="567655" cy="263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58EDCC-970E-8849-B8AD-7199BF915971}"/>
              </a:ext>
            </a:extLst>
          </p:cNvPr>
          <p:cNvSpPr/>
          <p:nvPr/>
        </p:nvSpPr>
        <p:spPr>
          <a:xfrm>
            <a:off x="493038" y="3369047"/>
            <a:ext cx="567655" cy="2752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7B0A06-1EA3-404E-A859-BF8255EC1601}"/>
              </a:ext>
            </a:extLst>
          </p:cNvPr>
          <p:cNvSpPr/>
          <p:nvPr/>
        </p:nvSpPr>
        <p:spPr>
          <a:xfrm rot="5400000">
            <a:off x="5037915" y="1890806"/>
            <a:ext cx="567655" cy="849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121EF-FCE9-7F43-BD9F-29BFBDAA2108}"/>
              </a:ext>
            </a:extLst>
          </p:cNvPr>
          <p:cNvSpPr/>
          <p:nvPr/>
        </p:nvSpPr>
        <p:spPr>
          <a:xfrm rot="5400000">
            <a:off x="7283885" y="961523"/>
            <a:ext cx="567655" cy="385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4DBE257-E2E2-E647-893E-C7BB66A4C62E}"/>
              </a:ext>
            </a:extLst>
          </p:cNvPr>
          <p:cNvSpPr/>
          <p:nvPr/>
        </p:nvSpPr>
        <p:spPr>
          <a:xfrm>
            <a:off x="621876" y="3369047"/>
            <a:ext cx="592002" cy="2573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EF8AA5-23CF-3846-B854-49B8599E8F0E}"/>
              </a:ext>
            </a:extLst>
          </p:cNvPr>
          <p:cNvSpPr txBox="1"/>
          <p:nvPr/>
        </p:nvSpPr>
        <p:spPr>
          <a:xfrm rot="16200000">
            <a:off x="326892" y="4512928"/>
            <a:ext cx="92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9C9DD2-9F18-8745-BE69-27EA8FEAD4C9}"/>
              </a:ext>
            </a:extLst>
          </p:cNvPr>
          <p:cNvSpPr txBox="1"/>
          <p:nvPr/>
        </p:nvSpPr>
        <p:spPr>
          <a:xfrm rot="16200000">
            <a:off x="803985" y="4506911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A7B7F5-846A-6046-A48D-BF24E7D1C0BA}"/>
              </a:ext>
            </a:extLst>
          </p:cNvPr>
          <p:cNvSpPr txBox="1"/>
          <p:nvPr/>
        </p:nvSpPr>
        <p:spPr>
          <a:xfrm rot="16200000">
            <a:off x="784092" y="3378572"/>
            <a:ext cx="47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EA5B766-AEA8-A742-8129-CD006256A316}"/>
              </a:ext>
            </a:extLst>
          </p:cNvPr>
          <p:cNvCxnSpPr>
            <a:cxnSpLocks/>
          </p:cNvCxnSpPr>
          <p:nvPr/>
        </p:nvCxnSpPr>
        <p:spPr>
          <a:xfrm>
            <a:off x="1110224" y="5850223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5661C8-75A4-C64C-B407-D389BB2EC454}"/>
              </a:ext>
            </a:extLst>
          </p:cNvPr>
          <p:cNvCxnSpPr>
            <a:cxnSpLocks/>
          </p:cNvCxnSpPr>
          <p:nvPr/>
        </p:nvCxnSpPr>
        <p:spPr>
          <a:xfrm>
            <a:off x="1109567" y="4682205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B6846E6-A04F-F342-8BDF-A1F13BC49259}"/>
              </a:ext>
            </a:extLst>
          </p:cNvPr>
          <p:cNvCxnSpPr>
            <a:cxnSpLocks/>
          </p:cNvCxnSpPr>
          <p:nvPr/>
        </p:nvCxnSpPr>
        <p:spPr>
          <a:xfrm>
            <a:off x="1109567" y="3531847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8D22EF-F132-F342-A690-CC855C56EC62}"/>
              </a:ext>
            </a:extLst>
          </p:cNvPr>
          <p:cNvSpPr txBox="1"/>
          <p:nvPr/>
        </p:nvSpPr>
        <p:spPr>
          <a:xfrm rot="16200000">
            <a:off x="838096" y="5723143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777DF4-B429-234F-B5CE-01FDD80AE6C2}"/>
              </a:ext>
            </a:extLst>
          </p:cNvPr>
          <p:cNvSpPr txBox="1"/>
          <p:nvPr/>
        </p:nvSpPr>
        <p:spPr>
          <a:xfrm>
            <a:off x="2176653" y="6090765"/>
            <a:ext cx="119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A98A8C2-6451-2749-AD32-CADA2E5F3DF6}"/>
              </a:ext>
            </a:extLst>
          </p:cNvPr>
          <p:cNvSpPr txBox="1"/>
          <p:nvPr/>
        </p:nvSpPr>
        <p:spPr>
          <a:xfrm>
            <a:off x="1082906" y="5933698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BD07BF-6B94-964B-A7D3-6E86E613D49B}"/>
              </a:ext>
            </a:extLst>
          </p:cNvPr>
          <p:cNvSpPr txBox="1"/>
          <p:nvPr/>
        </p:nvSpPr>
        <p:spPr>
          <a:xfrm>
            <a:off x="2607194" y="5942430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E000113-A303-9144-81B3-FC0C8B416EF3}"/>
              </a:ext>
            </a:extLst>
          </p:cNvPr>
          <p:cNvSpPr txBox="1"/>
          <p:nvPr/>
        </p:nvSpPr>
        <p:spPr>
          <a:xfrm>
            <a:off x="4124459" y="5983043"/>
            <a:ext cx="56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6645624-6C0B-584A-9A3A-C8C9CE1C4156}"/>
              </a:ext>
            </a:extLst>
          </p:cNvPr>
          <p:cNvCxnSpPr>
            <a:cxnSpLocks/>
          </p:cNvCxnSpPr>
          <p:nvPr/>
        </p:nvCxnSpPr>
        <p:spPr>
          <a:xfrm flipV="1">
            <a:off x="2780027" y="585353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1B9EB6-4772-4343-AFBD-BD2FB40BFC0B}"/>
              </a:ext>
            </a:extLst>
          </p:cNvPr>
          <p:cNvCxnSpPr>
            <a:cxnSpLocks/>
          </p:cNvCxnSpPr>
          <p:nvPr/>
        </p:nvCxnSpPr>
        <p:spPr>
          <a:xfrm flipV="1">
            <a:off x="4335072" y="5838870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124DC85-601E-EA47-A49B-8457CD65ED4E}"/>
              </a:ext>
            </a:extLst>
          </p:cNvPr>
          <p:cNvCxnSpPr>
            <a:cxnSpLocks/>
          </p:cNvCxnSpPr>
          <p:nvPr/>
        </p:nvCxnSpPr>
        <p:spPr>
          <a:xfrm flipV="1">
            <a:off x="1216103" y="584469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6A9C7B9-5AC1-864E-90F6-9ABE4005B9FB}"/>
              </a:ext>
            </a:extLst>
          </p:cNvPr>
          <p:cNvCxnSpPr>
            <a:cxnSpLocks/>
          </p:cNvCxnSpPr>
          <p:nvPr/>
        </p:nvCxnSpPr>
        <p:spPr>
          <a:xfrm>
            <a:off x="6049149" y="5850223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6934B7E-1C2F-5C4C-81F5-239417B40619}"/>
              </a:ext>
            </a:extLst>
          </p:cNvPr>
          <p:cNvSpPr txBox="1"/>
          <p:nvPr/>
        </p:nvSpPr>
        <p:spPr>
          <a:xfrm rot="16200000">
            <a:off x="5777021" y="5723143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58280F-21F6-B446-AE5C-68C30EAD8279}"/>
              </a:ext>
            </a:extLst>
          </p:cNvPr>
          <p:cNvSpPr txBox="1"/>
          <p:nvPr/>
        </p:nvSpPr>
        <p:spPr>
          <a:xfrm>
            <a:off x="7115578" y="6090765"/>
            <a:ext cx="119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121AE0-7A38-B448-BBD0-CFBB3BED7089}"/>
              </a:ext>
            </a:extLst>
          </p:cNvPr>
          <p:cNvSpPr txBox="1"/>
          <p:nvPr/>
        </p:nvSpPr>
        <p:spPr>
          <a:xfrm>
            <a:off x="6021831" y="5933698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90AB058-ED7E-3545-A2C3-C5C6816A61DB}"/>
              </a:ext>
            </a:extLst>
          </p:cNvPr>
          <p:cNvSpPr txBox="1"/>
          <p:nvPr/>
        </p:nvSpPr>
        <p:spPr>
          <a:xfrm>
            <a:off x="7546119" y="5942430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4A3E3F1-4645-724B-933F-DE35299B8530}"/>
              </a:ext>
            </a:extLst>
          </p:cNvPr>
          <p:cNvSpPr txBox="1"/>
          <p:nvPr/>
        </p:nvSpPr>
        <p:spPr>
          <a:xfrm>
            <a:off x="9063384" y="5983043"/>
            <a:ext cx="56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B4168E0-29DC-7E4C-B4C6-BB39F49027D6}"/>
              </a:ext>
            </a:extLst>
          </p:cNvPr>
          <p:cNvCxnSpPr>
            <a:cxnSpLocks/>
          </p:cNvCxnSpPr>
          <p:nvPr/>
        </p:nvCxnSpPr>
        <p:spPr>
          <a:xfrm flipV="1">
            <a:off x="7718952" y="585353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B28A695-DEE1-4346-8ED4-936B0D08A6BB}"/>
              </a:ext>
            </a:extLst>
          </p:cNvPr>
          <p:cNvCxnSpPr>
            <a:cxnSpLocks/>
          </p:cNvCxnSpPr>
          <p:nvPr/>
        </p:nvCxnSpPr>
        <p:spPr>
          <a:xfrm flipV="1">
            <a:off x="9268173" y="5838870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C9ACB84-0E96-954F-A263-00EA5C980672}"/>
              </a:ext>
            </a:extLst>
          </p:cNvPr>
          <p:cNvCxnSpPr>
            <a:cxnSpLocks/>
          </p:cNvCxnSpPr>
          <p:nvPr/>
        </p:nvCxnSpPr>
        <p:spPr>
          <a:xfrm flipV="1">
            <a:off x="6155028" y="584469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700D03D-05F9-C847-A24B-4A23533A1622}"/>
              </a:ext>
            </a:extLst>
          </p:cNvPr>
          <p:cNvSpPr/>
          <p:nvPr/>
        </p:nvSpPr>
        <p:spPr>
          <a:xfrm>
            <a:off x="5578720" y="3369047"/>
            <a:ext cx="567655" cy="2558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F8E476A-04A7-FD43-B666-9689FBAABC3C}"/>
              </a:ext>
            </a:extLst>
          </p:cNvPr>
          <p:cNvSpPr txBox="1"/>
          <p:nvPr/>
        </p:nvSpPr>
        <p:spPr>
          <a:xfrm rot="16200000">
            <a:off x="5265817" y="4512928"/>
            <a:ext cx="92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029DF55-C11C-C548-A7A3-D05F18A4C6E4}"/>
              </a:ext>
            </a:extLst>
          </p:cNvPr>
          <p:cNvSpPr txBox="1"/>
          <p:nvPr/>
        </p:nvSpPr>
        <p:spPr>
          <a:xfrm rot="16200000">
            <a:off x="5742910" y="4506911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3C10BDF-D067-2741-9A8E-B7BA81B9AE61}"/>
              </a:ext>
            </a:extLst>
          </p:cNvPr>
          <p:cNvSpPr txBox="1"/>
          <p:nvPr/>
        </p:nvSpPr>
        <p:spPr>
          <a:xfrm rot="16200000">
            <a:off x="5723017" y="3378572"/>
            <a:ext cx="47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8EA1401-BE6D-1140-8792-590C532BBC6D}"/>
              </a:ext>
            </a:extLst>
          </p:cNvPr>
          <p:cNvCxnSpPr>
            <a:cxnSpLocks/>
          </p:cNvCxnSpPr>
          <p:nvPr/>
        </p:nvCxnSpPr>
        <p:spPr>
          <a:xfrm>
            <a:off x="6049149" y="5850223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1A939DD-A1B9-0D4A-ABB1-41A89E40E001}"/>
              </a:ext>
            </a:extLst>
          </p:cNvPr>
          <p:cNvCxnSpPr>
            <a:cxnSpLocks/>
          </p:cNvCxnSpPr>
          <p:nvPr/>
        </p:nvCxnSpPr>
        <p:spPr>
          <a:xfrm>
            <a:off x="6048492" y="4682205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F7A57E0-A478-BC42-A557-F6051913CA32}"/>
              </a:ext>
            </a:extLst>
          </p:cNvPr>
          <p:cNvCxnSpPr>
            <a:cxnSpLocks/>
          </p:cNvCxnSpPr>
          <p:nvPr/>
        </p:nvCxnSpPr>
        <p:spPr>
          <a:xfrm>
            <a:off x="6048492" y="3531847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99DE5D4-C324-2840-A381-E4F4976BB8C5}"/>
              </a:ext>
            </a:extLst>
          </p:cNvPr>
          <p:cNvSpPr txBox="1"/>
          <p:nvPr/>
        </p:nvSpPr>
        <p:spPr>
          <a:xfrm rot="16200000">
            <a:off x="5777021" y="5723143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1E3B8A0-797F-BA49-8D9D-19D19199C65F}"/>
              </a:ext>
            </a:extLst>
          </p:cNvPr>
          <p:cNvCxnSpPr>
            <a:cxnSpLocks/>
          </p:cNvCxnSpPr>
          <p:nvPr/>
        </p:nvCxnSpPr>
        <p:spPr>
          <a:xfrm flipV="1">
            <a:off x="6155028" y="584469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C1D12EB-DAAA-3A42-9B1C-63B54AFF338E}"/>
              </a:ext>
            </a:extLst>
          </p:cNvPr>
          <p:cNvCxnSpPr>
            <a:cxnSpLocks/>
          </p:cNvCxnSpPr>
          <p:nvPr/>
        </p:nvCxnSpPr>
        <p:spPr>
          <a:xfrm>
            <a:off x="6049149" y="2606138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2D4C4DB-4B9A-AC4F-ABEA-E89236957B96}"/>
              </a:ext>
            </a:extLst>
          </p:cNvPr>
          <p:cNvSpPr txBox="1"/>
          <p:nvPr/>
        </p:nvSpPr>
        <p:spPr>
          <a:xfrm rot="16200000">
            <a:off x="5777021" y="2479058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6822C4C-6299-D34E-A147-C6108BD68B0F}"/>
              </a:ext>
            </a:extLst>
          </p:cNvPr>
          <p:cNvSpPr txBox="1"/>
          <p:nvPr/>
        </p:nvSpPr>
        <p:spPr>
          <a:xfrm>
            <a:off x="7115578" y="2846680"/>
            <a:ext cx="119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09F5A45-B488-2D42-969F-35314064DF10}"/>
              </a:ext>
            </a:extLst>
          </p:cNvPr>
          <p:cNvSpPr txBox="1"/>
          <p:nvPr/>
        </p:nvSpPr>
        <p:spPr>
          <a:xfrm>
            <a:off x="6021831" y="2689613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A2F64F-3A60-4449-A2B4-7682A9A3EB6E}"/>
              </a:ext>
            </a:extLst>
          </p:cNvPr>
          <p:cNvSpPr txBox="1"/>
          <p:nvPr/>
        </p:nvSpPr>
        <p:spPr>
          <a:xfrm>
            <a:off x="7546119" y="2698345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1CF7CCF-74E3-6D49-8C43-6E4BF3B2EBB9}"/>
              </a:ext>
            </a:extLst>
          </p:cNvPr>
          <p:cNvSpPr txBox="1"/>
          <p:nvPr/>
        </p:nvSpPr>
        <p:spPr>
          <a:xfrm>
            <a:off x="9063384" y="2738958"/>
            <a:ext cx="56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C700E6B-0847-5B45-A07B-1212A4FFA815}"/>
              </a:ext>
            </a:extLst>
          </p:cNvPr>
          <p:cNvCxnSpPr>
            <a:cxnSpLocks/>
          </p:cNvCxnSpPr>
          <p:nvPr/>
        </p:nvCxnSpPr>
        <p:spPr>
          <a:xfrm flipV="1">
            <a:off x="7718952" y="2609452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07F1DEE-D8BD-5149-A074-25986B7A6930}"/>
              </a:ext>
            </a:extLst>
          </p:cNvPr>
          <p:cNvCxnSpPr>
            <a:cxnSpLocks/>
          </p:cNvCxnSpPr>
          <p:nvPr/>
        </p:nvCxnSpPr>
        <p:spPr>
          <a:xfrm flipV="1">
            <a:off x="9268173" y="2594785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F83B0E0-5FF7-FE47-9D2F-6FDD43BB98DF}"/>
              </a:ext>
            </a:extLst>
          </p:cNvPr>
          <p:cNvCxnSpPr>
            <a:cxnSpLocks/>
          </p:cNvCxnSpPr>
          <p:nvPr/>
        </p:nvCxnSpPr>
        <p:spPr>
          <a:xfrm flipV="1">
            <a:off x="6155028" y="2600612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7D4F3E7-D2A2-D540-A2E7-BA891594F3B5}"/>
              </a:ext>
            </a:extLst>
          </p:cNvPr>
          <p:cNvCxnSpPr>
            <a:cxnSpLocks/>
          </p:cNvCxnSpPr>
          <p:nvPr/>
        </p:nvCxnSpPr>
        <p:spPr>
          <a:xfrm>
            <a:off x="6049149" y="2606138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8AADFE0-43BC-A744-8172-2E05FAAEA4F6}"/>
              </a:ext>
            </a:extLst>
          </p:cNvPr>
          <p:cNvSpPr txBox="1"/>
          <p:nvPr/>
        </p:nvSpPr>
        <p:spPr>
          <a:xfrm rot="16200000">
            <a:off x="5777021" y="2479058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DCB58B6-3F99-BB4F-8AE3-1FB5232016B2}"/>
              </a:ext>
            </a:extLst>
          </p:cNvPr>
          <p:cNvCxnSpPr>
            <a:cxnSpLocks/>
          </p:cNvCxnSpPr>
          <p:nvPr/>
        </p:nvCxnSpPr>
        <p:spPr>
          <a:xfrm flipV="1">
            <a:off x="6149204" y="2600612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C22ECC4-8922-EC4C-A585-F91C1284E0CA}"/>
              </a:ext>
            </a:extLst>
          </p:cNvPr>
          <p:cNvSpPr txBox="1"/>
          <p:nvPr/>
        </p:nvSpPr>
        <p:spPr>
          <a:xfrm rot="16200000">
            <a:off x="5265817" y="1263023"/>
            <a:ext cx="92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761B81D-230D-5A49-8C1B-4694C1A5748B}"/>
              </a:ext>
            </a:extLst>
          </p:cNvPr>
          <p:cNvSpPr txBox="1"/>
          <p:nvPr/>
        </p:nvSpPr>
        <p:spPr>
          <a:xfrm rot="16200000">
            <a:off x="5742910" y="1257006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054F542-7B9F-724A-A598-82619446B5A8}"/>
              </a:ext>
            </a:extLst>
          </p:cNvPr>
          <p:cNvSpPr txBox="1"/>
          <p:nvPr/>
        </p:nvSpPr>
        <p:spPr>
          <a:xfrm rot="16200000">
            <a:off x="5723017" y="128667"/>
            <a:ext cx="47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955C657-3975-8A42-8183-7B64382B2C24}"/>
              </a:ext>
            </a:extLst>
          </p:cNvPr>
          <p:cNvCxnSpPr>
            <a:cxnSpLocks/>
          </p:cNvCxnSpPr>
          <p:nvPr/>
        </p:nvCxnSpPr>
        <p:spPr>
          <a:xfrm>
            <a:off x="6048492" y="1432300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720EE0D2-0216-9541-804C-0FE4188AF4E5}"/>
              </a:ext>
            </a:extLst>
          </p:cNvPr>
          <p:cNvCxnSpPr>
            <a:cxnSpLocks/>
          </p:cNvCxnSpPr>
          <p:nvPr/>
        </p:nvCxnSpPr>
        <p:spPr>
          <a:xfrm>
            <a:off x="6048492" y="281942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86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3EFE36D-6C54-9C4D-A654-794722D78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27392"/>
              </p:ext>
            </p:extLst>
          </p:nvPr>
        </p:nvGraphicFramePr>
        <p:xfrm>
          <a:off x="2473788" y="0"/>
          <a:ext cx="5140800" cy="117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34671026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1132966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0808876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2877656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85627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623385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589906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59715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9812964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452934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597514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53512175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9042529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499407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7984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717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130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85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3682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020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7452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606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818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189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2296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870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279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1066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67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44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525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148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2533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900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74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3399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948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021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837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37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7337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3546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6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033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1441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7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75">
            <a:extLst>
              <a:ext uri="{FF2B5EF4-FFF2-40B4-BE49-F238E27FC236}">
                <a16:creationId xmlns:a16="http://schemas.microsoft.com/office/drawing/2014/main" id="{FB6BD43D-3465-EC46-9FD7-E1BB23C0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3648"/>
              </p:ext>
            </p:extLst>
          </p:nvPr>
        </p:nvGraphicFramePr>
        <p:xfrm>
          <a:off x="9485021" y="3850159"/>
          <a:ext cx="3667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380416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9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8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13528"/>
                  </a:ext>
                </a:extLst>
              </a:tr>
            </a:tbl>
          </a:graphicData>
        </a:graphic>
      </p:graphicFrame>
      <p:graphicFrame>
        <p:nvGraphicFramePr>
          <p:cNvPr id="5" name="表 60">
            <a:extLst>
              <a:ext uri="{FF2B5EF4-FFF2-40B4-BE49-F238E27FC236}">
                <a16:creationId xmlns:a16="http://schemas.microsoft.com/office/drawing/2014/main" id="{0CFD2DE8-E437-BF45-8921-CA51EA55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81390"/>
              </p:ext>
            </p:extLst>
          </p:nvPr>
        </p:nvGraphicFramePr>
        <p:xfrm>
          <a:off x="10818659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623579D-E28D-7746-8A4A-A41BFD56EF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126655227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1416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88944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3880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29042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45603"/>
                  </a:ext>
                </a:extLst>
              </a:tr>
            </a:tbl>
          </a:graphicData>
        </a:graphic>
      </p:graphicFrame>
      <p:graphicFrame>
        <p:nvGraphicFramePr>
          <p:cNvPr id="7" name="表 60">
            <a:extLst>
              <a:ext uri="{FF2B5EF4-FFF2-40B4-BE49-F238E27FC236}">
                <a16:creationId xmlns:a16="http://schemas.microsoft.com/office/drawing/2014/main" id="{407CC8C4-33E3-5D40-8A10-8D2FF49B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66086"/>
              </p:ext>
            </p:extLst>
          </p:nvPr>
        </p:nvGraphicFramePr>
        <p:xfrm>
          <a:off x="9668390" y="1825625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267729A-D3A1-D142-8EC1-9B7629550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33531"/>
              </p:ext>
            </p:extLst>
          </p:nvPr>
        </p:nvGraphicFramePr>
        <p:xfrm>
          <a:off x="4665973" y="2752172"/>
          <a:ext cx="366739" cy="35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35598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B3E8CCD-E442-C84E-A374-72206F51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417"/>
              </p:ext>
            </p:extLst>
          </p:nvPr>
        </p:nvGraphicFramePr>
        <p:xfrm>
          <a:off x="3333681" y="990811"/>
          <a:ext cx="512895" cy="57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95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57878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graphicFrame>
        <p:nvGraphicFramePr>
          <p:cNvPr id="10" name="表 60">
            <a:extLst>
              <a:ext uri="{FF2B5EF4-FFF2-40B4-BE49-F238E27FC236}">
                <a16:creationId xmlns:a16="http://schemas.microsoft.com/office/drawing/2014/main" id="{FBC7E617-CCBE-CC44-AF7F-7E6A1D75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10885"/>
              </p:ext>
            </p:extLst>
          </p:nvPr>
        </p:nvGraphicFramePr>
        <p:xfrm>
          <a:off x="7937126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A500C481-5F0C-3548-9B03-B629C0E3E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8398"/>
              </p:ext>
            </p:extLst>
          </p:nvPr>
        </p:nvGraphicFramePr>
        <p:xfrm>
          <a:off x="2896801" y="2171065"/>
          <a:ext cx="3667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62856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2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32018"/>
                  </a:ext>
                </a:extLst>
              </a:tr>
            </a:tbl>
          </a:graphicData>
        </a:graphic>
      </p:graphicFrame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14BD34A3-5558-1840-9288-4B9D08E5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51896"/>
              </p:ext>
            </p:extLst>
          </p:nvPr>
        </p:nvGraphicFramePr>
        <p:xfrm>
          <a:off x="4299234" y="2740025"/>
          <a:ext cx="366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6194D2F9-C73C-6B45-9794-FD6735BC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19733"/>
              </p:ext>
            </p:extLst>
          </p:nvPr>
        </p:nvGraphicFramePr>
        <p:xfrm>
          <a:off x="4250600" y="4220999"/>
          <a:ext cx="366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028656-3726-3848-8896-59CB1C1D2FFE}"/>
              </a:ext>
            </a:extLst>
          </p:cNvPr>
          <p:cNvGrpSpPr/>
          <p:nvPr/>
        </p:nvGrpSpPr>
        <p:grpSpPr>
          <a:xfrm>
            <a:off x="2250989" y="1359860"/>
            <a:ext cx="5506995" cy="3304197"/>
            <a:chOff x="2250989" y="1359860"/>
            <a:chExt cx="5506995" cy="3304197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98F3293E-8EC5-7642-AA08-E8161B4FE0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6096639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87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D6EAE6-8420-FA4F-BA16-7C0AFFBCD61B}"/>
              </a:ext>
            </a:extLst>
          </p:cNvPr>
          <p:cNvGrpSpPr/>
          <p:nvPr/>
        </p:nvGrpSpPr>
        <p:grpSpPr>
          <a:xfrm>
            <a:off x="6518189" y="3695873"/>
            <a:ext cx="5506995" cy="3304197"/>
            <a:chOff x="2250989" y="1359861"/>
            <a:chExt cx="5506995" cy="3304197"/>
          </a:xfrm>
        </p:grpSpPr>
        <p:graphicFrame>
          <p:nvGraphicFramePr>
            <p:cNvPr id="14" name="グラフ 13">
              <a:extLst>
                <a:ext uri="{FF2B5EF4-FFF2-40B4-BE49-F238E27FC236}">
                  <a16:creationId xmlns:a16="http://schemas.microsoft.com/office/drawing/2014/main" id="{103AB642-52C0-9546-BD71-B82B637817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9009871"/>
                </p:ext>
              </p:extLst>
            </p:nvPr>
          </p:nvGraphicFramePr>
          <p:xfrm>
            <a:off x="2250989" y="1359861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67A1-7C99-E042-85E4-E62829C1C958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16" name="角丸四角形 15">
                <a:extLst>
                  <a:ext uri="{FF2B5EF4-FFF2-40B4-BE49-F238E27FC236}">
                    <a16:creationId xmlns:a16="http://schemas.microsoft.com/office/drawing/2014/main" id="{5F498801-81F8-2B45-A038-864DC73B7629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C83F05D3-EF3C-124C-8269-4EAAC521D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070C811-23B5-4240-A9B0-E1086C566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59380A7-0C76-2146-AB21-BB8D4DD19016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534C558-764B-D340-B72F-26E87D19EF4B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E1CCF23-E707-A44E-8572-765BA0797B00}"/>
              </a:ext>
            </a:extLst>
          </p:cNvPr>
          <p:cNvGrpSpPr/>
          <p:nvPr/>
        </p:nvGrpSpPr>
        <p:grpSpPr>
          <a:xfrm>
            <a:off x="261624" y="219681"/>
            <a:ext cx="5506995" cy="3304197"/>
            <a:chOff x="2250989" y="1359860"/>
            <a:chExt cx="5506995" cy="3304197"/>
          </a:xfrm>
        </p:grpSpPr>
        <p:graphicFrame>
          <p:nvGraphicFramePr>
            <p:cNvPr id="22" name="グラフ 21">
              <a:extLst>
                <a:ext uri="{FF2B5EF4-FFF2-40B4-BE49-F238E27FC236}">
                  <a16:creationId xmlns:a16="http://schemas.microsoft.com/office/drawing/2014/main" id="{B5321420-C1DA-434E-8780-B856B16FB3E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4956753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BFEFF4C-C6CF-F542-BC7A-E4814FEF6DA9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4" name="角丸四角形 23">
                <a:extLst>
                  <a:ext uri="{FF2B5EF4-FFF2-40B4-BE49-F238E27FC236}">
                    <a16:creationId xmlns:a16="http://schemas.microsoft.com/office/drawing/2014/main" id="{E8BD6663-137C-5A45-885D-23C50CFDBE44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05DD065-FEFB-B14D-9438-C7F3FC0C9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C25BF3DF-C828-2D4A-8A67-31108B780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A828C7-06ED-D74A-BCB8-3F69759A53C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CB896-B833-4E4D-B6DE-90D066E2EAF6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C5CD41-C191-E54E-B568-8BF4990D72D7}"/>
              </a:ext>
            </a:extLst>
          </p:cNvPr>
          <p:cNvGrpSpPr/>
          <p:nvPr/>
        </p:nvGrpSpPr>
        <p:grpSpPr>
          <a:xfrm>
            <a:off x="6518189" y="226405"/>
            <a:ext cx="5506994" cy="3304196"/>
            <a:chOff x="2250989" y="1359862"/>
            <a:chExt cx="5506994" cy="3304196"/>
          </a:xfrm>
        </p:grpSpPr>
        <p:graphicFrame>
          <p:nvGraphicFramePr>
            <p:cNvPr id="30" name="グラフ 29">
              <a:extLst>
                <a:ext uri="{FF2B5EF4-FFF2-40B4-BE49-F238E27FC236}">
                  <a16:creationId xmlns:a16="http://schemas.microsoft.com/office/drawing/2014/main" id="{23BB8149-8830-9246-A424-A7E2F424D9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9214740"/>
                </p:ext>
              </p:extLst>
            </p:nvPr>
          </p:nvGraphicFramePr>
          <p:xfrm>
            <a:off x="2250989" y="1359862"/>
            <a:ext cx="5506994" cy="3304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A1D21A5C-C365-1341-B677-EC802D1E95CC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885D3F38-9ECD-714C-862D-873207A81C62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3939003-E5B1-6E42-B2C1-1F9DDFAD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B616541-75DA-CC4C-B60F-627AB4A37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342EA54-B93F-D847-8070-71E9E50E1B00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5CA0CD4-4D34-8740-82F9-02397A13833C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041839C-064A-CA41-BC2E-B8EF7C34A014}"/>
              </a:ext>
            </a:extLst>
          </p:cNvPr>
          <p:cNvGrpSpPr/>
          <p:nvPr/>
        </p:nvGrpSpPr>
        <p:grpSpPr>
          <a:xfrm>
            <a:off x="261624" y="3699936"/>
            <a:ext cx="5506995" cy="3304197"/>
            <a:chOff x="2250989" y="1359860"/>
            <a:chExt cx="5506995" cy="3304197"/>
          </a:xfrm>
        </p:grpSpPr>
        <p:graphicFrame>
          <p:nvGraphicFramePr>
            <p:cNvPr id="38" name="グラフ 37">
              <a:extLst>
                <a:ext uri="{FF2B5EF4-FFF2-40B4-BE49-F238E27FC236}">
                  <a16:creationId xmlns:a16="http://schemas.microsoft.com/office/drawing/2014/main" id="{C8546335-0ECF-7D4E-8BA0-A836A8200B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4145620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35E37B4-A68D-454F-AF57-1BAD69ECF41A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40" name="角丸四角形 39">
                <a:extLst>
                  <a:ext uri="{FF2B5EF4-FFF2-40B4-BE49-F238E27FC236}">
                    <a16:creationId xmlns:a16="http://schemas.microsoft.com/office/drawing/2014/main" id="{EBCC9DE7-0F4F-B34D-8015-E71638C96F5F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24B22D9-70A1-5D4A-B6DB-19ACA36B9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98BC09B-DAC2-1E45-B7B4-9A9C38568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BFF7152-1CA7-2342-A88D-750FEA7A8798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DBC2DB3-152C-7D48-946A-57F71361BC62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3FC73C-022C-4E4F-A0D0-555A4116167E}"/>
              </a:ext>
            </a:extLst>
          </p:cNvPr>
          <p:cNvSpPr txBox="1"/>
          <p:nvPr/>
        </p:nvSpPr>
        <p:spPr>
          <a:xfrm>
            <a:off x="2160950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E808B1C-5445-3242-8C2B-3D02248F2AC3}"/>
              </a:ext>
            </a:extLst>
          </p:cNvPr>
          <p:cNvSpPr txBox="1"/>
          <p:nvPr/>
        </p:nvSpPr>
        <p:spPr>
          <a:xfrm>
            <a:off x="8358550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29B456-BF32-8846-AF09-36FCD544C705}"/>
              </a:ext>
            </a:extLst>
          </p:cNvPr>
          <p:cNvSpPr txBox="1"/>
          <p:nvPr/>
        </p:nvSpPr>
        <p:spPr>
          <a:xfrm>
            <a:off x="8358550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8-block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9C2263-D1CE-4740-A139-A397172C0ED0}"/>
              </a:ext>
            </a:extLst>
          </p:cNvPr>
          <p:cNvSpPr txBox="1"/>
          <p:nvPr/>
        </p:nvSpPr>
        <p:spPr>
          <a:xfrm>
            <a:off x="2149661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6DC83D-32DA-404E-A892-F662F035FABA}"/>
              </a:ext>
            </a:extLst>
          </p:cNvPr>
          <p:cNvGrpSpPr/>
          <p:nvPr/>
        </p:nvGrpSpPr>
        <p:grpSpPr>
          <a:xfrm>
            <a:off x="2249795" y="1288299"/>
            <a:ext cx="5506995" cy="3375757"/>
            <a:chOff x="2249795" y="1288299"/>
            <a:chExt cx="5506995" cy="33757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375757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8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1DD3BB5-5B1B-DC4B-B819-A00D31BF532D}"/>
              </a:ext>
            </a:extLst>
          </p:cNvPr>
          <p:cNvGrpSpPr/>
          <p:nvPr/>
        </p:nvGrpSpPr>
        <p:grpSpPr>
          <a:xfrm>
            <a:off x="2249796" y="1288299"/>
            <a:ext cx="5506994" cy="3310298"/>
            <a:chOff x="2249796" y="1288299"/>
            <a:chExt cx="5506994" cy="331029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4E9A1A0-E259-424E-8E46-728B5E82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6" y="1288299"/>
              <a:ext cx="5506994" cy="3310298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25Stripe_4block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55BCEEA-711D-324F-AD58-6D1FE1B0301B}"/>
              </a:ext>
            </a:extLst>
          </p:cNvPr>
          <p:cNvGrpSpPr/>
          <p:nvPr/>
        </p:nvGrpSpPr>
        <p:grpSpPr>
          <a:xfrm>
            <a:off x="2249795" y="1288299"/>
            <a:ext cx="5506995" cy="3310299"/>
            <a:chOff x="2249795" y="1288299"/>
            <a:chExt cx="5506995" cy="331029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690E0DB-F83B-C94D-9EA1-BB9E4733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310299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B665D44-020D-4148-B89E-C2C0F48CD8EF}"/>
              </a:ext>
            </a:extLst>
          </p:cNvPr>
          <p:cNvGrpSpPr/>
          <p:nvPr/>
        </p:nvGrpSpPr>
        <p:grpSpPr>
          <a:xfrm>
            <a:off x="2249795" y="1249387"/>
            <a:ext cx="5506995" cy="3375757"/>
            <a:chOff x="2249795" y="1249387"/>
            <a:chExt cx="5506995" cy="337575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E305E1C-74BF-014B-8040-0A1D8824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29504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795" y="1249387"/>
              <a:ext cx="5506995" cy="3375757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9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11369</TotalTime>
  <Words>572</Words>
  <Application>Microsoft Macintosh PowerPoint</Application>
  <PresentationFormat>ワイド画面</PresentationFormat>
  <Paragraphs>393</Paragraphs>
  <Slides>38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5EC-26.HF_香川</dc:creator>
  <cp:lastModifiedBy>5EC-26.HF_香川</cp:lastModifiedBy>
  <cp:revision>6</cp:revision>
  <dcterms:created xsi:type="dcterms:W3CDTF">2022-01-31T11:16:01Z</dcterms:created>
  <dcterms:modified xsi:type="dcterms:W3CDTF">2022-02-14T00:01:08Z</dcterms:modified>
</cp:coreProperties>
</file>