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23BA-6545-7A40-3793-73FD53B5F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BBDE6-8423-07A4-9E48-79BCAFF0D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99D0C-73A1-E1D7-B8AA-5A258979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73F6-4FB0-44C4-8194-531D347AAB46}" type="datetimeFigureOut">
              <a:rPr lang="hr-HR" smtClean="0"/>
              <a:t>1.2.2024.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1077A-8527-7AF5-D306-E97E0A8C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8566-38D1-B0C7-9DE1-38FEC769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41A5-2C67-4A34-B23D-EC424CF915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2114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45AD-05BE-161E-D3C5-EDD0DD78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A9C85-1E56-6650-20A0-8221E8FE3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2EF5-9498-F1FD-9AE3-7817AB59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73F6-4FB0-44C4-8194-531D347AAB46}" type="datetimeFigureOut">
              <a:rPr lang="hr-HR" smtClean="0"/>
              <a:t>1.2.2024.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1AA08-273D-009C-34F5-36B438C4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47696-370F-41A2-02AF-9C7A7F7D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41A5-2C67-4A34-B23D-EC424CF915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2904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283DB-938B-C26F-06E5-B23E3934C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9C0BA-1F83-3824-AFCA-979ED7273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B3617-D8BD-DE74-7487-140BE373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73F6-4FB0-44C4-8194-531D347AAB46}" type="datetimeFigureOut">
              <a:rPr lang="hr-HR" smtClean="0"/>
              <a:t>1.2.2024.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1B7E5-69D3-5460-60CF-E69590C3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4445F-331E-4394-8774-48ABAD25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41A5-2C67-4A34-B23D-EC424CF915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676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E983-BA8E-7466-FD60-6BBB5C3A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063AA-1FF3-C87E-6A4E-A28D14234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8ED3C-47AB-7773-D47F-C0DB0645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73F6-4FB0-44C4-8194-531D347AAB46}" type="datetimeFigureOut">
              <a:rPr lang="hr-HR" smtClean="0"/>
              <a:t>1.2.2024.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28A9E-03BC-BEA6-6788-9EE2AA3A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B64C-14BC-1D90-DF54-E43A0A69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41A5-2C67-4A34-B23D-EC424CF915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847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7970-C091-A451-6E4B-7A92CAE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1548-CF61-54FC-DD5C-0E1667DD8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5F30-E270-4B2F-1280-A8126936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73F6-4FB0-44C4-8194-531D347AAB46}" type="datetimeFigureOut">
              <a:rPr lang="hr-HR" smtClean="0"/>
              <a:t>1.2.2024.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8A74-E199-5337-AD33-0FF01600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73A02-B670-FE3B-66B5-82DE52BE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41A5-2C67-4A34-B23D-EC424CF915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7303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4ED4-4FD9-2E60-46F7-5339154D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754C-BA70-A7D7-71F1-BC1C7D8F3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9C112-D120-3796-BA53-DCA7A2D2D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1BF8F-196A-9203-6E51-1E7C4716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73F6-4FB0-44C4-8194-531D347AAB46}" type="datetimeFigureOut">
              <a:rPr lang="hr-HR" smtClean="0"/>
              <a:t>1.2.2024.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F8366-729A-0349-58C4-E2C15E50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C8996-D1F6-8628-EAAD-D99ED643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41A5-2C67-4A34-B23D-EC424CF915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124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C57B-E32B-AD70-6DDB-D23CB413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C3529-7B82-BFDE-173D-9FEBD7007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5983D-3F26-5A94-12C5-9F12783EF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8FA23-1647-8911-66A9-F0AD148D9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4FDF5-D91D-1020-5A2A-35621D702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F299C-F652-04BD-1AD7-D7FD5CB6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73F6-4FB0-44C4-8194-531D347AAB46}" type="datetimeFigureOut">
              <a:rPr lang="hr-HR" smtClean="0"/>
              <a:t>1.2.2024.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C1B2B-BD63-749C-6937-7BC1CB17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8491C-339C-9889-B549-A4AE9C62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41A5-2C67-4A34-B23D-EC424CF915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405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5B92-B247-1815-4993-2AB82EC6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807FD-65CE-A1AC-98BD-AA350B5D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73F6-4FB0-44C4-8194-531D347AAB46}" type="datetimeFigureOut">
              <a:rPr lang="hr-HR" smtClean="0"/>
              <a:t>1.2.2024.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E7E14-F227-4B3B-FD78-CC11B6A9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C2D56-60E9-C84F-3C74-12DF97D5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41A5-2C67-4A34-B23D-EC424CF915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46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CF10D-F19B-1CC5-71E5-E1338E0E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73F6-4FB0-44C4-8194-531D347AAB46}" type="datetimeFigureOut">
              <a:rPr lang="hr-HR" smtClean="0"/>
              <a:t>1.2.2024.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0FFBE-9B5F-E9FF-263F-FF99496D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09C6A-0D93-1F00-0615-69D14654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41A5-2C67-4A34-B23D-EC424CF915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166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13EC-DDB4-EA80-8F26-A22BD73B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CBE1-2FDC-AD5C-2F34-FF3BB27C9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4B179-7554-84A2-1550-98A6C8442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F4F0E-368B-1E5D-74B5-8B8E8516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73F6-4FB0-44C4-8194-531D347AAB46}" type="datetimeFigureOut">
              <a:rPr lang="hr-HR" smtClean="0"/>
              <a:t>1.2.2024.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5440B-823E-C8B9-FB43-A06E2F9F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2BA70-8110-C763-F983-59DFF5B5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41A5-2C67-4A34-B23D-EC424CF915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080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70C1-52CF-4E47-4BCF-B2217790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10330-1E4A-D45B-5E97-DDBA21483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99B51-6E99-6985-DCA9-312AD5DCA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EB8F9-2C42-2590-585C-372B0BB9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73F6-4FB0-44C4-8194-531D347AAB46}" type="datetimeFigureOut">
              <a:rPr lang="hr-HR" smtClean="0"/>
              <a:t>1.2.2024.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F813E-7AF0-2339-2DD3-40C5242C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1AF58-AE30-DA3E-D19C-E988CF24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41A5-2C67-4A34-B23D-EC424CF915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672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E8BD3-E834-D964-0416-66AF0C14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2F180-0432-EB47-0DEE-AB7DB1BE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9213E-3E35-8A00-F002-B2F7B435F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773F6-4FB0-44C4-8194-531D347AAB46}" type="datetimeFigureOut">
              <a:rPr lang="hr-HR" smtClean="0"/>
              <a:t>1.2.2024.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DF295-C241-60E8-B367-70CC31F65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99936-B1F4-FAF2-4881-D41ED06B2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41A5-2C67-4A34-B23D-EC424CF9159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3587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EC16-3633-1ACE-7F39-749BC6AF6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HCI 23-24 projekt</a:t>
            </a:r>
            <a:br>
              <a:rPr lang="hr-HR" dirty="0"/>
            </a:br>
            <a:r>
              <a:rPr lang="hr-HR" dirty="0"/>
              <a:t>3. kontrolna točka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2BA76-B794-B9BE-5026-B9C2A6F31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Grupa G3</a:t>
            </a:r>
          </a:p>
          <a:p>
            <a:r>
              <a:rPr lang="hr-HR" dirty="0"/>
              <a:t>Fran Hruza, Joško Vrsalović</a:t>
            </a:r>
          </a:p>
        </p:txBody>
      </p:sp>
    </p:spTree>
    <p:extLst>
      <p:ext uri="{BB962C8B-B14F-4D97-AF65-F5344CB8AC3E}">
        <p14:creationId xmlns:p14="http://schemas.microsoft.com/office/powerpoint/2010/main" val="1223790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51BC-7C97-9C0B-5391-6FC4B556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9" name="Content Placeholder 8" descr="A diagram of a computer">
            <a:extLst>
              <a:ext uri="{FF2B5EF4-FFF2-40B4-BE49-F238E27FC236}">
                <a16:creationId xmlns:a16="http://schemas.microsoft.com/office/drawing/2014/main" id="{7AFC93F4-F487-DE0E-ED35-F587E11A5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2" y="430697"/>
            <a:ext cx="11615530" cy="6062178"/>
          </a:xfrm>
        </p:spPr>
      </p:pic>
    </p:spTree>
    <p:extLst>
      <p:ext uri="{BB962C8B-B14F-4D97-AF65-F5344CB8AC3E}">
        <p14:creationId xmlns:p14="http://schemas.microsoft.com/office/powerpoint/2010/main" val="43000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006B1D-4BF0-1AB7-ED81-A6062CD6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Baza podataka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05BFD7-4BB9-6903-F8EE-B5CCD9E8A1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5714"/>
            <a:ext cx="5181600" cy="399116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B067C6-AE57-A4F0-C2AF-C898FD2459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 err="1"/>
              <a:t>blog_comment</a:t>
            </a:r>
            <a:r>
              <a:rPr lang="hr-HR" dirty="0"/>
              <a:t> – informacije o </a:t>
            </a:r>
            <a:r>
              <a:rPr lang="hr-HR" dirty="0" err="1"/>
              <a:t>komentarim</a:t>
            </a:r>
            <a:endParaRPr lang="hr-HR" dirty="0"/>
          </a:p>
          <a:p>
            <a:r>
              <a:rPr lang="hr-HR" dirty="0"/>
              <a:t>post – informacije o  objavama</a:t>
            </a:r>
          </a:p>
          <a:p>
            <a:r>
              <a:rPr lang="hr-HR" dirty="0" err="1"/>
              <a:t>app_user</a:t>
            </a:r>
            <a:r>
              <a:rPr lang="hr-HR" dirty="0"/>
              <a:t> </a:t>
            </a:r>
          </a:p>
          <a:p>
            <a:pPr lvl="1"/>
            <a:r>
              <a:rPr lang="hr-HR" dirty="0"/>
              <a:t>Podatci o korisniku</a:t>
            </a:r>
          </a:p>
          <a:p>
            <a:endParaRPr lang="hr-HR" dirty="0"/>
          </a:p>
          <a:p>
            <a:r>
              <a:rPr lang="hr-HR" dirty="0"/>
              <a:t>Ostale tablice – ostvarivanje relacijskih odnosa među entitetima</a:t>
            </a:r>
          </a:p>
          <a:p>
            <a:pPr marL="457200" lvl="1" indent="0">
              <a:buNone/>
            </a:pPr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7300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C45D-29F8-ADD6-E7CE-C020F183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Korištene tehnologije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10016F-6371-2C3B-3E2A-5863A1E3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HTML – .</a:t>
            </a:r>
            <a:r>
              <a:rPr lang="hr-HR" dirty="0" err="1"/>
              <a:t>ejs</a:t>
            </a:r>
            <a:r>
              <a:rPr lang="hr-HR" dirty="0"/>
              <a:t> </a:t>
            </a:r>
            <a:r>
              <a:rPr lang="hr-HR" dirty="0" err="1"/>
              <a:t>view</a:t>
            </a:r>
            <a:r>
              <a:rPr lang="hr-HR" dirty="0"/>
              <a:t> </a:t>
            </a:r>
            <a:r>
              <a:rPr lang="hr-HR" dirty="0" err="1"/>
              <a:t>engine</a:t>
            </a:r>
            <a:r>
              <a:rPr lang="hr-HR" dirty="0"/>
              <a:t> za dinamičko generiranje HTML-a</a:t>
            </a:r>
          </a:p>
          <a:p>
            <a:r>
              <a:rPr lang="hr-HR" dirty="0"/>
              <a:t>CSS – </a:t>
            </a:r>
            <a:r>
              <a:rPr lang="hr-HR" dirty="0" err="1"/>
              <a:t>Boostrap</a:t>
            </a:r>
            <a:r>
              <a:rPr lang="hr-HR" dirty="0"/>
              <a:t> 5, Font </a:t>
            </a:r>
            <a:r>
              <a:rPr lang="hr-HR" dirty="0" err="1"/>
              <a:t>Awesome</a:t>
            </a:r>
            <a:endParaRPr lang="hr-HR" dirty="0"/>
          </a:p>
          <a:p>
            <a:r>
              <a:rPr lang="hr-HR" dirty="0" err="1"/>
              <a:t>Javascript</a:t>
            </a:r>
            <a:endParaRPr lang="hr-HR" dirty="0"/>
          </a:p>
          <a:p>
            <a:r>
              <a:rPr lang="hr-HR" dirty="0"/>
              <a:t>Java – </a:t>
            </a:r>
            <a:r>
              <a:rPr lang="hr-HR" dirty="0" err="1"/>
              <a:t>Spring</a:t>
            </a:r>
            <a:r>
              <a:rPr lang="hr-HR" dirty="0"/>
              <a:t> Framework, </a:t>
            </a:r>
            <a:r>
              <a:rPr lang="hr-HR" dirty="0" err="1"/>
              <a:t>Hibernate</a:t>
            </a:r>
            <a:r>
              <a:rPr lang="hr-HR" dirty="0"/>
              <a:t> ORM</a:t>
            </a:r>
          </a:p>
          <a:p>
            <a:r>
              <a:rPr lang="hr-HR" dirty="0" err="1"/>
              <a:t>Postgre</a:t>
            </a:r>
            <a:r>
              <a:rPr lang="hr-HR" dirty="0"/>
              <a:t> – AWS cloud</a:t>
            </a:r>
          </a:p>
          <a:p>
            <a:r>
              <a:rPr lang="hr-HR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25539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A41C-3059-00CD-9013-7B71359F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Budući 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87F76-3EBD-4A31-E98C-1052340C7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Optimiranje metoda obrade zahtjeva na REST poslužitelju</a:t>
            </a:r>
          </a:p>
          <a:p>
            <a:r>
              <a:rPr lang="hr-HR" dirty="0"/>
              <a:t>Sigurnost REST poslužitelja</a:t>
            </a:r>
          </a:p>
          <a:p>
            <a:r>
              <a:rPr lang="hr-HR" dirty="0"/>
              <a:t>Ispitivanje sustava kroz vrednovanje rada korisnika</a:t>
            </a:r>
          </a:p>
          <a:p>
            <a:r>
              <a:rPr lang="hr-HR" dirty="0"/>
              <a:t>Puštanje aplikacije u pogon, javno dostupna</a:t>
            </a:r>
          </a:p>
          <a:p>
            <a:r>
              <a:rPr lang="hr-HR" dirty="0"/>
              <a:t>Dodavanje novih operacija poput uređivanja i brisanja komentara i objava</a:t>
            </a:r>
          </a:p>
          <a:p>
            <a:pPr lvl="1"/>
            <a:r>
              <a:rPr lang="hr-HR" dirty="0"/>
              <a:t>Infrastruktura za neke već postoji na REST poslužitelju</a:t>
            </a:r>
          </a:p>
        </p:txBody>
      </p:sp>
    </p:spTree>
    <p:extLst>
      <p:ext uri="{BB962C8B-B14F-4D97-AF65-F5344CB8AC3E}">
        <p14:creationId xmlns:p14="http://schemas.microsoft.com/office/powerpoint/2010/main" val="2371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FC16-31B3-5773-10B3-61BB3BF7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Funkcionalni zahtjevi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8172-2E0D-89AE-B88C-856D5B88A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Registracija korisnika – 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može stvoriti vlastit korisnički račun</a:t>
            </a:r>
          </a:p>
          <a:p>
            <a:pPr marL="457200" marR="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Stvaranje objave –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registirani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 prijavljeni korisnik može stvoriti vlastitu objavu koja se sastoji od naslova, teksta i/ili slike i vidljiva je drugim korisnicima</a:t>
            </a:r>
          </a:p>
          <a:p>
            <a:pPr marL="457200" marR="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Komentiranje objave – 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prijavljeni korisnik može na proizvoljnoj objavi ostaviti tekstualni komentar</a:t>
            </a:r>
          </a:p>
          <a:p>
            <a:pPr marL="457200" marR="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Reakcija na objavu – 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prijavljeni korisnik na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porizvoljnoj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objavi može ostaviti reakciju u obliku oznake „Sviđa mi se“.</a:t>
            </a:r>
          </a:p>
          <a:p>
            <a:pPr marL="457200" marR="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Praćenje drugih korisnika – 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prijavljeni korisnik može pratiti korisnički račun drugog korisnika u svrhu veće vidljivosti objava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pračenog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korisnika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0388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A8D3-0907-2287-63A6-497F1AB4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Nefunkcionalni zahtjevi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3460-1729-232C-9C02-B2883B35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Odziv sustava neće biti dulji od 6 sekundi.</a:t>
            </a:r>
          </a:p>
          <a:p>
            <a:r>
              <a:rPr lang="hr-HR" dirty="0"/>
              <a:t>Pri stvaranju objave dodavanje slike omogućiti kroz izbornike datotečnog sustava ili putem drag-</a:t>
            </a:r>
            <a:r>
              <a:rPr lang="hr-HR" dirty="0" err="1"/>
              <a:t>and</a:t>
            </a:r>
            <a:r>
              <a:rPr lang="hr-HR" dirty="0"/>
              <a:t>-drop funkcionalnosti.</a:t>
            </a:r>
          </a:p>
          <a:p>
            <a:r>
              <a:rPr lang="hr-HR" dirty="0"/>
              <a:t>Objave će biti prikazane kronološki, a u slučaju da je korisnik prijavljen, dodatno će objave korisnika koje on prati biti vidljive prije ostalih objava.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815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348C-A93E-8F4A-8C6C-7D2CBBCB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Obrasci upotrebe</a:t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ACE7C-035C-B51E-9668-3AB5C703B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UC1 – Registracija korisnika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Glavni sudionik: korisnik sustava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Cilj: Stvaranje korisničkog računa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Opis tijeka: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odabire opciju za registraciju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unosi potrebne podatke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Korisnika se pri uspješnoj registraciji automatski prijavljuje u sustav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Moguća odstupanja:</a:t>
            </a:r>
          </a:p>
          <a:p>
            <a:pPr marL="9144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Unos podataka nevaljan: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Sustav šalje obavijest o pogrešci pri registraciji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mijenja podatke u valjane ili odustaje</a:t>
            </a:r>
          </a:p>
        </p:txBody>
      </p:sp>
    </p:spTree>
    <p:extLst>
      <p:ext uri="{BB962C8B-B14F-4D97-AF65-F5344CB8AC3E}">
        <p14:creationId xmlns:p14="http://schemas.microsoft.com/office/powerpoint/2010/main" val="114156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737D7-0F83-B8A2-F8E3-6E023849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86"/>
            <a:ext cx="10515600" cy="5804965"/>
          </a:xfrm>
        </p:spPr>
        <p:txBody>
          <a:bodyPr>
            <a:normAutofit/>
          </a:bodyPr>
          <a:lstStyle/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UC2: Stvaranje objave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Glavni sudionik: korisnik sustava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Cilj: Stvaranje objave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Preduvjet: Prijavljeni korisnik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Opis tijeka: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odabire opciju za izradu nove objave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unosi naslov i tekst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klika na prozor za unos slike i iz izbornika datotečnog sustava  odabire sliku koju želi postaviti 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Korisnika se po uspješnom stvaranju objave preusmjerava na stranicu s objavama</a:t>
            </a:r>
          </a:p>
          <a:p>
            <a:pPr marL="9144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Moguća odstupanja:</a:t>
            </a:r>
          </a:p>
          <a:p>
            <a:pPr marL="685800" marR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Korisnik se odlučuje ne postaviti sliku</a:t>
            </a:r>
          </a:p>
          <a:p>
            <a:pPr marL="1257300" lvl="2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Izostavlja se treći korak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4706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C663-F86E-F643-1A91-93FC2E6B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212"/>
            <a:ext cx="10515600" cy="5368751"/>
          </a:xfrm>
        </p:spPr>
        <p:txBody>
          <a:bodyPr/>
          <a:lstStyle/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UC3: Komentiranje objave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Glavni sudionik: korisnik sustava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Cilj: Komentiranje objave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Preduvjet: Prijavljeni korisnik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Opis tijeka: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identificira prostor za unos komentara ispod objave koju želi komentirati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unosi tekst komentara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Stranica s objavama se osvježava te komentar postaje vidljiv</a:t>
            </a:r>
          </a:p>
          <a:p>
            <a:pPr marL="9144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Moguća odstupanja:</a:t>
            </a:r>
          </a:p>
          <a:p>
            <a:pPr marL="9144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Dogodila se pogreška pri obradi zahtjeva za stvaranje komentara</a:t>
            </a:r>
          </a:p>
          <a:p>
            <a:pPr marL="1257300" lvl="2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Pogreška se dojavljuje korisniku</a:t>
            </a:r>
          </a:p>
          <a:p>
            <a:pPr marL="1257300" lvl="2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pokušava ponovno stvoriti komentar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2975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F7E1-9C6C-4A7F-4637-5A32EC8F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559"/>
            <a:ext cx="10515600" cy="5799404"/>
          </a:xfrm>
        </p:spPr>
        <p:txBody>
          <a:bodyPr/>
          <a:lstStyle/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UC4: Komentiranje objave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Glavni sudionik: korisnik sustava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Cilj: Reagiranje na objavu ostavljanjem oznake „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Preduvjet: Prijavljeni korisnik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Opis tijeka:</a:t>
            </a:r>
          </a:p>
          <a:p>
            <a:pPr marL="1257300" lvl="2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identificira dugme na kojem s </a:t>
            </a:r>
            <a:r>
              <a:rPr lang="hr-H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labelom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Like</a:t>
            </a:r>
          </a:p>
          <a:p>
            <a:pPr marL="1257300" lvl="2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pritišće dugme</a:t>
            </a:r>
          </a:p>
          <a:p>
            <a:pPr marL="1257300" lvl="2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Broj „</a:t>
            </a:r>
            <a:r>
              <a:rPr lang="hr-H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likeova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 objave se povećava za 1</a:t>
            </a:r>
          </a:p>
          <a:p>
            <a:pPr marL="9144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Moguća odstupanja:</a:t>
            </a:r>
          </a:p>
          <a:p>
            <a:pPr marL="1371600" lvl="1" algn="just">
              <a:spcBef>
                <a:spcPts val="0"/>
              </a:spcBef>
              <a:spcAft>
                <a:spcPts val="600"/>
              </a:spcAft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je već objavu označio sa „</a:t>
            </a:r>
            <a:r>
              <a:rPr lang="hr-H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</a:p>
          <a:p>
            <a:pPr marL="1714500" lvl="3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Korisnikova oznaka „</a:t>
            </a:r>
            <a:r>
              <a:rPr lang="hr-H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 se miče s objave</a:t>
            </a:r>
          </a:p>
          <a:p>
            <a:pPr marL="1714500" lvl="3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Broj oznaka se smanjuje za 1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6788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42460-86D3-6C99-2239-CA393C143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861"/>
            <a:ext cx="10515600" cy="5817102"/>
          </a:xfrm>
        </p:spPr>
        <p:txBody>
          <a:bodyPr/>
          <a:lstStyle/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UC5: Praćenje profila drugog korisnika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Glavni sudionik: korisnik sustava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Cilj: Praćenje profila drugog korisnika u svrhu povećanja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viddljivosti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njegovih objava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Preduvjet: Prijavljeni korisnik</a:t>
            </a:r>
          </a:p>
          <a:p>
            <a:pPr marL="4572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Opis tijeka: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u tražilicu upisuje ime profila drugog korisnika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iz padajuće liste profila imena sličnih onom </a:t>
            </a:r>
            <a:r>
              <a:rPr lang="hr-H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upisannom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odabire korisnika kojeg želi pratiti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na stranici za prikaz profila </a:t>
            </a:r>
            <a:r>
              <a:rPr lang="hr-H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kllikne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dubgme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r-H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Follow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kako bi </a:t>
            </a:r>
            <a:r>
              <a:rPr lang="hr-H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zapratio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korisnika</a:t>
            </a:r>
          </a:p>
          <a:p>
            <a:pPr marL="9144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Moguća odstupanja:</a:t>
            </a:r>
          </a:p>
          <a:p>
            <a:pPr marL="1371600" lvl="1" algn="just">
              <a:spcBef>
                <a:spcPts val="0"/>
              </a:spcBef>
              <a:spcAft>
                <a:spcPts val="600"/>
              </a:spcAft>
            </a:pPr>
            <a:r>
              <a:rPr lang="hr-H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već prati korisnika</a:t>
            </a:r>
          </a:p>
          <a:p>
            <a:pPr marL="1714500" lvl="3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Korisik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može ponovno stisnuti na dugme kako bi prestao pratiti profil</a:t>
            </a:r>
          </a:p>
          <a:p>
            <a:pPr marL="1714500" lvl="3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Korisnika odustaje i vraća se na početnu stranicu</a:t>
            </a:r>
          </a:p>
          <a:p>
            <a:pPr marL="1371600" marR="0" algn="just">
              <a:spcBef>
                <a:spcPts val="0"/>
              </a:spcBef>
              <a:spcAft>
                <a:spcPts val="6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 do profila dolazi putem poveznice na objavi koja označava autora</a:t>
            </a:r>
          </a:p>
          <a:p>
            <a:pPr marL="1714500" lvl="3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Umjesto tražilice </a:t>
            </a:r>
            <a:r>
              <a:rPr lang="hr-HR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korinik</a:t>
            </a: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izravno preko poveznice autora objave dolazi do profila</a:t>
            </a:r>
          </a:p>
          <a:p>
            <a:pPr marL="1714500" lvl="3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r-H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Ostatak koraka ostaje isti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2201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EC5-93DD-0FA5-36BE-4A160187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337"/>
          </a:xfrm>
        </p:spPr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FB1C-A59E-4CBE-88C5-F823F3E8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267"/>
            <a:ext cx="10515600" cy="4961696"/>
          </a:xfrm>
        </p:spPr>
        <p:txBody>
          <a:bodyPr>
            <a:normAutofit fontScale="92500" lnSpcReduction="10000"/>
          </a:bodyPr>
          <a:lstStyle/>
          <a:p>
            <a:r>
              <a:rPr lang="hr-HR" dirty="0" err="1"/>
              <a:t>Postgres</a:t>
            </a:r>
            <a:r>
              <a:rPr lang="hr-HR" dirty="0"/>
              <a:t> relacijska baze podataka</a:t>
            </a:r>
          </a:p>
          <a:p>
            <a:pPr lvl="1"/>
            <a:r>
              <a:rPr lang="hr-HR" dirty="0"/>
              <a:t>AWS cloud</a:t>
            </a:r>
          </a:p>
          <a:p>
            <a:r>
              <a:rPr lang="hr-HR" dirty="0"/>
              <a:t>REST poslužitelj</a:t>
            </a:r>
          </a:p>
          <a:p>
            <a:pPr lvl="1"/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Boot</a:t>
            </a:r>
            <a:r>
              <a:rPr lang="hr-HR" dirty="0"/>
              <a:t> radni okvir</a:t>
            </a:r>
          </a:p>
          <a:p>
            <a:pPr lvl="1"/>
            <a:r>
              <a:rPr lang="hr-HR" dirty="0"/>
              <a:t>Java</a:t>
            </a:r>
          </a:p>
          <a:p>
            <a:pPr lvl="1"/>
            <a:r>
              <a:rPr lang="hr-HR" dirty="0"/>
              <a:t>Dohvaća i sprema podatke u bazu</a:t>
            </a:r>
          </a:p>
          <a:p>
            <a:pPr lvl="1"/>
            <a:r>
              <a:rPr lang="hr-HR" dirty="0"/>
              <a:t>Servira podatke u JSON formatu preko HTTP-a</a:t>
            </a:r>
          </a:p>
          <a:p>
            <a:endParaRPr lang="hr-HR" dirty="0"/>
          </a:p>
          <a:p>
            <a:r>
              <a:rPr lang="hr-HR" dirty="0"/>
              <a:t>Express poslužitelj</a:t>
            </a:r>
          </a:p>
          <a:p>
            <a:pPr lvl="1"/>
            <a:r>
              <a:rPr lang="hr-HR" dirty="0"/>
              <a:t>Generira i poslužuje HTML iz </a:t>
            </a:r>
            <a:r>
              <a:rPr lang="hr-HR" dirty="0" err="1"/>
              <a:t>ejs</a:t>
            </a:r>
            <a:r>
              <a:rPr lang="hr-HR" dirty="0"/>
              <a:t> </a:t>
            </a:r>
            <a:r>
              <a:rPr lang="hr-HR" dirty="0" err="1"/>
              <a:t>skritpti</a:t>
            </a:r>
            <a:endParaRPr lang="hr-HR" dirty="0"/>
          </a:p>
          <a:p>
            <a:pPr lvl="1"/>
            <a:r>
              <a:rPr lang="hr-HR" dirty="0"/>
              <a:t>Obrađuje zahtjeve klijenta</a:t>
            </a:r>
          </a:p>
          <a:p>
            <a:pPr lvl="1"/>
            <a:r>
              <a:rPr lang="hr-HR" dirty="0"/>
              <a:t>Komunicira s REST poslužiteljem</a:t>
            </a:r>
          </a:p>
          <a:p>
            <a:pPr lvl="1"/>
            <a:r>
              <a:rPr lang="hr-HR" dirty="0" err="1"/>
              <a:t>Perzistira</a:t>
            </a:r>
            <a:r>
              <a:rPr lang="hr-HR" dirty="0"/>
              <a:t> učitane fotografije </a:t>
            </a:r>
          </a:p>
        </p:txBody>
      </p:sp>
    </p:spTree>
    <p:extLst>
      <p:ext uri="{BB962C8B-B14F-4D97-AF65-F5344CB8AC3E}">
        <p14:creationId xmlns:p14="http://schemas.microsoft.com/office/powerpoint/2010/main" val="316889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712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HCI 23-24 projekt 3. kontrolna točka</vt:lpstr>
      <vt:lpstr>Funkcionalni zahtjevi</vt:lpstr>
      <vt:lpstr>Nefunkcionalni zahtjevi</vt:lpstr>
      <vt:lpstr>Obrasci upotrebe </vt:lpstr>
      <vt:lpstr>PowerPoint Presentation</vt:lpstr>
      <vt:lpstr>PowerPoint Presentation</vt:lpstr>
      <vt:lpstr>PowerPoint Presentation</vt:lpstr>
      <vt:lpstr>PowerPoint Presentation</vt:lpstr>
      <vt:lpstr>Arhitektura sustava</vt:lpstr>
      <vt:lpstr>PowerPoint Presentation</vt:lpstr>
      <vt:lpstr>Baza podataka</vt:lpstr>
      <vt:lpstr>Korištene tehnologije</vt:lpstr>
      <vt:lpstr>Budući rad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23-24 projekt 3. kontrolna točka</dc:title>
  <dc:creator>Fran Hruza</dc:creator>
  <cp:lastModifiedBy>Fran Hruza</cp:lastModifiedBy>
  <cp:revision>1</cp:revision>
  <dcterms:created xsi:type="dcterms:W3CDTF">2024-02-01T16:51:10Z</dcterms:created>
  <dcterms:modified xsi:type="dcterms:W3CDTF">2024-02-01T17:27:22Z</dcterms:modified>
</cp:coreProperties>
</file>