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4" Type="http://schemas.openxmlformats.org/officeDocument/2006/relationships/extended-properties" Target="docProps/app.xml"></Relationship><Relationship Id="rId1" Type="http://schemas.openxmlformats.org/officeDocument/2006/relationships/officeDocument" Target="ppt/presentation.xml"></Relationship><Relationship Id="rId2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saveSubsetFonts="true">
  <p:sldMasterIdLst>
    <p:sldMasterId r:id="rId1" id="2147483648"/>
  </p:sldMasterIdLst>
  <p:sldIdLst>
    <p:sldId r:id="rId2" id="257"/>
    <p:sldId r:id="rId3" id="258"/>
    <p:sldId r:id="rId9" id="939976706"/>
    <p:sldId r:id="rId10" id="2085329707"/>
    <p:sldId r:id="rId11" id="622438309"/>
    <p:sldId r:id="rId12" id="806084159"/>
    <p:sldId r:id="rId13" id="1226996163"/>
    <p:sldId r:id="rId14" id="1507937408"/>
    <p:sldId r:id="rId15" id="282657911"/>
    <p:sldId r:id="rId16" id="1183982566"/>
    <p:sldId r:id="rId17" id="200399457"/>
    <p:sldId r:id="rId18" id="1710267323"/>
    <p:sldId r:id="rId19" id="1184670874"/>
    <p:sldId r:id="rId20" id="264703526"/>
    <p:sldId r:id="rId21" id="263498180"/>
    <p:sldId r:id="rId22" id="1426756932"/>
    <p:sldId r:id="rId23" id="1668085273"/>
    <p:sldId r:id="rId24" id="1348891926"/>
    <p:sldId r:id="rId25" id="942358112"/>
  </p:sldIdLst>
  <p:sldSz type="screen4x3" cy="6858000" cx="9144000"/>
  <p:notesSz cy="9144000" cx="6858000"/>
  <p:defaultTextStyle>
    <a:defPPr>
      <a:defRPr lang="en-US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ns13="urn:schemas-microsoft-com:office:excel" xmlns:o="urn:schemas-microsoft-com:office:office" xmlns:v="urn:schemas-microsoft-com:vm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normalViewPr>
    <p:restoredLeft sz="15620"/>
    <p:restoredTop sz="94660"/>
  </p:normalViewPr>
  <p:slideViewPr>
    <p:cSldViewPr snapToObjects="true" snapToGrid="false">
      <p:cViewPr>
        <p:scale>
          <a:sx d="100" n="120"/>
          <a:sy d="100" n="120"/>
        </p:scale>
        <p:origin y="-80" x="-576"/>
      </p:cViewPr>
      <p:guideLst>
        <p:guide pos="2160" orient="horz"/>
        <p:guide pos="2880"/>
      </p:guideLst>
    </p:cSldViewPr>
  </p:slideViewPr>
  <p:notesTextViewPr>
    <p:cViewPr>
      <p:scale>
        <a:sx d="100" n="100"/>
        <a:sy d="100" n="100"/>
      </p:scale>
      <p:origin y="0" x="0"/>
    </p:cViewPr>
  </p:notesTextViewPr>
  <p:gridSpacing cy="72008" cx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></Relationship><Relationship Id="rId4" Type="http://schemas.openxmlformats.org/officeDocument/2006/relationships/printerSettings" Target="printerSettings/printerSettings1.bin"></Relationship><Relationship Id="rId5" Type="http://schemas.openxmlformats.org/officeDocument/2006/relationships/presProps" Target="presProps.xml"></Relationship><Relationship Id="rId6" Type="http://schemas.openxmlformats.org/officeDocument/2006/relationships/viewProps" Target="viewProps.xml"></Relationship><Relationship Id="rId7" Type="http://schemas.openxmlformats.org/officeDocument/2006/relationships/theme" Target="theme/theme1.xml"></Relationship><Relationship Id="rId8" Type="http://schemas.openxmlformats.org/officeDocument/2006/relationships/tableStyles" Target="tableStyles.xml"></Relationship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userDrawn="true" preserve="true">
  <p:cSld name="Slajd tytułow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vertTx">
  <p:cSld name="Tytuł i tekst pionow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</p:spPr>
        <p:txBody>
          <a:bodyPr/>
          <a:lstStyle/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vertTitleAndTx">
  <p:cSld name="Tytuł pionowy i teks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Vertical Title 1" id="2"/>
          <p:cNvSpPr>
            <a:spLocks noGrp="true"/>
          </p:cNvSpPr>
          <p:nvPr>
            <p:ph orient="vert" type="title"/>
          </p:nvPr>
        </p:nvSpPr>
        <p:spPr>
          <a:xfrm>
            <a:off y="274638" x="6629400"/>
            <a:ext cy="5851525" cx="2057400"/>
          </a:xfrm>
          <a:prstGeom prst="rect">
            <a:avLst/>
          </a:prstGeom>
        </p:spPr>
        <p:txBody>
          <a:bodyPr vert="eaVert"/>
          <a:lstStyle/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Vertical Text Placeholder 2" id="3"/>
          <p:cNvSpPr>
            <a:spLocks noGrp="true"/>
          </p:cNvSpPr>
          <p:nvPr>
            <p:ph idx="1" orient="vert" type="body"/>
          </p:nvPr>
        </p:nvSpPr>
        <p:spPr>
          <a:xfrm>
            <a:off y="274638" x="457200"/>
            <a:ext cy="5851525" cx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Date Placeholder 3" id="4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4" id="5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5" id="6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userDrawn="true" preserve="true">
  <p:cSld name="Tytuł i zawartość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userDrawn="true" preserve="true">
  <p:cSld name="Nagłówek sekcji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twoObj">
  <p:cSld name="Dwa elementy zawartości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</p:spPr>
        <p:txBody>
          <a:bodyPr/>
          <a:lstStyle/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 sz="half"/>
          </p:nvPr>
        </p:nvSpPr>
        <p:spPr>
          <a:xfrm>
            <a:off y="1600200" x="457200"/>
            <a:ext cy="4525963" cx="4038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1600200" x="4648200"/>
            <a:ext cy="4525963" cx="4038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twoTxTwoObj">
  <p:cSld name="Porównani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Text Placeholder 2" id="3"/>
          <p:cNvSpPr>
            <a:spLocks noGrp="true"/>
          </p:cNvSpPr>
          <p:nvPr>
            <p:ph idx="1" type="body"/>
          </p:nvPr>
        </p:nvSpPr>
        <p:spPr>
          <a:xfrm>
            <a:off y="1535113" x="457200"/>
            <a:ext cy="639762" cx="4040188"/>
          </a:xfrm>
          <a:prstGeom prst="rect">
            <a:avLst/>
          </a:prstGeo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</p:txBody>
      </p:sp>
      <p:sp>
        <p:nvSpPr>
          <p:cNvPr name="Content Placeholder 3" id="4"/>
          <p:cNvSpPr>
            <a:spLocks noGrp="true"/>
          </p:cNvSpPr>
          <p:nvPr>
            <p:ph idx="2" sz="half"/>
          </p:nvPr>
        </p:nvSpPr>
        <p:spPr>
          <a:xfrm>
            <a:off y="2174875" x="457200"/>
            <a:ext cy="3951288" cx="40401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Text Placeholder 4" id="5"/>
          <p:cNvSpPr>
            <a:spLocks noGrp="true"/>
          </p:cNvSpPr>
          <p:nvPr>
            <p:ph idx="3" sz="quarter" type="body"/>
          </p:nvPr>
        </p:nvSpPr>
        <p:spPr>
          <a:xfrm>
            <a:off y="1535113" x="4645025"/>
            <a:ext cy="639762" cx="4041775"/>
          </a:xfrm>
          <a:prstGeom prst="rect">
            <a:avLst/>
          </a:prstGeo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</p:txBody>
      </p:sp>
      <p:sp>
        <p:nvSpPr>
          <p:cNvPr name="Content Placeholder 5" id="6"/>
          <p:cNvSpPr>
            <a:spLocks noGrp="true"/>
          </p:cNvSpPr>
          <p:nvPr>
            <p:ph idx="4" sz="quarter"/>
          </p:nvPr>
        </p:nvSpPr>
        <p:spPr>
          <a:xfrm>
            <a:off y="2174875" x="4645025"/>
            <a:ext cy="3951288" cx="40417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Date Placeholder 6" id="7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7" id="8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8" id="9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titleOnly">
  <p:cSld name="Tylko tytuł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</p:spPr>
        <p:txBody>
          <a:bodyPr/>
          <a:lstStyle/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Date Placeholder 2" id="3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3" id="4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4" id="5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blank">
  <p:cSld name="Pust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Date Placeholder 1" id="2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2" id="3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3" id="4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objTx">
  <p:cSld name="Zawartość z podpisem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273050" x="457200"/>
            <a:ext cy="1162050" cx="3008313"/>
          </a:xfrm>
          <a:prstGeom prst="rect">
            <a:avLst/>
          </a:prstGeom>
        </p:spPr>
        <p:txBody>
          <a:bodyPr anchor="b"/>
          <a:lstStyle>
            <a:lvl1pPr algn="l">
              <a:defRPr b="true" sz="2000"/>
            </a:lvl1pPr>
          </a:lstStyle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Content Placeholder 2" id="3"/>
          <p:cNvSpPr>
            <a:spLocks noGrp="true"/>
          </p:cNvSpPr>
          <p:nvPr>
            <p:ph idx="1"/>
          </p:nvPr>
        </p:nvSpPr>
        <p:spPr>
          <a:xfrm>
            <a:off y="273050" x="3575050"/>
            <a:ext cy="5853113" cx="51117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  <a:p>
            <a:pPr lvl="1"/>
            <a:r>
              <a:rPr smtClean="false" lang="pl-PL"/>
              <a:t>Drugi poziom</a:t>
            </a:r>
          </a:p>
          <a:p>
            <a:pPr lvl="2"/>
            <a:r>
              <a:rPr smtClean="false" lang="pl-PL"/>
              <a:t>Trzeci poziom</a:t>
            </a:r>
          </a:p>
          <a:p>
            <a:pPr lvl="3"/>
            <a:r>
              <a:rPr smtClean="false" lang="pl-PL"/>
              <a:t>Czwarty poziom</a:t>
            </a:r>
          </a:p>
          <a:p>
            <a:pPr lvl="4"/>
            <a:r>
              <a:rPr smtClean="false" lang="pl-PL"/>
              <a:t>Piąty poziom</a:t>
            </a:r>
            <a:endParaRPr lang="en-US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 preserve="true" type="picTx">
  <p:cSld name="Obraz z podpisem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true"/>
          </p:cNvSpPr>
          <p:nvPr>
            <p:ph type="title"/>
          </p:nvPr>
        </p:nvSpPr>
        <p:spPr>
          <a:xfrm>
            <a:off y="4800600" x="1792288"/>
            <a:ext cy="566738" cx="5486400"/>
          </a:xfrm>
          <a:prstGeom prst="rect">
            <a:avLst/>
          </a:prstGeom>
        </p:spPr>
        <p:txBody>
          <a:bodyPr anchor="b"/>
          <a:lstStyle>
            <a:lvl1pPr algn="l">
              <a:defRPr b="true" sz="2000"/>
            </a:lvl1pPr>
          </a:lstStyle>
          <a:p>
            <a:r>
              <a:rPr smtClean="false" lang="pl-PL"/>
              <a:t>Kliknij, aby edyt. styl wz. tyt.</a:t>
            </a:r>
            <a:endParaRPr lang="en-US"/>
          </a:p>
        </p:txBody>
      </p:sp>
      <p:sp>
        <p:nvSpPr>
          <p:cNvPr name="Picture Placeholder 2" id="3"/>
          <p:cNvSpPr>
            <a:spLocks noGrp="true"/>
          </p:cNvSpPr>
          <p:nvPr>
            <p:ph idx="1" type="pic"/>
          </p:nvPr>
        </p:nvSpPr>
        <p:spPr>
          <a:xfrm>
            <a:off y="612775" x="1792288"/>
            <a:ext cy="4114800" cx="5486400"/>
          </a:xfrm>
          <a:prstGeom prst="rect">
            <a:avLst/>
          </a:prstGeo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smtClean="false" lang="pl-PL"/>
              <a:t>Przeciągnij obraz na symbol zastępczy lub kliknij ikonę, aby go dodać</a:t>
            </a:r>
            <a:endParaRPr lang="en-US"/>
          </a:p>
        </p:txBody>
      </p:sp>
      <p:sp>
        <p:nvSpPr>
          <p:cNvPr name="Text Placeholder 3" id="4"/>
          <p:cNvSpPr>
            <a:spLocks noGrp="true"/>
          </p:cNvSpPr>
          <p:nvPr>
            <p:ph idx="2" sz="half" type="body"/>
          </p:nvPr>
        </p:nvSpPr>
        <p:spPr>
          <a:xfrm>
            <a:off y="5367338" x="1792288"/>
            <a:ext cy="804862" cx="5486400"/>
          </a:xfrm>
          <a:prstGeom prst="rect">
            <a:avLst/>
          </a:prstGeo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mtClean="false" lang="pl-PL"/>
              <a:t>Kliknij, aby edytować style wzorca tekstu</a:t>
            </a:r>
          </a:p>
        </p:txBody>
      </p:sp>
      <p:sp>
        <p:nvSpPr>
          <p:cNvPr name="Date Placeholder 4" id="5"/>
          <p:cNvSpPr>
            <a:spLocks noGrp="true"/>
          </p:cNvSpPr>
          <p:nvPr>
            <p:ph idx="10" sz="half" type="dt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/>
          <a:lstStyle/>
          <a:p>
            <a:fld type="datetimeFigureOut" id="{6BFECD78-3C8E-49F2-8FAB-59489D168ABB}">
              <a:rPr smtClean="false" lang="en-US"/>
              <a:t>20.02.2014</a:t>
            </a:fld>
            <a:endParaRPr lang="en-US"/>
          </a:p>
        </p:txBody>
      </p:sp>
      <p:sp>
        <p:nvSpPr>
          <p:cNvPr name="Footer Placeholder 5" id="6"/>
          <p:cNvSpPr>
            <a:spLocks noGrp="true"/>
          </p:cNvSpPr>
          <p:nvPr>
            <p:ph idx="11" sz="quarter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name="Slide Number Placeholder 6" id="7"/>
          <p:cNvSpPr>
            <a:spLocks noGrp="true"/>
          </p:cNvSpPr>
          <p:nvPr>
            <p:ph idx="12" sz="quarter" type="sldNum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/>
          <a:lstStyle/>
          <a:p>
            <a:fld type="slidenum" id="{0FB56013-B943-42BA-886F-6F9D4EB85E9D}">
              <a:rPr smtClean="false" lang="en-US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Relationship Id="rId13" Type="http://schemas.openxmlformats.org/officeDocument/2006/relationships/image" Target="../media/image1.jpg"></Relationship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Łącznik prosty 8" id="9"/>
          <p:cNvCxnSpPr/>
          <p:nvPr userDrawn="true"/>
        </p:nvCxnSpPr>
        <p:spPr>
          <a:xfrm>
            <a:off y="1804664" x="167115"/>
            <a:ext cy="44559" cx="8801414"/>
          </a:xfrm>
          <a:prstGeom prst="line">
            <a:avLst/>
          </a:prstGeom>
          <a:ln w="50800">
            <a:gradFill rotWithShape="true" flip="none">
              <a:gsLst>
                <a:gs pos="0">
                  <a:schemeClr val="bg1">
                    <a:lumMod val="65000"/>
                    <a:lumOff val="35000"/>
                  </a:schemeClr>
                </a:gs>
                <a:gs pos="100000">
                  <a:schemeClr val="bg1">
                    <a:lumMod val="50000"/>
                    <a:lumOff val="50000"/>
                  </a:schemeClr>
                </a:gs>
                <a:gs pos="50000">
                  <a:schemeClr val="tx1">
                    <a:lumMod val="95000"/>
                  </a:schemeClr>
                </a:gs>
              </a:gsLst>
              <a:lin scaled="true" ang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descr="logo1.jpg" name="Obraz 9" id="10"/>
          <p:cNvPicPr>
            <a:picLocks noChangeAspect="true"/>
          </p:cNvPicPr>
          <p:nvPr userDrawn="true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y="162122" x="167115"/>
            <a:ext cy="1440000" cx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folHlink="folHlink" hlink="hlink" accent6="accent6" accent5="accent5" accent4="accent4" accent3="accent3" accent2="accent2" accent1="accent1" tx2="lt2" bg2="dk2" tx1="lt1" bg1="dk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7"/>
    <p:sldLayoutId r:id="rId10" id="2147483658"/>
    <p:sldLayoutId r:id="rId11" id="2147483659"/>
  </p:sldLayoutIdLst>
  <p:txStyles>
    <p:titleStyle>
      <a:lvl1pPr hangingPunct="true" latinLnBrk="false" eaLnBrk="true" rtl="false" defTabSz="914400" algn="ctr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342900" marL="34290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85750" marL="74295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PoleTekstowe 1" id="2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SuperDronik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Symbol zastępczy zawartości 2" id="4"/>
          <p:cNvSpPr txBox="true">
            <a:spLocks/>
          </p:cNvSpPr>
          <p:nvPr/>
        </p:nvSpPr>
        <p:spPr>
          <a:xfrm>
            <a:off y="3122077" x="457200"/>
            <a:ext cy="1375839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itchFamily="34" typeface="Arial"/>
              <a:buNone/>
            </a:pPr>
            <a:r>
              <a:rPr smtClean="false" dirty="false" lang="pl-PL">
                <a:solidFill>
                  <a:schemeClr val="tx1">
                    <a:lumMod val="85000"/>
                  </a:schemeClr>
                </a:solidFill>
              </a:rPr>
              <a:t>Grzegorz Nittner
www.finance.yahoo.com</a:t>
            </a:r>
            <a:endParaRPr dirty="false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Symbol zastępczy zawartości 2" id="5"/>
          <p:cNvSpPr txBox="true">
            <a:spLocks/>
          </p:cNvSpPr>
          <p:nvPr/>
        </p:nvSpPr>
        <p:spPr>
          <a:xfrm>
            <a:off y="4643953" x="457200"/>
            <a:ext cy="1536700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Puławska 17, Warszawa, Polska
oczekuje 80000 za 10%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Symbol zastępczy zawartości 2" id="6"/>
          <p:cNvSpPr txBox="true">
            <a:spLocks/>
          </p:cNvSpPr>
          <p:nvPr/>
        </p:nvSpPr>
        <p:spPr>
          <a:xfrm>
            <a:off y="2065861" x="457200"/>
            <a:ext cy="960972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Szpieguj razem z nami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7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Imagination is the beginning of creation. You imagine what you desire, you will what you imagine and at last you create what you will.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Model biznesowy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10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The surest way to corrupt a youth is to instruct him to hold in higher esteem those who think alike than those who think differently.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Plan marketingowy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11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Keep true to the dreams of thy youth.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Zespół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12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Unpleasant, even dangerous, qualities can be found in every nation and every individual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Wartości i metody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13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Don't sacrifice your political convictions for the convenience of the hour.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Stan finansów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14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I tend to live in the past because most of my life is there.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Prognozy finansowe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15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Have you ever observed that we pay much more attention to a wise passage when it is quoted than when we read it in the original author?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Stan własności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16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It is when power is wedded to chronic fear that it becomes formidable.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Wykorzystanie przychodów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17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The saying "Getting there is half the fun" became obsolete with the advent of commercial airlines.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Wnioski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18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Prosimy o kontakt w celu uzyskania dalszych informacji
Grzegorz Nittner
www.finance.yahoo.com
Puławska 17, Warszawa, Polska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Dziękuję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19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How little of permanent happiness could belong to a couple who were only brought together because their passions were stronger than their virtue.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Problem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2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3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I love the man that can smile in trouble, that can gather strength from distress, and grow brave by reflection. ‘Tis the business of little minds to shrink; but he whose heart is firm, and whose conscience approves his conduct, will pursue his principles unto death.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Rozwiązanie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3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A good home must be made, not bought.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Cechy i korzyści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4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The enemy is anybody who's going to get you killed, no matter which side he's on.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Stan obecny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5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Rules are just helpful guidelines for stupid people who can't make up their own minds.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Rynek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6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As we grow old…the beauty steals inward.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Klient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7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Be wise with speed . A fool at forty is a fool indeed.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Konkurencja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8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ns5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ns9="http://schemas.openxmlformats.org/drawingml/2006/spreadsheetDrawing" xmlns:ns10="http://schemas.openxmlformats.org/drawingml/2006/compatibility" xmlns:ns11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ymbol zastępczy zawartości 2" id="2"/>
          <p:cNvSpPr txBox="true">
            <a:spLocks/>
          </p:cNvSpPr>
          <p:nvPr/>
        </p:nvSpPr>
        <p:spPr>
          <a:xfrm>
            <a:off y="2016322" x="457200"/>
            <a:ext cy="4460678" cx="8229600"/>
          </a:xfrm>
          <a:prstGeom prst="rect">
            <a:avLst/>
          </a:prstGeom>
        </p:spPr>
        <p:txBody>
          <a:bodyPr/>
          <a:lstStyle>
            <a:lvl1pPr hangingPunct="true" latinLnBrk="false" eaLnBrk="true" rtl="false" defTabSz="914400" algn="l" indent="-342900" marL="34290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hangingPunct="true" latinLnBrk="false" eaLnBrk="true" rtl="false" defTabSz="914400" algn="l" indent="-285750" marL="74295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hangingPunct="true" latinLnBrk="false" eaLnBrk="true" rtl="false" defTabSz="914400" algn="l" indent="-228600" marL="114300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hangingPunct="true" latinLnBrk="false" eaLnBrk="true" rtl="false" defTabSz="914400" algn="l" indent="-228600" marL="160020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hangingPunct="true" latinLnBrk="false" eaLnBrk="true" rtl="false" defTabSz="914400" algn="l" indent="-228600" marL="205740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hangingPunct="true" latinLnBrk="false" eaLnBrk="true" rtl="false" defTabSz="914400" algn="l" indent="-228600" marL="25146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hangingPunct="true" latinLnBrk="false" eaLnBrk="true" rtl="false" defTabSz="914400" algn="l" indent="-228600" marL="29718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hangingPunct="true" latinLnBrk="false" eaLnBrk="true" rtl="false" defTabSz="914400" algn="l" indent="-228600" marL="34290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hangingPunct="true" latinLnBrk="false" eaLnBrk="true" rtl="false" defTabSz="914400" algn="l" indent="-228600" marL="388620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itchFamily="34" typeface="Arial"/>
              <a:buNone/>
            </a:pPr>
            <a:r>
              <a:rPr smtClean="false" dirty="false" sz="2800" lang="pl-PL">
                <a:solidFill>
                  <a:schemeClr val="tx1">
                    <a:lumMod val="85000"/>
                  </a:schemeClr>
                </a:solidFill>
              </a:rPr>
              <a:t>Most advances in science come when a person for one reason or another is forced to change fields.</a:t>
            </a:r>
            <a:endParaRPr dirty="false" sz="2800" lang="pl-PL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name="Tytuł 1" id="3"/>
          <p:cNvSpPr txBox="true">
            <a:spLocks/>
          </p:cNvSpPr>
          <p:nvPr/>
        </p:nvSpPr>
        <p:spPr>
          <a:xfrm>
            <a:off y="356477" x="1782565"/>
            <a:ext cy="1245645" cx="6904235"/>
          </a:xfrm>
          <a:prstGeom prst="rect">
            <a:avLst/>
          </a:prstGeom>
        </p:spPr>
        <p:txBody>
          <a:bodyPr anchor="b" bIns="0" rIns="0"/>
          <a:lstStyle>
            <a:lvl1pPr hangingPunct="true" latinLnBrk="false" eaLnBrk="true" rtl="false" defTabSz="914400" algn="ctr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mtClean="false" dirty="false" b="true" lang="pl-PL">
                <a:solidFill>
                  <a:schemeClr val="bg2">
                    <a:lumMod val="60000"/>
                    <a:lumOff val="40000"/>
                  </a:schemeClr>
                </a:solidFill>
              </a:rPr>
              <a:t>Competitive Comparison</a:t>
            </a:r>
            <a:endParaRPr dirty="false" b="true" lang="pl-PL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name="PoleTekstowe 3" id="4"/>
          <p:cNvSpPr txBox="true"/>
          <p:nvPr/>
        </p:nvSpPr>
        <p:spPr>
          <a:xfrm>
            <a:off y="6554972" x="7323776"/>
            <a:ext cy="247312" cx="1644753"/>
          </a:xfrm>
          <a:prstGeom prst="rect">
            <a:avLst/>
          </a:prstGeom>
          <a:noFill/>
        </p:spPr>
        <p:txBody>
          <a:bodyPr rtlCol="false" rIns="0" tIns="46800" wrap="square">
            <a:spAutoFit/>
          </a:bodyPr>
          <a:lstStyle/>
          <a:p>
            <a:pPr algn="r"/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9 of 19 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name="PoleTekstowe 4" id="5"/>
          <p:cNvSpPr txBox="true"/>
          <p:nvPr/>
        </p:nvSpPr>
        <p:spPr>
          <a:xfrm>
            <a:off y="6554972" x="167114"/>
            <a:ext cy="246221" cx="6405136"/>
          </a:xfrm>
          <a:prstGeom prst="rect">
            <a:avLst/>
          </a:prstGeom>
          <a:noFill/>
        </p:spPr>
        <p:txBody>
          <a:bodyPr rtlCol="false" lIns="0" wrap="square">
            <a:spAutoFit/>
          </a:bodyPr>
          <a:lstStyle/>
          <a:p>
            <a:r>
              <a:rPr smtClean="false" dirty="false" sz="1000" lang="pl-PL">
                <a:solidFill>
                  <a:schemeClr val="tx1">
                    <a:lumMod val="75000"/>
                  </a:schemeClr>
                </a:solidFill>
              </a:rPr>
              <a:t>SuperDronik 2014/02/17 01:41 </a:t>
            </a:r>
            <a:endParaRPr dirty="false" sz="1000" lang="pl-PL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</p:sld>
</file>

<file path=ppt/theme/theme1.xml><?xml version="1.0" encoding="utf-8"?>
<a:theme xmlns:w="http://schemas.openxmlformats.org/wordprocessingml/2006/main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ns6="http://schemas.openxmlformats.org/schemaLibrary/2006/main" xmlns:c="http://schemas.openxmlformats.org/drawingml/2006/chart" xmlns:ns8="http://schemas.openxmlformats.org/drawingml/2006/chartDrawing" xmlns:dgm="http://schemas.openxmlformats.org/drawingml/2006/diagram" xmlns:pic="http://schemas.openxmlformats.org/drawingml/2006/picture" xmlns:ns11="http://schemas.openxmlformats.org/drawingml/2006/spreadsheetDrawing" xmlns:dsp="http://schemas.microsoft.com/office/drawing/2008/diagram" xmlns:ns13="urn:schemas-microsoft-com:office:excel" xmlns:o="urn:schemas-microsoft-com:office:office" xmlns:v="urn:schemas-microsoft-com:vml" xmlns:w10="urn:schemas-microsoft-com:office:word" xmlns:ns17="urn:schemas-microsoft-com:office:powerpoint" xmlns:odx="http://opendope.org/xpaths" xmlns:odc="http://opendope.org/conditions" xmlns:odq="http://opendope.org/questions" xmlns:odi="http://opendope.org/components" xmlns:odgm="http://opendope.org/SmartArt/DataHierarchy" xmlns:ns24="http://schemas.openxmlformats.org/officeDocument/2006/bibliography" xmlns:ns25="http://schemas.openxmlformats.org/drawingml/2006/compatibility" xmlns:ns26="http://schemas.openxmlformats.org/drawingml/2006/lockedCanvas" name=" Czarny 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true" ang="16200000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scaled="false" ang="16200000"/>
        </a:gradFill>
      </a:fillStyleLst>
      <a:lnStyleLst>
        <a:ln algn="ctr" cmpd="sng" cap="flat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mpd="sng" cap="flat" w="25400">
          <a:solidFill>
            <a:schemeClr val="phClr"/>
          </a:solidFill>
          <a:prstDash val="solid"/>
        </a:ln>
        <a:ln algn="ctr" cmpd="sng"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rotWithShape="false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 Czarny .thmx</properties:Template>
  <properties:Company>F-Inwest sp. z o.o.</properties:Company>
  <properties:Words>27</properties:Words>
  <properties:PresentationFormat>Pokaz na ekranie (4:3)</properties:PresentationFormat>
  <properties:Paragraphs>9</properties:Paragraphs>
  <properties:Slides>2</properties:Slides>
  <properties:Notes>0</properties:Notes>
  <properties:TotalTime>108</properties:TotalTime>
  <properties:HiddenSlides>0</properties:HiddenSlides>
  <properties:MMClips>0</properties:MMClips>
  <properties:ScaleCrop>false</properties:ScaleCrop>
  <properties: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properties:HeadingPairs>
  <properties:TitlesOfParts>
    <vt:vector size="3" baseType="lpstr">
      <vt:lpstr> Czarny </vt:lpstr>
      <vt:lpstr>Prezentacja programu PowerPoint</vt:lpstr>
      <vt:lpstr>Prezentacja programu PowerPoint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2.7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2014-01-23T05:39:24Z</dcterms:created>
  <dc:creator>Grzegorz Nittner</dc:creator>
  <cp:lastModifiedBy>docx4j</cp:lastModifiedBy>
  <dcterms:modified xmlns:xsi="http://www.w3.org/2001/XMLSchema-instance" xsi:type="dcterms:W3CDTF">2014-02-20T08:37:33Z</dcterms:modified>
  <cp:revision>36</cp:revision>
  <dc:title>&lt;TITLE&gt;</dc:title>
</cp:coreProperties>
</file>