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saveSubsetFonts="true">
  <p:sldMasterIdLst>
    <p:sldMasterId r:id="rId1" id="2147483648"/>
  </p:sldMasterIdLst>
  <p:sldIdLst>
    <p:sldId r:id="rId2" id="257"/>
    <p:sldId r:id="rId3" id="258"/>
    <p:sldId r:id="rId9" id="698586897"/>
    <p:sldId r:id="rId10" id="1183492839"/>
    <p:sldId r:id="rId11" id="854868217"/>
    <p:sldId r:id="rId12" id="1039978419"/>
    <p:sldId r:id="rId13" id="362558978"/>
    <p:sldId r:id="rId14" id="297745456"/>
    <p:sldId r:id="rId15" id="1805123618"/>
    <p:sldId r:id="rId16" id="1537115882"/>
    <p:sldId r:id="rId17" id="49077977"/>
    <p:sldId r:id="rId18" id="1065947339"/>
    <p:sldId r:id="rId19" id="546025860"/>
    <p:sldId r:id="rId20" id="833599396"/>
    <p:sldId r:id="rId21" id="952126681"/>
    <p:sldId r:id="rId22" id="400971979"/>
    <p:sldId r:id="rId23" id="1817734613"/>
    <p:sldId r:id="rId24" id="427926222"/>
    <p:sldId r:id="rId25" id="481333242"/>
  </p:sldIdLst>
  <p:sldSz type="screen4x3" cy="6858000" cx="9144000"/>
  <p:notesSz cy="9144000" cx="6858000"/>
  <p:defaultTextStyle>
    <a:defPPr>
      <a:defRPr lang="en-US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ns13="urn:schemas-microsoft-com:office:excel" xmlns:o="urn:schemas-microsoft-com:office:office" xmlns:v="urn:schemas-microsoft-com:vm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normalViewPr>
    <p:restoredLeft sz="15620"/>
    <p:restoredTop sz="94660"/>
  </p:normalViewPr>
  <p:slideViewPr>
    <p:cSldViewPr snapToObjects="true" snapToGrid="false">
      <p:cViewPr>
        <p:scale>
          <a:sx d="100" n="120"/>
          <a:sy d="100" n="120"/>
        </p:scale>
        <p:origin y="-80" x="-576"/>
      </p:cViewPr>
      <p:guideLst>
        <p:guide pos="2160" orient="horz"/>
        <p:guide pos="2880"/>
      </p:guideLst>
    </p:cSldViewPr>
  </p:slideViewPr>
  <p:notesTextViewPr>
    <p:cViewPr>
      <p:scale>
        <a:sx d="100" n="100"/>
        <a:sy d="100" n="100"/>
      </p:scale>
      <p:origin y="0" x="0"/>
    </p:cViewPr>
  </p:notesTextViewPr>
  <p:gridSpacing cy="72008" cx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></Relationship><Relationship Id="rId4" Type="http://schemas.openxmlformats.org/officeDocument/2006/relationships/printerSettings" Target="printerSettings/printerSettings1.bin"></Relationship><Relationship Id="rId5" Type="http://schemas.openxmlformats.org/officeDocument/2006/relationships/presProps" Target="presProps.xml"></Relationship><Relationship Id="rId6" Type="http://schemas.openxmlformats.org/officeDocument/2006/relationships/viewProps" Target="viewProps.xml"></Relationship><Relationship Id="rId7" Type="http://schemas.openxmlformats.org/officeDocument/2006/relationships/theme" Target="theme/theme1.xml"></Relationship><Relationship Id="rId8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Slajd tytułow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vertTx">
  <p:cSld name="Tytuł i tekst pionow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vertTitleAndTx">
  <p:cSld name="Tytuł pionowy i teks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274638" x="6629400"/>
            <a:ext cy="5851525" cx="2057400"/>
          </a:xfrm>
          <a:prstGeom prst="rect">
            <a:avLst/>
          </a:prstGeom>
        </p:spPr>
        <p:txBody>
          <a:bodyPr vert="eaVert"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274638" x="457200"/>
            <a:ext cy="5851525" cx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Tytuł i zawartość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Nagłówek sekcji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woObj">
  <p:cSld name="Dwa elementy zawartości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600200" x="457200"/>
            <a:ext cy="4525963" cx="4038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600200" x="4648200"/>
            <a:ext cy="4525963" cx="4038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woTxTwoObj">
  <p:cSld name="Porównani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535113" x="457200"/>
            <a:ext cy="639762" cx="4040188"/>
          </a:xfrm>
          <a:prstGeom prst="rect">
            <a:avLst/>
          </a:prstGeo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174875" x="457200"/>
            <a:ext cy="3951288" cx="40401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535113" x="4645025"/>
            <a:ext cy="639762" cx="4041775"/>
          </a:xfrm>
          <a:prstGeom prst="rect">
            <a:avLst/>
          </a:prstGeo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174875" x="4645025"/>
            <a:ext cy="3951288" cx="4041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6" id="7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7" id="8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8" id="9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itleOnly">
  <p:cSld name="Tylko tytuł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Date Placeholder 2" id="3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3" id="4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4" id="5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blank">
  <p:cSld name="Pust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2" id="3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3" id="4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objTx">
  <p:cSld name="Zawartość z podpisem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3050" x="457200"/>
            <a:ext cy="1162050" cx="3008313"/>
          </a:xfrm>
          <a:prstGeom prst="rect">
            <a:avLst/>
          </a:prstGeo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273050" x="3575050"/>
            <a:ext cy="5853113" cx="51117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picTx">
  <p:cSld name="Obraz z podpisem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800600" x="1792288"/>
            <a:ext cy="566738" cx="5486400"/>
          </a:xfrm>
          <a:prstGeom prst="rect">
            <a:avLst/>
          </a:prstGeo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Picture Placeholder 2" id="3"/>
          <p:cNvSpPr>
            <a:spLocks noGrp="true"/>
          </p:cNvSpPr>
          <p:nvPr>
            <p:ph idx="1" type="pic"/>
          </p:nvPr>
        </p:nvSpPr>
        <p:spPr>
          <a:xfrm>
            <a:off y="612775" x="1792288"/>
            <a:ext cy="4114800" cx="5486400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smtClean="false" lang="pl-PL"/>
              <a:t>Przeciągnij obraz na symbol zastępczy lub kliknij ikonę, aby go dodać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5367338" x="1792288"/>
            <a:ext cy="804862" cx="5486400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3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bg>
      <p:bgPr>
        <a:solidFill>
          <a:schemeClr val="tx1"/>
        </a:solidFill>
        <a:effectLst/>
      </p:bgPr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Łącznik prosty 8" id="9"/>
          <p:cNvCxnSpPr/>
          <p:nvPr userDrawn="true"/>
        </p:nvCxnSpPr>
        <p:spPr>
          <a:xfrm>
            <a:off y="1804664" x="167115"/>
            <a:ext cy="44559" cx="8801414"/>
          </a:xfrm>
          <a:prstGeom prst="line">
            <a:avLst/>
          </a:prstGeom>
          <a:ln w="50800">
            <a:gradFill rotWithShape="true" flip="none">
              <a:gsLst>
                <a:gs pos="0">
                  <a:schemeClr val="bg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  <a:lumOff val="50000"/>
                  </a:schemeClr>
                </a:gs>
                <a:gs pos="50000">
                  <a:schemeClr val="tx1">
                    <a:lumMod val="95000"/>
                  </a:schemeClr>
                </a:gs>
              </a:gsLst>
              <a:lin scaled="true" ang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descr="logo1.jpg" name="Obraz 9" id="10"/>
          <p:cNvPicPr>
            <a:picLocks noChangeAspect="true"/>
          </p:cNvPicPr>
          <p:nvPr userDrawn="true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y="162122" x="167115"/>
            <a:ext cy="1440000" cx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folHlink="folHlink" hlink="hlink" accent6="accent6" accent5="accent5" accent4="accent4" accent3="accent3" accent2="accent2" accent1="accent1" tx2="lt2" bg2="dk2" tx1="lt1" bg1="dk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7"/>
    <p:sldLayoutId r:id="rId10" id="2147483658"/>
    <p:sldLayoutId r:id="rId11" id="2147483659"/>
  </p:sldLayoutIdLst>
  <p:txStyles>
    <p:titleStyle>
      <a:lvl1pPr hangingPunct="true" latinLnBrk="false" eaLnBrk="true" rtl="false" defTabSz="914400" algn="ctr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342900" marL="34290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85750" marL="74295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PoleTekstowe 1" id="2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262626"/>
                </a:solidFill>
              </a:rPr>
              <a:t>Flight twitter 2014/02/13 17:41 </a:t>
            </a:r>
            <a:endParaRPr dirty="false" sz="1000" lang="pl-PL">
              <a:solidFill>
                <a:srgbClr val="262626"/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accent1">
                    <a:lumMod val="75000"/>
                  </a:schemeClr>
                </a:solidFill>
              </a:rPr>
              <a:t>Flight twitter</a:t>
            </a:r>
            <a:endParaRPr dirty="false" b="true" lang="pl-P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name="Symbol zastępczy zawartości 2" id="4"/>
          <p:cNvSpPr txBox="true">
            <a:spLocks/>
          </p:cNvSpPr>
          <p:nvPr/>
        </p:nvSpPr>
        <p:spPr>
          <a:xfrm>
            <a:off y="3122078" x="457200"/>
            <a:ext cy="1291172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lang="pl-PL">
                <a:solidFill>
                  <a:srgbClr val="262626"/>
                </a:solidFill>
              </a:rPr>
              <a:t>John A. Burns
http://www.businessweek.com/</a:t>
            </a:r>
            <a:endParaRPr dirty="false" lang="pl-PL">
              <a:solidFill>
                <a:srgbClr val="262626"/>
              </a:solidFill>
            </a:endParaRPr>
          </a:p>
        </p:txBody>
      </p:sp>
      <p:sp>
        <p:nvSpPr>
          <p:cNvPr name="Symbol zastępczy zawartości 2" id="5"/>
          <p:cNvSpPr txBox="true">
            <a:spLocks/>
          </p:cNvSpPr>
          <p:nvPr/>
        </p:nvSpPr>
        <p:spPr>
          <a:xfrm>
            <a:off y="4622787" x="457200"/>
            <a:ext cy="1536700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rgbClr val="262626"/>
                </a:solidFill>
              </a:rPr>
              <a:t>Paddington, City of Westminster, London W2, UK
asking 40000 for 50%</a:t>
            </a:r>
            <a:endParaRPr dirty="false" sz="2800" lang="pl-PL">
              <a:solidFill>
                <a:srgbClr val="262626"/>
              </a:solidFill>
            </a:endParaRPr>
          </a:p>
        </p:txBody>
      </p:sp>
      <p:sp>
        <p:nvSpPr>
          <p:cNvPr name="Symbol zastępczy zawartości 2" id="6"/>
          <p:cNvSpPr txBox="true">
            <a:spLocks/>
          </p:cNvSpPr>
          <p:nvPr/>
        </p:nvSpPr>
        <p:spPr>
          <a:xfrm>
            <a:off y="2065861" x="457200"/>
            <a:ext cy="960972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85000"/>
                    <a:lumOff val="15000"/>
                  </a:schemeClr>
                </a:solidFill>
              </a:rPr>
              <a:t>Twitt a flight</a:t>
            </a:r>
            <a:endParaRPr dirty="false" sz="2800" lang="pl-PL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7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Nothing inspires forgiveness quite like revenge.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Business Model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10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Sometimes the cure for restlessness is rest.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Marketing Plan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11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The saying "Getting there is half the fun" became obsolete with the advent of commercial airlines.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The Team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12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Courage is the price that Life exacts for granting peace.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Values and Methods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13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How my achievements mock me!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Current Financials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14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Memory is a giggling sprite and will not be tamed. She takes flight the moment the present becomes the past.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Financial Projections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15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I am who I choose to be. I always have been what I chose…though not always what I pleased.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Current Ownership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16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Frequency of a tragedy does not diminish the wound when it is your own.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Use of Proceeds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17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The best things carried to excess are wrong.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Conclusion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18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Please contact for further information
John A. Burns
http://www.businessweek.com/
Paddington, City of Westminster, London W2, UK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Thank You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19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Mystical explanations are considered deep; the truth is, they are not even shallow.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The Problem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2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Don't sacrifice your political convictions for the convenience of the hour.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The Solution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3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How little of permanent happiness could belong to a couple who were only brought together because their passions were stronger than their virtue.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Features and Benefits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4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Be wise with speed . A fool at forty is a fool indeed.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Current Status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5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Art is the supreme task and the truly metaphysical activity in this life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The Market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6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Courage is the price that Life exacts for granting peace.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The Customer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7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I am who I choose to be. I always have been what I chose…though not always what I pleased.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Competitors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8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bg1">
                    <a:lumMod val="75000"/>
                    <a:lumOff val="25000"/>
                  </a:schemeClr>
                </a:solidFill>
              </a:rPr>
              <a:t>Most human beings have an almost infinite capacity for taking things for granted.</a:t>
            </a:r>
            <a:endParaRPr dirty="false" sz="2800" lang="pl-PL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rgbClr val="376092"/>
                </a:solidFill>
              </a:rPr>
              <a:t>Competitive Comparison</a:t>
            </a:r>
            <a:endParaRPr dirty="false" b="true" lang="pl-PL">
              <a:solidFill>
                <a:srgbClr val="376092"/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rgbClr val="404040"/>
                </a:solidFill>
              </a:rPr>
              <a:t>9 of 19  </a:t>
            </a:r>
            <a:endParaRPr dirty="false" sz="1000" lang="pl-PL">
              <a:solidFill>
                <a:srgbClr val="404040"/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rgbClr val="404040"/>
                </a:solidFill>
              </a:rPr>
              <a:t>Flight twitter 2014/02/13 17:41 </a:t>
            </a:r>
            <a:endParaRPr dirty="false" sz="1000" lang="pl-PL">
              <a:solidFill>
                <a:srgbClr val="404040"/>
              </a:solidFill>
            </a:endParaRPr>
          </a:p>
        </p:txBody>
      </p:sp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ns13="urn:schemas-microsoft-com:office:excel" xmlns:o="urn:schemas-microsoft-com:office:office" xmlns:v="urn:schemas-microsoft-com:vm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name=" Czarny 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true" ang="16200000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false" ang="16200000"/>
        </a:gradFill>
      </a:fillStyleLst>
      <a:lnStyleLst>
        <a:ln algn="ctr" cmpd="sng" cap="flat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mpd="sng" cap="flat" w="25400">
          <a:solidFill>
            <a:schemeClr val="phClr"/>
          </a:solidFill>
          <a:prstDash val="solid"/>
        </a:ln>
        <a:ln algn="ctr" cmpd="sng"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rotWithShape="false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 Czarny .thmx</properties:Template>
  <properties:Company>F-Inwest sp. z o.o.</properties:Company>
  <properties:Words>27</properties:Words>
  <properties:PresentationFormat>Pokaz na ekranie (4:3)</properties:PresentationFormat>
  <properties:Paragraphs>9</properties:Paragraphs>
  <properties:Slides>2</properties:Slides>
  <properties:Notes>0</properties:Notes>
  <properties:TotalTime>111</properties:TotalTime>
  <properties:HiddenSlides>0</properties:HiddenSlides>
  <properties:MMClips>0</properties:MMClips>
  <properties:ScaleCrop>false</properties:ScaleCrop>
  <properties: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properties:HeadingPairs>
  <properties:TitlesOfParts>
    <vt:vector size="3" baseType="lpstr">
      <vt:lpstr> Czarny </vt:lpstr>
      <vt:lpstr>Prezentacja programu PowerPoint</vt:lpstr>
      <vt:lpstr>Prezentacja programu PowerPoint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2.7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2014-01-23T05:39:24Z</dcterms:created>
  <dc:creator>Grzegorz Nittner</dc:creator>
  <cp:lastModifiedBy>docx4j</cp:lastModifiedBy>
  <dcterms:modified xmlns:xsi="http://www.w3.org/2001/XMLSchema-instance" xsi:type="dcterms:W3CDTF">2014-02-20T08:37:51Z</dcterms:modified>
  <cp:revision>39</cp:revision>
  <dc:title>&lt;TITLE&gt;</dc:title>
</cp:coreProperties>
</file>