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5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Przeciągnij obraz na symbol zastępczy lub kliknij ikonę, aby go dodać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20.02.2014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Łącznik prosty 8"/>
          <p:cNvCxnSpPr/>
          <p:nvPr userDrawn="1"/>
        </p:nvCxnSpPr>
        <p:spPr>
          <a:xfrm>
            <a:off x="167115" y="1804664"/>
            <a:ext cx="8801414" cy="44559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  <a:lumOff val="50000"/>
                  </a:schemeClr>
                </a:gs>
                <a:gs pos="50000">
                  <a:schemeClr val="tx1">
                    <a:lumMod val="9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az 9" descr="logo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" y="16212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Tekstowe 1"/>
          <p:cNvSpPr txBox="1"/>
          <p:nvPr/>
        </p:nvSpPr>
        <p:spPr>
          <a:xfrm>
            <a:off x="167114" y="6554972"/>
            <a:ext cx="640513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&lt;TITLE_WITH_DATE&gt;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ytuł 1"/>
          <p:cNvSpPr txBox="1">
            <a:spLocks/>
          </p:cNvSpPr>
          <p:nvPr/>
        </p:nvSpPr>
        <p:spPr>
          <a:xfrm>
            <a:off x="1782565" y="356477"/>
            <a:ext cx="6904235" cy="1245645"/>
          </a:xfrm>
          <a:prstGeom prst="rect">
            <a:avLst/>
          </a:prstGeom>
        </p:spPr>
        <p:txBody>
          <a:bodyPr rIns="0" bIns="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&lt;TITLE&gt;</a:t>
            </a:r>
            <a:endParaRPr lang="pl-P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57200" y="3122077"/>
            <a:ext cx="8229600" cy="13758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solidFill>
                  <a:schemeClr val="tx1">
                    <a:lumMod val="85000"/>
                  </a:schemeClr>
                </a:solidFill>
              </a:rPr>
              <a:t>&lt;MASTER_TITLE&gt;</a:t>
            </a:r>
            <a:endParaRPr lang="pl-PL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57200" y="4643953"/>
            <a:ext cx="8229600" cy="1536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2800" dirty="0" smtClean="0">
                <a:solidFill>
                  <a:schemeClr val="tx1">
                    <a:lumMod val="85000"/>
                  </a:schemeClr>
                </a:solidFill>
              </a:rPr>
              <a:t>&lt;SUBTITLE_BOTTOM&gt;</a:t>
            </a:r>
            <a:endParaRPr lang="pl-PL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2065861"/>
            <a:ext cx="8229600" cy="9609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2800" dirty="0" smtClean="0">
                <a:solidFill>
                  <a:schemeClr val="tx1">
                    <a:lumMod val="85000"/>
                  </a:schemeClr>
                </a:solidFill>
              </a:rPr>
              <a:t>&lt;SUBTITLE_TOP&gt;</a:t>
            </a:r>
            <a:endParaRPr lang="pl-PL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/>
          <p:cNvSpPr txBox="1">
            <a:spLocks/>
          </p:cNvSpPr>
          <p:nvPr/>
        </p:nvSpPr>
        <p:spPr>
          <a:xfrm>
            <a:off x="457200" y="2016322"/>
            <a:ext cx="8229600" cy="44606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2800" dirty="0" smtClean="0">
                <a:solidFill>
                  <a:schemeClr val="tx1">
                    <a:lumMod val="85000"/>
                  </a:schemeClr>
                </a:solidFill>
              </a:rPr>
              <a:t>&lt;CONTENT&gt;</a:t>
            </a:r>
            <a:endParaRPr lang="pl-PL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ytuł 1"/>
          <p:cNvSpPr txBox="1">
            <a:spLocks/>
          </p:cNvSpPr>
          <p:nvPr/>
        </p:nvSpPr>
        <p:spPr>
          <a:xfrm>
            <a:off x="1782565" y="356477"/>
            <a:ext cx="6904235" cy="1245645"/>
          </a:xfrm>
          <a:prstGeom prst="rect">
            <a:avLst/>
          </a:prstGeom>
        </p:spPr>
        <p:txBody>
          <a:bodyPr rIns="0" bIns="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&lt;TITLE&gt;</a:t>
            </a:r>
            <a:endParaRPr lang="pl-PL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PoleTekstowe 3"/>
          <p:cNvSpPr txBox="1"/>
          <p:nvPr/>
        </p:nvSpPr>
        <p:spPr>
          <a:xfrm>
            <a:off x="7323776" y="6554972"/>
            <a:ext cx="1644753" cy="247312"/>
          </a:xfrm>
          <a:prstGeom prst="rect">
            <a:avLst/>
          </a:prstGeom>
          <a:noFill/>
        </p:spPr>
        <p:txBody>
          <a:bodyPr wrap="square" tIns="46800" rIns="0" rtlCol="0">
            <a:spAutoFit/>
          </a:bodyPr>
          <a:lstStyle/>
          <a:p>
            <a:pPr algn="r"/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&lt;PAGE_NUMBER&gt; 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PoleTekstowe 4"/>
          <p:cNvSpPr txBox="1"/>
          <p:nvPr/>
        </p:nvSpPr>
        <p:spPr>
          <a:xfrm>
            <a:off x="167114" y="6554972"/>
            <a:ext cx="640513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1000" dirty="0" smtClean="0">
                <a:solidFill>
                  <a:schemeClr val="tx1">
                    <a:lumMod val="75000"/>
                  </a:schemeClr>
                </a:solidFill>
              </a:rPr>
              <a:t>&lt;TITLE_WITH_DATE&gt; </a:t>
            </a:r>
            <a:endParaRPr lang="pl-PL" sz="1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31104"/>
      </p:ext>
    </p:extLst>
  </p:cSld>
  <p:clrMapOvr>
    <a:masterClrMapping/>
  </p:clrMapOvr>
</p:sld>
</file>

<file path=ppt/theme/theme1.xml><?xml version="1.0" encoding="utf-8"?>
<a:theme xmlns:a="http://schemas.openxmlformats.org/drawingml/2006/main" name=" Czarn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Czarny .thmx</Template>
  <TotalTime>108</TotalTime>
  <Words>27</Words>
  <Application>Microsoft Macintosh PowerPoint</Application>
  <PresentationFormat>Pokaz na ekranie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 Czarny </vt:lpstr>
      <vt:lpstr>Prezentacja programu PowerPoint</vt:lpstr>
      <vt:lpstr>Prezentacja programu PowerPoint</vt:lpstr>
    </vt:vector>
  </TitlesOfParts>
  <Company>F-Inwest sp. z 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Grzegorz Nittner</dc:creator>
  <cp:lastModifiedBy>Grzegorz Nittner</cp:lastModifiedBy>
  <cp:revision>36</cp:revision>
  <dcterms:created xsi:type="dcterms:W3CDTF">2014-01-23T05:39:24Z</dcterms:created>
  <dcterms:modified xsi:type="dcterms:W3CDTF">2014-02-20T08:37:33Z</dcterms:modified>
</cp:coreProperties>
</file>