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3584" autoAdjust="0"/>
  </p:normalViewPr>
  <p:slideViewPr>
    <p:cSldViewPr snapToGrid="0" snapToObjects="1">
      <p:cViewPr varScale="1">
        <p:scale>
          <a:sx n="72" d="100"/>
          <a:sy n="72" d="100"/>
        </p:scale>
        <p:origin x="101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tr-TR" b="1" i="1" dirty="0"/>
              <a:t>Manga </a:t>
            </a:r>
            <a:r>
              <a:rPr lang="tr-TR" b="1" i="1" dirty="0" err="1"/>
              <a:t>Universe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Flavio Messina</a:t>
            </a:r>
          </a:p>
          <a:p>
            <a:r>
              <a:rPr lang="it-IT" dirty="0"/>
              <a:t>Feyzan Çolak</a:t>
            </a:r>
          </a:p>
          <a:p>
            <a:r>
              <a:rPr lang="it-IT" dirty="0"/>
              <a:t>Noemi Cherchi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77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Application allows user to:</a:t>
            </a:r>
            <a:endParaRPr lang="tr-TR" sz="2500" dirty="0"/>
          </a:p>
          <a:p>
            <a:endParaRPr lang="tr-TR" dirty="0"/>
          </a:p>
          <a:p>
            <a:pPr lvl="1">
              <a:lnSpc>
                <a:spcPct val="150000"/>
              </a:lnSpc>
            </a:pPr>
            <a:r>
              <a:rPr lang="en-US" sz="1900" dirty="0"/>
              <a:t>Browse and Search Mangas using some filters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Review Mangas (Only the Customers) and See the Review of Other Customers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See Detailed Information of Manga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Profile </a:t>
            </a:r>
            <a:r>
              <a:rPr lang="en-US" sz="1900" dirty="0" err="1"/>
              <a:t>Managament</a:t>
            </a:r>
            <a:endParaRPr lang="en-US" sz="19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Create and Manage Personal Lists of Manga (Only the Customers)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Following Customers (Only the Customers) and See Their Actions 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See Analytics of Mangas (Only the Managers)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8FAA27-057F-05DD-6C33-049E9CDA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92" y="2256588"/>
            <a:ext cx="302821" cy="2137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F4A707-735A-75BD-5788-A916E148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381" y="2706921"/>
            <a:ext cx="302821" cy="2137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6FD76F-8AC5-4854-7BFD-B1891441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58" y="3121180"/>
            <a:ext cx="302821" cy="2137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12ED5F-223A-1C61-C722-25DA8E51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61" y="3564237"/>
            <a:ext cx="302821" cy="2137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3F35C1-92EE-A6C2-DE30-6681750D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59" y="3980779"/>
            <a:ext cx="302821" cy="2137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7C4319F-9D2D-8F42-7387-B8E55CA4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67" y="4407266"/>
            <a:ext cx="302821" cy="2137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B9B983-6845-67C4-1771-055BE0D80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67" y="4859986"/>
            <a:ext cx="302821" cy="2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Resim 4" descr="metin, diyagram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EE8663B1-33B2-FC2F-EB7F-BED4ED40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6362"/>
            <a:ext cx="6705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155</Words>
  <Application>Microsoft Office PowerPoint</Application>
  <PresentationFormat>Presentazione su schermo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Manga Universe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NOEMI CHERCHI</cp:lastModifiedBy>
  <cp:revision>151</cp:revision>
  <dcterms:created xsi:type="dcterms:W3CDTF">2019-07-02T09:26:30Z</dcterms:created>
  <dcterms:modified xsi:type="dcterms:W3CDTF">2023-12-01T14:57:59Z</dcterms:modified>
</cp:coreProperties>
</file>