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/>
    <p:restoredTop sz="93584" autoAdjust="0"/>
  </p:normalViewPr>
  <p:slideViewPr>
    <p:cSldViewPr snapToGrid="0" snapToObjects="1">
      <p:cViewPr varScale="1">
        <p:scale>
          <a:sx n="103" d="100"/>
          <a:sy n="103" d="100"/>
        </p:scale>
        <p:origin x="171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04/12/2023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tr-TR" b="1" i="1" dirty="0"/>
              <a:t>Manga </a:t>
            </a:r>
            <a:r>
              <a:rPr lang="tr-TR" b="1" i="1" dirty="0" err="1"/>
              <a:t>Universe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Flavio Messina</a:t>
            </a:r>
          </a:p>
          <a:p>
            <a:r>
              <a:rPr lang="it-IT" dirty="0"/>
              <a:t>Feyzan Çolak</a:t>
            </a:r>
          </a:p>
          <a:p>
            <a:r>
              <a:rPr lang="it-IT" dirty="0"/>
              <a:t>Noemi </a:t>
            </a:r>
            <a:r>
              <a:rPr lang="tr-TR" dirty="0" err="1"/>
              <a:t>Cherchi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664799"/>
            <a:ext cx="8343900" cy="3340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Application allows user to:</a:t>
            </a:r>
          </a:p>
          <a:p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1900" dirty="0"/>
              <a:t>Browse and Search Mangas</a:t>
            </a:r>
            <a:endParaRPr lang="tr-TR" sz="1900" dirty="0"/>
          </a:p>
          <a:p>
            <a:pPr lvl="1">
              <a:lnSpc>
                <a:spcPct val="150000"/>
              </a:lnSpc>
            </a:pPr>
            <a:r>
              <a:rPr lang="en-US" sz="1900" dirty="0"/>
              <a:t>Review </a:t>
            </a:r>
            <a:r>
              <a:rPr lang="tr-TR" sz="1900" dirty="0" err="1"/>
              <a:t>System</a:t>
            </a:r>
            <a:endParaRPr lang="tr-TR" sz="1900" dirty="0"/>
          </a:p>
          <a:p>
            <a:pPr lvl="1">
              <a:lnSpc>
                <a:spcPct val="150000"/>
              </a:lnSpc>
            </a:pPr>
            <a:r>
              <a:rPr lang="en-US" sz="1900" dirty="0"/>
              <a:t>Profile Management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Create and Manage</a:t>
            </a:r>
            <a:r>
              <a:rPr lang="tr-TR" sz="1900" dirty="0"/>
              <a:t> </a:t>
            </a:r>
            <a:r>
              <a:rPr lang="en-US" sz="1900" dirty="0"/>
              <a:t>Lists of Manga </a:t>
            </a:r>
            <a:endParaRPr lang="tr-TR" sz="1900" dirty="0"/>
          </a:p>
          <a:p>
            <a:pPr lvl="1">
              <a:lnSpc>
                <a:spcPct val="150000"/>
              </a:lnSpc>
            </a:pPr>
            <a:r>
              <a:rPr lang="en-US" sz="1900" dirty="0"/>
              <a:t>Following Customers</a:t>
            </a:r>
            <a:r>
              <a:rPr lang="tr-TR" sz="1900" dirty="0"/>
              <a:t> </a:t>
            </a:r>
            <a:r>
              <a:rPr lang="en-US" sz="1900" dirty="0"/>
              <a:t>and See Their </a:t>
            </a:r>
            <a:r>
              <a:rPr lang="tr-TR" sz="1900" dirty="0" err="1"/>
              <a:t>Public</a:t>
            </a:r>
            <a:r>
              <a:rPr lang="tr-TR" sz="1900" dirty="0"/>
              <a:t> Information</a:t>
            </a:r>
            <a:r>
              <a:rPr lang="en-US" sz="19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See Analytics of Mangas</a:t>
            </a:r>
            <a:r>
              <a:rPr lang="tr-TR" sz="1900" dirty="0"/>
              <a:t> </a:t>
            </a:r>
            <a:r>
              <a:rPr lang="tr-TR" sz="1900" dirty="0" err="1"/>
              <a:t>and</a:t>
            </a:r>
            <a:r>
              <a:rPr lang="tr-TR" sz="1900" dirty="0"/>
              <a:t> </a:t>
            </a:r>
            <a:r>
              <a:rPr lang="tr-TR" sz="1900" dirty="0" err="1"/>
              <a:t>Customers</a:t>
            </a:r>
            <a:endParaRPr lang="en-US" sz="19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8FAA27-057F-05DD-6C33-049E9CDAA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392" y="2517131"/>
            <a:ext cx="302821" cy="2137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5F4A707-735A-75BD-5788-A916E148F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381" y="2967464"/>
            <a:ext cx="302821" cy="21375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6FD76F-8AC5-4854-7BFD-B1891441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58" y="3381723"/>
            <a:ext cx="302821" cy="2137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912ED5F-223A-1C61-C722-25DA8E51C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61" y="3824780"/>
            <a:ext cx="302821" cy="2137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13F35C1-92EE-A6C2-DE30-6681750D7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59" y="4241322"/>
            <a:ext cx="302821" cy="21375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7C4319F-9D2D-8F42-7387-B8E55CA45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467" y="4667809"/>
            <a:ext cx="302821" cy="21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pic>
        <p:nvPicPr>
          <p:cNvPr id="5" name="Resim 4" descr="metin, diyagram, ekran görüntüsü, daire içeren bir resim&#10;&#10;Açıklama otomatik olarak oluşturuldu">
            <a:extLst>
              <a:ext uri="{FF2B5EF4-FFF2-40B4-BE49-F238E27FC236}">
                <a16:creationId xmlns:a16="http://schemas.microsoft.com/office/drawing/2014/main" id="{EE8663B1-33B2-FC2F-EB7F-BED4ED40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6362"/>
            <a:ext cx="67056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047070"/>
            <a:ext cx="834902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  <a:r>
              <a:rPr lang="tr-TR" sz="2000" b="1" i="1" dirty="0"/>
              <a:t> </a:t>
            </a:r>
            <a:r>
              <a:rPr lang="tr-TR" dirty="0"/>
              <a:t>https://www.kaggle.com/datasets/andreuvallhernndez/myanimelist?select=manga.csv </a:t>
            </a:r>
            <a:endParaRPr lang="en-US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</a:t>
            </a:r>
            <a:endParaRPr lang="tr-TR" sz="2000" b="1" i="1" dirty="0"/>
          </a:p>
          <a:p>
            <a:pPr lvl="0"/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contains</a:t>
            </a:r>
            <a:r>
              <a:rPr lang="tr-TR" dirty="0"/>
              <a:t> 67273 </a:t>
            </a:r>
            <a:r>
              <a:rPr lang="tr-TR" dirty="0" err="1"/>
              <a:t>mangas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updated</a:t>
            </a:r>
            <a:r>
              <a:rPr lang="tr-TR" dirty="0"/>
              <a:t> on 7th </a:t>
            </a:r>
            <a:r>
              <a:rPr lang="tr-TR" dirty="0" err="1"/>
              <a:t>August</a:t>
            </a:r>
            <a:r>
              <a:rPr lang="tr-TR" dirty="0"/>
              <a:t> 2023.</a:t>
            </a:r>
          </a:p>
          <a:p>
            <a:pPr lvl="0"/>
            <a:r>
              <a:rPr lang="tr-TR" dirty="0" err="1"/>
              <a:t>Each</a:t>
            </a:r>
            <a:r>
              <a:rPr lang="tr-TR" dirty="0"/>
              <a:t> data </a:t>
            </a:r>
            <a:r>
              <a:rPr lang="tr-TR" dirty="0" err="1"/>
              <a:t>have</a:t>
            </a:r>
            <a:r>
              <a:rPr lang="tr-TR" dirty="0"/>
              <a:t> 30 </a:t>
            </a:r>
            <a:r>
              <a:rPr lang="tr-TR" dirty="0" err="1"/>
              <a:t>attributes</a:t>
            </a:r>
            <a:r>
              <a:rPr lang="tr-TR" dirty="0"/>
              <a:t>. </a:t>
            </a:r>
            <a:endParaRPr lang="en-US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</a:t>
            </a:r>
            <a:endParaRPr lang="tr-TR" sz="2000" b="1" i="1" dirty="0"/>
          </a:p>
          <a:p>
            <a:pPr lvl="0"/>
            <a:r>
              <a:rPr lang="tr-TR" dirty="0"/>
              <a:t>67273 </a:t>
            </a:r>
            <a:r>
              <a:rPr lang="tr-TR" dirty="0" err="1"/>
              <a:t>mangas</a:t>
            </a:r>
            <a:endParaRPr lang="tr-TR" dirty="0"/>
          </a:p>
          <a:p>
            <a:pPr lvl="0"/>
            <a:r>
              <a:rPr lang="tr-TR" dirty="0"/>
              <a:t>91 MB on </a:t>
            </a:r>
            <a:r>
              <a:rPr lang="tr-TR" dirty="0" err="1"/>
              <a:t>json</a:t>
            </a:r>
            <a:r>
              <a:rPr lang="tr-TR" dirty="0"/>
              <a:t> format</a:t>
            </a:r>
            <a:endParaRPr lang="en-US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  <a:endParaRPr lang="tr-TR" sz="2000" dirty="0"/>
          </a:p>
          <a:p>
            <a:pPr lvl="0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is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source</a:t>
            </a:r>
            <a:endParaRPr lang="en-US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</a:t>
            </a:r>
            <a:endParaRPr lang="tr-TR" sz="2000" dirty="0"/>
          </a:p>
          <a:p>
            <a:pPr lvl="0"/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 a lot of </a:t>
            </a:r>
            <a:r>
              <a:rPr lang="tr-TR" dirty="0" err="1"/>
              <a:t>mangas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updated</a:t>
            </a:r>
            <a:r>
              <a:rPr lang="tr-TR" dirty="0"/>
              <a:t> (</a:t>
            </a:r>
            <a:r>
              <a:rPr lang="tr-TR" dirty="0" err="1"/>
              <a:t>chapters</a:t>
            </a:r>
            <a:r>
              <a:rPr lang="tr-TR" dirty="0"/>
              <a:t>, </a:t>
            </a:r>
            <a:r>
              <a:rPr lang="tr-TR" dirty="0" err="1"/>
              <a:t>volumes</a:t>
            </a:r>
            <a:r>
              <a:rPr lang="tr-TR" dirty="0"/>
              <a:t>, </a:t>
            </a:r>
            <a:r>
              <a:rPr lang="tr-TR" dirty="0" err="1"/>
              <a:t>status</a:t>
            </a:r>
            <a:r>
              <a:rPr lang="tr-TR" dirty="0"/>
              <a:t>). Since </a:t>
            </a:r>
            <a:r>
              <a:rPr lang="tr-TR" dirty="0" err="1"/>
              <a:t>the</a:t>
            </a:r>
            <a:r>
              <a:rPr lang="tr-TR" dirty="0"/>
              <a:t> main </a:t>
            </a:r>
            <a:r>
              <a:rPr lang="tr-TR" dirty="0" err="1"/>
              <a:t>feature</a:t>
            </a:r>
            <a:r>
              <a:rPr lang="tr-TR" dirty="0"/>
              <a:t> is </a:t>
            </a:r>
            <a:r>
              <a:rPr lang="tr-TR" dirty="0" err="1"/>
              <a:t>providing</a:t>
            </a:r>
            <a:r>
              <a:rPr lang="tr-TR" dirty="0"/>
              <a:t> </a:t>
            </a:r>
            <a:r>
              <a:rPr lang="tr-TR" dirty="0" err="1"/>
              <a:t>correct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must</a:t>
            </a:r>
            <a:r>
              <a:rPr lang="tr-TR" dirty="0"/>
              <a:t> be </a:t>
            </a:r>
            <a:r>
              <a:rPr lang="tr-TR" dirty="0" err="1"/>
              <a:t>updated</a:t>
            </a:r>
            <a:r>
              <a:rPr lang="tr-TR" dirty="0"/>
              <a:t> </a:t>
            </a:r>
            <a:r>
              <a:rPr lang="tr-TR" dirty="0" err="1"/>
              <a:t>frequently</a:t>
            </a:r>
            <a:endParaRPr lang="tr-TR" dirty="0"/>
          </a:p>
          <a:p>
            <a:pPr lvl="0"/>
            <a:endParaRPr lang="it-IT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4" name="Resim 3" descr="metin, diyagram, ekran görüntüsü, plan içeren bir resim&#10;&#10;Açıklama otomatik olarak oluşturuldu">
            <a:extLst>
              <a:ext uri="{FF2B5EF4-FFF2-40B4-BE49-F238E27FC236}">
                <a16:creationId xmlns:a16="http://schemas.microsoft.com/office/drawing/2014/main" id="{411E396D-29AC-9DE5-21FE-CB500233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882" y="1802655"/>
            <a:ext cx="6240236" cy="368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4D8D466-A4C5-DEA8-982B-8350D510BE5A}"/>
              </a:ext>
            </a:extLst>
          </p:cNvPr>
          <p:cNvSpPr txBox="1"/>
          <p:nvPr/>
        </p:nvSpPr>
        <p:spPr>
          <a:xfrm>
            <a:off x="472650" y="1595536"/>
            <a:ext cx="81819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Manga, </a:t>
            </a:r>
            <a:r>
              <a:rPr lang="tr-TR" dirty="0" err="1"/>
              <a:t>review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registered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a </a:t>
            </a:r>
            <a:r>
              <a:rPr lang="tr-TR" dirty="0" err="1"/>
              <a:t>document</a:t>
            </a:r>
            <a:r>
              <a:rPr lang="tr-TR" dirty="0"/>
              <a:t>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manga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an API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collects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manga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attributes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sequal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would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a lot of </a:t>
            </a:r>
            <a:r>
              <a:rPr lang="tr-TR" dirty="0" err="1"/>
              <a:t>null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Representing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relationships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an </a:t>
            </a:r>
            <a:r>
              <a:rPr lang="tr-TR" dirty="0" err="1"/>
              <a:t>array</a:t>
            </a:r>
            <a:r>
              <a:rPr lang="tr-TR" dirty="0"/>
              <a:t> of </a:t>
            </a:r>
            <a:r>
              <a:rPr lang="tr-TR" dirty="0" err="1"/>
              <a:t>nested</a:t>
            </a:r>
            <a:r>
              <a:rPr lang="tr-TR" dirty="0"/>
              <a:t> </a:t>
            </a:r>
            <a:r>
              <a:rPr lang="tr-TR" dirty="0" err="1"/>
              <a:t>documents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manga </a:t>
            </a:r>
            <a:r>
              <a:rPr lang="tr-TR" dirty="0" err="1"/>
              <a:t>collection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can be </a:t>
            </a:r>
            <a:r>
              <a:rPr lang="tr-TR" dirty="0" err="1"/>
              <a:t>useful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store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reviews</a:t>
            </a:r>
            <a:r>
              <a:rPr lang="tr-TR" dirty="0"/>
              <a:t> inside </a:t>
            </a:r>
            <a:r>
              <a:rPr lang="tr-TR" dirty="0" err="1"/>
              <a:t>the</a:t>
            </a:r>
            <a:r>
              <a:rPr lang="tr-TR" dirty="0"/>
              <a:t> manga </a:t>
            </a:r>
            <a:r>
              <a:rPr lang="tr-TR" dirty="0" err="1"/>
              <a:t>document</a:t>
            </a:r>
            <a:r>
              <a:rPr lang="tr-T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Using </a:t>
            </a:r>
            <a:r>
              <a:rPr lang="tr-TR" dirty="0" err="1"/>
              <a:t>document</a:t>
            </a:r>
            <a:r>
              <a:rPr lang="tr-TR" dirty="0"/>
              <a:t> </a:t>
            </a:r>
            <a:r>
              <a:rPr lang="tr-TR" dirty="0" err="1"/>
              <a:t>DB,aggregations</a:t>
            </a:r>
            <a:r>
              <a:rPr lang="tr-TR" dirty="0"/>
              <a:t> can be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can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simplified</a:t>
            </a:r>
            <a:r>
              <a:rPr lang="tr-TR" dirty="0"/>
              <a:t> </a:t>
            </a:r>
            <a:r>
              <a:rPr lang="tr-TR" dirty="0" err="1"/>
              <a:t>version</a:t>
            </a:r>
            <a:r>
              <a:rPr lang="tr-TR" dirty="0"/>
              <a:t> of </a:t>
            </a:r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queries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analyze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retrieve</a:t>
            </a:r>
            <a:r>
              <a:rPr lang="tr-TR" dirty="0"/>
              <a:t> </a:t>
            </a:r>
            <a:r>
              <a:rPr lang="tr-TR" dirty="0" err="1"/>
              <a:t>informations</a:t>
            </a:r>
            <a:r>
              <a:rPr lang="tr-TR" dirty="0"/>
              <a:t> </a:t>
            </a:r>
            <a:r>
              <a:rPr lang="tr-TR" dirty="0" err="1"/>
              <a:t>quickly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indexis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fast</a:t>
            </a:r>
            <a:r>
              <a:rPr lang="tr-TR" dirty="0"/>
              <a:t> </a:t>
            </a:r>
            <a:r>
              <a:rPr lang="tr-TR" dirty="0" err="1"/>
              <a:t>retrieve</a:t>
            </a:r>
            <a:r>
              <a:rPr lang="tr-TR" dirty="0"/>
              <a:t> of </a:t>
            </a:r>
            <a:r>
              <a:rPr lang="tr-TR" dirty="0" err="1"/>
              <a:t>mangas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their</a:t>
            </a:r>
            <a:r>
              <a:rPr lang="tr-TR" dirty="0"/>
              <a:t> name, </a:t>
            </a:r>
            <a:r>
              <a:rPr lang="tr-TR" dirty="0" err="1"/>
              <a:t>publishing</a:t>
            </a:r>
            <a:r>
              <a:rPr lang="tr-TR" dirty="0"/>
              <a:t> </a:t>
            </a:r>
            <a:r>
              <a:rPr lang="tr-TR" dirty="0" err="1"/>
              <a:t>date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status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3C577E8-92FA-DC7C-7BB8-C6D444D75CE2}"/>
              </a:ext>
            </a:extLst>
          </p:cNvPr>
          <p:cNvSpPr txBox="1"/>
          <p:nvPr/>
        </p:nvSpPr>
        <p:spPr>
          <a:xfrm>
            <a:off x="513183" y="1520886"/>
            <a:ext cx="79496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Lists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Representing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social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,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follower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handled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Example</a:t>
            </a:r>
            <a:r>
              <a:rPr lang="tr-TR" dirty="0"/>
              <a:t> of </a:t>
            </a:r>
            <a:r>
              <a:rPr lang="tr-TR" dirty="0" err="1"/>
              <a:t>query</a:t>
            </a:r>
            <a:r>
              <a:rPr lang="tr-TR" dirty="0"/>
              <a:t>: Show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of </a:t>
            </a:r>
            <a:r>
              <a:rPr lang="tr-TR" dirty="0" err="1"/>
              <a:t>follower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of an </a:t>
            </a:r>
            <a:r>
              <a:rPr lang="tr-TR" dirty="0" err="1"/>
              <a:t>user</a:t>
            </a:r>
            <a:r>
              <a:rPr lang="tr-TR" dirty="0"/>
              <a:t>. </a:t>
            </a:r>
          </a:p>
          <a:p>
            <a:pPr lvl="4"/>
            <a:r>
              <a:rPr lang="tr-TR" dirty="0"/>
              <a:t>   Show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manga.</a:t>
            </a:r>
          </a:p>
          <a:p>
            <a:pPr lvl="4"/>
            <a:r>
              <a:rPr lang="tr-TR" dirty="0"/>
              <a:t>   Show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lists</a:t>
            </a:r>
            <a:r>
              <a:rPr lang="tr-TR" dirty="0"/>
              <a:t> of a </a:t>
            </a:r>
            <a:r>
              <a:rPr lang="tr-TR" dirty="0" err="1"/>
              <a:t>user</a:t>
            </a:r>
            <a:r>
              <a:rPr lang="tr-TR" dirty="0"/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9E00E7-82EB-8C70-5E7B-4015EAA5ECB4}"/>
              </a:ext>
            </a:extLst>
          </p:cNvPr>
          <p:cNvSpPr/>
          <p:nvPr/>
        </p:nvSpPr>
        <p:spPr>
          <a:xfrm>
            <a:off x="4180113" y="3978024"/>
            <a:ext cx="895740" cy="8423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Manga</a:t>
            </a:r>
          </a:p>
          <a:p>
            <a:pPr algn="ctr"/>
            <a:r>
              <a:rPr lang="tr-TR" sz="1000" dirty="0"/>
              <a:t>-Author</a:t>
            </a:r>
            <a:endParaRPr lang="en-US" sz="1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D6872E-5757-9A5F-7567-DD36F9B7FB7B}"/>
              </a:ext>
            </a:extLst>
          </p:cNvPr>
          <p:cNvSpPr/>
          <p:nvPr/>
        </p:nvSpPr>
        <p:spPr>
          <a:xfrm>
            <a:off x="3315011" y="5269350"/>
            <a:ext cx="865102" cy="8185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User 1</a:t>
            </a: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583F3-2FA6-152F-1A4D-001D2FFFA13C}"/>
              </a:ext>
            </a:extLst>
          </p:cNvPr>
          <p:cNvSpPr/>
          <p:nvPr/>
        </p:nvSpPr>
        <p:spPr>
          <a:xfrm>
            <a:off x="5299704" y="5442700"/>
            <a:ext cx="865102" cy="8185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User 2</a:t>
            </a:r>
            <a:endParaRPr lang="en-US" sz="1200" dirty="0"/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C76E60CE-34C4-7D89-CB2A-E35EF4D04589}"/>
              </a:ext>
            </a:extLst>
          </p:cNvPr>
          <p:cNvCxnSpPr/>
          <p:nvPr/>
        </p:nvCxnSpPr>
        <p:spPr>
          <a:xfrm flipV="1">
            <a:off x="4016829" y="4834988"/>
            <a:ext cx="289249" cy="410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5382F5BD-1B19-EFBE-09D0-E3BC1C3D19AF}"/>
              </a:ext>
            </a:extLst>
          </p:cNvPr>
          <p:cNvCxnSpPr>
            <a:cxnSpLocks/>
          </p:cNvCxnSpPr>
          <p:nvPr/>
        </p:nvCxnSpPr>
        <p:spPr>
          <a:xfrm flipH="1" flipV="1">
            <a:off x="4941530" y="4840256"/>
            <a:ext cx="540206" cy="578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ED0BB38-C271-2E1D-C407-FC3DDE78ACC5}"/>
              </a:ext>
            </a:extLst>
          </p:cNvPr>
          <p:cNvSpPr txBox="1"/>
          <p:nvPr/>
        </p:nvSpPr>
        <p:spPr>
          <a:xfrm rot="18203522">
            <a:off x="3769869" y="4833835"/>
            <a:ext cx="493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{</a:t>
            </a:r>
            <a:r>
              <a:rPr lang="tr-TR" sz="1200" dirty="0" err="1"/>
              <a:t>like</a:t>
            </a:r>
            <a:r>
              <a:rPr lang="tr-TR" sz="1200" dirty="0"/>
              <a:t>}</a:t>
            </a:r>
            <a:endParaRPr lang="en-US" sz="1200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7FF3431-3036-88A9-7F9B-02798C5597FA}"/>
              </a:ext>
            </a:extLst>
          </p:cNvPr>
          <p:cNvSpPr txBox="1"/>
          <p:nvPr/>
        </p:nvSpPr>
        <p:spPr>
          <a:xfrm rot="2877812">
            <a:off x="4968293" y="4741501"/>
            <a:ext cx="88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/>
              <a:t>{drama, </a:t>
            </a:r>
          </a:p>
          <a:p>
            <a:pPr algn="ctr"/>
            <a:r>
              <a:rPr lang="tr-TR" sz="1200" dirty="0" err="1"/>
              <a:t>read</a:t>
            </a:r>
            <a:r>
              <a:rPr lang="tr-TR" sz="1200" dirty="0"/>
              <a:t> </a:t>
            </a:r>
            <a:r>
              <a:rPr lang="tr-TR" sz="1200" dirty="0" err="1"/>
              <a:t>again</a:t>
            </a:r>
            <a:r>
              <a:rPr lang="tr-TR" sz="1200" dirty="0"/>
              <a:t>}</a:t>
            </a:r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8A7C7B0D-576F-C774-782F-E9DF33D018BB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90438" y="5734790"/>
            <a:ext cx="1009266" cy="117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8504AEA1-2D83-A211-250D-3D1D695CE292}"/>
              </a:ext>
            </a:extLst>
          </p:cNvPr>
          <p:cNvSpPr txBox="1"/>
          <p:nvPr/>
        </p:nvSpPr>
        <p:spPr>
          <a:xfrm rot="373241">
            <a:off x="4454982" y="5511368"/>
            <a:ext cx="668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{</a:t>
            </a:r>
            <a:r>
              <a:rPr lang="tr-TR" sz="1200" dirty="0" err="1"/>
              <a:t>follow</a:t>
            </a:r>
            <a:r>
              <a:rPr lang="tr-TR" sz="1200" dirty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881743" y="2010746"/>
            <a:ext cx="480060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Mongo</a:t>
            </a:r>
            <a:r>
              <a:rPr lang="tr-TR" dirty="0"/>
              <a:t> DB as a </a:t>
            </a:r>
            <a:r>
              <a:rPr lang="tr-TR" dirty="0" err="1"/>
              <a:t>document</a:t>
            </a:r>
            <a:r>
              <a:rPr lang="tr-TR" dirty="0"/>
              <a:t> </a:t>
            </a:r>
            <a:r>
              <a:rPr lang="tr-TR" dirty="0" err="1"/>
              <a:t>database</a:t>
            </a:r>
            <a:endParaRPr lang="tr-T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Neo4j as a </a:t>
            </a:r>
            <a:r>
              <a:rPr lang="tr-TR" dirty="0" err="1"/>
              <a:t>graph</a:t>
            </a:r>
            <a:r>
              <a:rPr lang="tr-TR" dirty="0"/>
              <a:t> </a:t>
            </a:r>
            <a:r>
              <a:rPr lang="tr-TR" dirty="0" err="1"/>
              <a:t>database</a:t>
            </a:r>
            <a:endParaRPr lang="tr-T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Java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backend</a:t>
            </a:r>
            <a:endParaRPr lang="tr-T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HTML – CSS – JavaScript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frontend</a:t>
            </a:r>
            <a:endParaRPr lang="tr-T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IntelliJ</a:t>
            </a:r>
            <a:r>
              <a:rPr lang="tr-TR" dirty="0"/>
              <a:t> </a:t>
            </a:r>
            <a:r>
              <a:rPr lang="tr-TR" dirty="0" err="1"/>
              <a:t>Idea</a:t>
            </a:r>
            <a:r>
              <a:rPr lang="tr-TR" dirty="0"/>
              <a:t> as IDE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manage</a:t>
            </a:r>
            <a:r>
              <a:rPr lang="tr-TR" dirty="0"/>
              <a:t> </a:t>
            </a:r>
            <a:r>
              <a:rPr lang="tr-TR" dirty="0" err="1"/>
              <a:t>project</a:t>
            </a:r>
            <a:endParaRPr lang="tr-T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Tomcat</a:t>
            </a:r>
            <a:r>
              <a:rPr lang="tr-TR" dirty="0"/>
              <a:t> as a web server</a:t>
            </a:r>
          </a:p>
        </p:txBody>
      </p: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3810</TotalTime>
  <Words>398</Words>
  <Application>Microsoft Office PowerPoint</Application>
  <PresentationFormat>Ekran Gösterisi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di Office</vt:lpstr>
      <vt:lpstr>Large-Scale and Multi-Structured Databases Project Design Manga Universe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Feyzan Çolak</cp:lastModifiedBy>
  <cp:revision>159</cp:revision>
  <dcterms:created xsi:type="dcterms:W3CDTF">2019-07-02T09:26:30Z</dcterms:created>
  <dcterms:modified xsi:type="dcterms:W3CDTF">2023-12-04T20:27:17Z</dcterms:modified>
</cp:coreProperties>
</file>