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12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8519760" cy="333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76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760" cy="37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8519760" cy="333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12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712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9248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73200" y="12286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19248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73200" y="2972880"/>
            <a:ext cx="274320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76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760" cy="371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728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28680"/>
            <a:ext cx="415728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8519760" cy="159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3428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80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19760" cy="333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6;p13" descr=""/>
          <p:cNvPicPr/>
          <p:nvPr/>
        </p:nvPicPr>
        <p:blipFill>
          <a:blip r:embed="rId1"/>
          <a:stretch/>
        </p:blipFill>
        <p:spPr>
          <a:xfrm>
            <a:off x="0" y="0"/>
            <a:ext cx="5152680" cy="343764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591160" y="4015080"/>
            <a:ext cx="323136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12121"/>
                </a:solidFill>
                <a:latin typeface="MS PGothic"/>
                <a:ea typeface="MS PGothic"/>
              </a:rPr>
              <a:t>2021.6.30</a:t>
            </a:r>
            <a:r>
              <a:rPr b="1" lang="ja" sz="2900" spc="-1" strike="noStrike">
                <a:solidFill>
                  <a:srgbClr val="212121"/>
                </a:solidFill>
                <a:latin typeface="MS PGothic"/>
                <a:ea typeface="MS PGothic"/>
              </a:rPr>
              <a:t>　</a:t>
            </a:r>
            <a:r>
              <a:rPr b="1" lang="en-US" sz="2800" spc="-1" strike="noStrike">
                <a:solidFill>
                  <a:srgbClr val="212121"/>
                </a:solidFill>
                <a:latin typeface="MS PGothic"/>
                <a:ea typeface="MS PGothic"/>
              </a:rPr>
              <a:t>mio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153400" y="894960"/>
            <a:ext cx="36687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5000" spc="-1" strike="noStrike">
                <a:solidFill>
                  <a:srgbClr val="212121"/>
                </a:solidFill>
                <a:latin typeface="MS PGothic"/>
                <a:ea typeface="MS PGothic"/>
              </a:rPr>
              <a:t>ICT</a:t>
            </a:r>
            <a:r>
              <a:rPr b="1" lang="ja" sz="5000" spc="-1" strike="noStrike">
                <a:solidFill>
                  <a:srgbClr val="212121"/>
                </a:solidFill>
                <a:latin typeface="MS PGothic"/>
                <a:ea typeface="MS PGothic"/>
              </a:rPr>
              <a:t>同好会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グラフ化コード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81440" y="1248120"/>
            <a:ext cx="8658720" cy="377820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pandas as pd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matplotlib import pyplot as plt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df = pd.read_csv("data.csv", parse_dates=["date"])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plt.plot(df["date"], df["t"])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plt.ylim([15, 30])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plt.xlabel("date")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plt.ylabel("temperature (Celsius)")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plt.grid()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plt.savefig("graph.png")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318560" y="3927960"/>
            <a:ext cx="349992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グラフが出力されていることを確認してみましょう。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6" name="Google Shape;125;p23" descr=""/>
          <p:cNvPicPr/>
          <p:nvPr/>
        </p:nvPicPr>
        <p:blipFill>
          <a:blip r:embed="rId1"/>
          <a:stretch/>
        </p:blipFill>
        <p:spPr>
          <a:xfrm>
            <a:off x="626760" y="678240"/>
            <a:ext cx="5697720" cy="42732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746280" y="678240"/>
            <a:ext cx="40593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こんな感じのものが出力されるはずです。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4.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次回について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今回は、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　</a:t>
            </a:r>
            <a:r>
              <a:rPr b="1" lang="ja" sz="1800" spc="-1" strike="noStrike">
                <a:solidFill>
                  <a:srgbClr val="0000ff"/>
                </a:solidFill>
                <a:latin typeface="Source Code Pro"/>
                <a:ea typeface="Source Code Pro"/>
              </a:rPr>
              <a:t>センサーからのデータ取得を行い、グラフを作成する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という実用的な内容を行いました。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では比較的簡単にデータを取得することができます。他のものは回路等を組むため、若干複雑ですが、データ保存は基本が同じですので、今回のことが応用できると考えます。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電子工作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==&gt;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電気屋さんの出番です。笑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4.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次回について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まだ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を使って面白いことができると思いますが、ここで一区切りつけたいと思います。次回は、カメラを使ってみましょう。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OpenCV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というモジュールを使用します。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インストールに苦戦すると思いますので、できるだけ参加していただいたほうがよいと思います。　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もちろん難しければ補習しますので、言って下さい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Amatic SC"/>
                <a:ea typeface="Amatic S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Agenda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1.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前回の振り返り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2.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連続使用プログラム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3.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グラフ化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4. 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次回について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1.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前回の振り返り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＜前回の実施事項＞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・エラーの解決方法について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を使ったコンパスの作製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　・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sensehat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を使った金属探知機の作製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Google Shape;71;p15" descr=""/>
          <p:cNvPicPr/>
          <p:nvPr/>
        </p:nvPicPr>
        <p:blipFill>
          <a:blip r:embed="rId1"/>
          <a:stretch/>
        </p:blipFill>
        <p:spPr>
          <a:xfrm>
            <a:off x="6448680" y="3221640"/>
            <a:ext cx="2525040" cy="16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1.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前回の振り返り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＜センサーデータの取得＞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68080" y="1266840"/>
            <a:ext cx="7230960" cy="2811960"/>
          </a:xfrm>
          <a:prstGeom prst="bevel">
            <a:avLst>
              <a:gd name="adj" fmla="val 300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import numpy as np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コンパス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 = sense.get_compass()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磁力の検出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raw = sense.get_compass_raw()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 = np.sqrt(raw[“x”]**2 + raw[“y”]**2 + raw[“z”]**2  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これまでの応用で、温度、湿度、気圧のデータを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1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秒おきに測定するプログラムを作成しましょう。</a:t>
            </a:r>
            <a:r>
              <a:rPr b="0" lang="ja" sz="900" spc="-1" strike="noStrike">
                <a:solidFill>
                  <a:srgbClr val="b7b7b7"/>
                </a:solidFill>
                <a:latin typeface="MS PGothic"/>
                <a:ea typeface="MS PGothic"/>
              </a:rPr>
              <a:t>ほぼほぼコピペになってしまうと思いますが</a:t>
            </a:r>
            <a:r>
              <a:rPr b="0" lang="en-US" sz="900" spc="-1" strike="noStrike">
                <a:solidFill>
                  <a:srgbClr val="b7b7b7"/>
                </a:solidFill>
                <a:latin typeface="MS PGothic"/>
                <a:ea typeface="MS PGothic"/>
              </a:rPr>
              <a:t>...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新しく使うモジュールは下記のものです。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・</a:t>
            </a:r>
            <a:r>
              <a:rPr b="0" lang="en-US" sz="1800" spc="-1" strike="noStrike">
                <a:solidFill>
                  <a:srgbClr val="002ffb"/>
                </a:solidFill>
                <a:latin typeface="MS PGothic"/>
                <a:ea typeface="MS PGothic"/>
              </a:rPr>
              <a:t>datetime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(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日時を取り扱うモジュールで、現在の時間を取得可能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・</a:t>
            </a:r>
            <a:r>
              <a:rPr b="0" lang="en-US" sz="1800" spc="-1" strike="noStrike">
                <a:solidFill>
                  <a:srgbClr val="002ffb"/>
                </a:solidFill>
                <a:latin typeface="MS PGothic"/>
                <a:ea typeface="MS PGothic"/>
              </a:rPr>
              <a:t>csv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　　　　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(csv</a:t>
            </a:r>
            <a:r>
              <a:rPr b="0" lang="ja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を取り扱うためのモジュールです</a:t>
            </a:r>
            <a:r>
              <a:rPr b="0" lang="en-US" sz="1800" spc="-1" strike="noStrike">
                <a:solidFill>
                  <a:srgbClr val="666666"/>
                </a:solidFill>
                <a:latin typeface="MS PGothic"/>
                <a:ea typeface="MS PGothic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483800" y="1099800"/>
            <a:ext cx="4366440" cy="3917160"/>
          </a:xfrm>
          <a:prstGeom prst="bevel">
            <a:avLst>
              <a:gd name="adj" fmla="val 2144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測定プログラム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1: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 = sense.get_temperature()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h = sense.get_humidity()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 = sense.get_pressure()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time = datetime.datetime.now()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data.append([time, t, h, p])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csv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データの取り出し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if len(data) &gt; output_datasize: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with open("data.csv", "w") as f: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writer = csv.writer(f)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 record in data: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writer.writerow(record)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 = []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break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待ち時間処理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sleep(sampling_time)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0960" y="1099800"/>
            <a:ext cx="4126680" cy="391716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from time import sleep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csv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import datetime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インスタンスの設定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sense = SenseHat()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###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初期設定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処理の待ち時間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単位：秒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sampling_time   = 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処理全体時間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単位：分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measuring_time  = 0.5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# 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出力する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csv</a:t>
            </a:r>
            <a:r>
              <a:rPr b="0" lang="ja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のレコード数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output_datasize = int(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   </a:t>
            </a: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measuring_time * 60 / sampling_time)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1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data = [ [“date”,”temp”,”humi”,”press”] ]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2.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連続使用プログラム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出来上がったら、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csv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ファイルが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本当に出力されているかどうかを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確認してみましょう。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今回のプログラムのファイルが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あるディレクトリに保存されます。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Google Shape;98;p19" descr=""/>
          <p:cNvPicPr/>
          <p:nvPr/>
        </p:nvPicPr>
        <p:blipFill>
          <a:blip r:embed="rId1"/>
          <a:stretch/>
        </p:blipFill>
        <p:spPr>
          <a:xfrm>
            <a:off x="4080240" y="912960"/>
            <a:ext cx="5005440" cy="37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センサーデータを連続で取得する、という実用的なスキルを取得しました。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せっかくなのでグラフ化してみましょう。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</a:t>
            </a:r>
            <a:r>
              <a:rPr b="1" lang="ja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分かりやすく先程のデータを</a:t>
            </a:r>
            <a:r>
              <a:rPr b="1" lang="en-US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data.csv</a:t>
            </a:r>
            <a:r>
              <a:rPr b="1" lang="ja" sz="1800" spc="-1" strike="noStrike">
                <a:solidFill>
                  <a:srgbClr val="002ffb"/>
                </a:solidFill>
                <a:latin typeface="Source Code Pro"/>
                <a:ea typeface="Source Code Pro"/>
              </a:rPr>
              <a:t>という名前にしましょう。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280" cy="582840"/>
          </a:xfrm>
          <a:prstGeom prst="rect">
            <a:avLst/>
          </a:prstGeom>
          <a:gradFill rotWithShape="0">
            <a:gsLst>
              <a:gs pos="0">
                <a:srgbClr val="40ffd6"/>
              </a:gs>
              <a:gs pos="100000">
                <a:srgbClr val="07b69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　</a:t>
            </a:r>
            <a:r>
              <a:rPr b="1" lang="en-US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3. </a:t>
            </a:r>
            <a:r>
              <a:rPr b="1" lang="ja" sz="4200" spc="-1" strike="noStrike">
                <a:solidFill>
                  <a:srgbClr val="000000"/>
                </a:solidFill>
                <a:latin typeface="MS PGothic"/>
                <a:ea typeface="MS PGothic"/>
              </a:rPr>
              <a:t>グラフ化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必要なモジュールのインストールをします。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ターミナルに下記を打ち込んで下さい。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　少し時間がかかりますが、</a:t>
            </a:r>
            <a:r>
              <a:rPr b="0" lang="en-US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successfully</a:t>
            </a: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と表示されたことを確認し、次に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行きましょう。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7360" y="2324520"/>
            <a:ext cx="7625160" cy="1319040"/>
          </a:xfrm>
          <a:prstGeom prst="bevel">
            <a:avLst>
              <a:gd name="adj" fmla="val 8674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$ sudo apt install python3-pandas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7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$ sudo apt install python3-matplotlib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2021-06-09T22:34:39Z</dcterms:modified>
  <cp:revision>3</cp:revision>
  <dc:subject/>
  <dc:title/>
</cp:coreProperties>
</file>