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3.png" ContentType="image/png"/>
  <Override PartName="/ppt/media/image4.jpeg" ContentType="image/jpeg"/>
  <Override PartName="/ppt/media/image2.jpeg" ContentType="image/jpeg"/>
  <Override PartName="/ppt/media/image5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compass" TargetMode="External"/><Relationship Id="rId2" Type="http://schemas.openxmlformats.org/officeDocument/2006/relationships/hyperlink" Target="https://pythonhosted.org/sense-hat/api/#get_compass_raw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temperature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pythonhosted.org/sense-hat/api/#get_compass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5800" y="1269000"/>
            <a:ext cx="5073840" cy="11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5200" spc="-1" strike="noStrike">
                <a:solidFill>
                  <a:srgbClr val="ffffff"/>
                </a:solidFill>
                <a:latin typeface="Arial"/>
                <a:ea typeface="Arial"/>
              </a:rPr>
              <a:t>ICT</a:t>
            </a:r>
            <a:r>
              <a:rPr b="0" lang="ja" sz="5200" spc="-1" strike="noStrike">
                <a:solidFill>
                  <a:srgbClr val="ffffff"/>
                </a:solidFill>
                <a:latin typeface="Arial"/>
                <a:ea typeface="Arial"/>
              </a:rPr>
              <a:t>同好会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37680" y="3229920"/>
            <a:ext cx="44211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2021.6.15</a:t>
            </a:r>
            <a:r>
              <a:rPr b="0" lang="ja" sz="2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2800" spc="-1" strike="noStrike">
                <a:solidFill>
                  <a:srgbClr val="adadad"/>
                </a:solidFill>
                <a:latin typeface="Arial"/>
                <a:ea typeface="Arial"/>
              </a:rPr>
              <a:t>mio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8" name="Google Shape;56;p13" descr=""/>
          <p:cNvPicPr/>
          <p:nvPr/>
        </p:nvPicPr>
        <p:blipFill>
          <a:blip r:embed="rId1"/>
          <a:stretch/>
        </p:blipFill>
        <p:spPr>
          <a:xfrm>
            <a:off x="5097600" y="2108520"/>
            <a:ext cx="4045680" cy="303408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57;p13" descr=""/>
          <p:cNvPicPr/>
          <p:nvPr/>
        </p:nvPicPr>
        <p:blipFill>
          <a:blip r:embed="rId2"/>
          <a:stretch/>
        </p:blipFill>
        <p:spPr>
          <a:xfrm>
            <a:off x="5097600" y="0"/>
            <a:ext cx="4045680" cy="269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金属探知機を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作ってみよう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Google Shape;127;p22" descr=""/>
          <p:cNvPicPr/>
          <p:nvPr/>
        </p:nvPicPr>
        <p:blipFill>
          <a:blip r:embed="rId1"/>
          <a:stretch/>
        </p:blipFill>
        <p:spPr>
          <a:xfrm>
            <a:off x="3436200" y="852840"/>
            <a:ext cx="5508000" cy="41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先程は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1"/>
              </a:rPr>
              <a:t>get_compass関数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でコンパスを作成しました。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実は、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2"/>
              </a:rPr>
              <a:t>get_compass_raw関数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で、磁場の生データで取り出し可能です。具体的には、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から見て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x,y,z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3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方向の値が取得可能です。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それでは、このベクトル値を取り出して磁場の強さを取得しましょう。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120680" y="806040"/>
            <a:ext cx="7898760" cy="408348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import numpy as np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time import sleep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none_color     = [0, 150, 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detect_1_color = [100, 0, 100]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detect_2_color = [100, 0, 0]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sense.set_imu_config(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compass_enabled=True,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gyro_enabled=False,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accel_enabled=False)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次ページに続く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3.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金属探知機を作ってみよう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120680" y="806040"/>
            <a:ext cx="7898760" cy="408348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while 1: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mag_raw = sense.get_compass_raw()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mag = np.sqrt(mag_raw["x"]**2 + mag_raw["y"]**2 + mag_raw["z"]**2)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print("{:.1f}?T".format(mag))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mag &gt; 300: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sense.clear(detect_2_color)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elif mag &gt; 200: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sense.clear(detect_1_color)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else: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sense.clear(none_color)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sleep(0.5)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event = sense.stick.get_events()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if len(event) &gt; 0 and event[0].direction == "middle":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break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sense.clear()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4.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次回について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これまでの経験で　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気温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気圧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湿度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、</a:t>
            </a:r>
            <a:r>
              <a:rPr b="1" lang="ja" sz="1800" spc="-1" strike="noStrike">
                <a:solidFill>
                  <a:srgbClr val="00ff00"/>
                </a:solidFill>
                <a:latin typeface="Arial"/>
                <a:ea typeface="Arial"/>
              </a:rPr>
              <a:t>磁場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のデータ取得が可能に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なりました。これだけでも様々なことができそうですね。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次回は、これらのデータを連続的に取り出して保存し、グラフ化するまでを行いたいと考えます。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数回先にはグループワークをやっていただくので、皆さんのアイデアを披露して下さい。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Agenda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1.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前回の復習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2.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のコンパス機能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3.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金属探知機を作ってみよう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4.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次回について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＜前回の実施事項＞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・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内蔵センサーからのデータ取り出し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・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センサーデータの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LED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ディスプレイへの表示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Google Shape;69;p15" descr=""/>
          <p:cNvPicPr/>
          <p:nvPr/>
        </p:nvPicPr>
        <p:blipFill>
          <a:blip r:embed="rId1"/>
          <a:stretch/>
        </p:blipFill>
        <p:spPr>
          <a:xfrm>
            <a:off x="6448680" y="3221640"/>
            <a:ext cx="2525040" cy="1683000"/>
          </a:xfrm>
          <a:prstGeom prst="rect">
            <a:avLst/>
          </a:prstGeom>
          <a:ln w="0"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＜気温の測定についての解説＞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76480" y="1296720"/>
            <a:ext cx="8390160" cy="3546360"/>
          </a:xfrm>
          <a:prstGeom prst="bevel">
            <a:avLst>
              <a:gd name="adj" fmla="val 2550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sense_hat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というモジュールの中から、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というクラスを取り出しています。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はじめはおまじない位に考えていただいて構いません。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呼び出した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というものをプログラムの中で使えるようにしています。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プログラミングの用語ではインスタンスを作成するといいます。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SenseHat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の中の関数の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get_temperature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を使用しています。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これを使うことで気温を測定できます。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　　　</a:t>
            </a:r>
            <a:r>
              <a:rPr b="0" lang="en-US" sz="1400" spc="-1" strike="noStrike" u="sng">
                <a:solidFill>
                  <a:srgbClr val="4dd0e1"/>
                </a:solidFill>
                <a:uFillTx/>
                <a:latin typeface="Source Code Pro"/>
                <a:ea typeface="Source Code Pro"/>
                <a:hlinkClick r:id="rId1"/>
              </a:rPr>
              <a:t>https://pythonhosted.org/sense-hat/api/#get_temperature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sensehat.show_message(“{:.1f} celsius”.format(temp))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　→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LED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ディスプレイに温度を表示する。　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(celsius→</a:t>
            </a:r>
            <a:r>
              <a:rPr b="0" lang="ja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摂氏【℃】</a:t>
            </a:r>
            <a:r>
              <a:rPr b="0" lang="en-US" sz="1400" spc="-1" strike="noStrike">
                <a:solidFill>
                  <a:srgbClr val="ff0000"/>
                </a:solidFill>
                <a:latin typeface="Source Code Pro"/>
                <a:ea typeface="Source Code Pro"/>
              </a:rPr>
              <a:t>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76480" y="836640"/>
            <a:ext cx="8658720" cy="40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＜センサーデータの取得＞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68080" y="1266840"/>
            <a:ext cx="7230960" cy="2811960"/>
          </a:xfrm>
          <a:prstGeom prst="bevel">
            <a:avLst>
              <a:gd name="adj" fmla="val 3002"/>
            </a:avLst>
          </a:prstGeom>
          <a:solidFill>
            <a:srgbClr val="bfc7ca"/>
          </a:solidFill>
          <a:ln w="9360">
            <a:solidFill>
              <a:srgbClr val="5e696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sensehat = SenseHat()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気温データの取得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temp = sensehat.get_temperature()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湿度データの取得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humi = sensehat.get_humidity()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# </a:t>
            </a:r>
            <a:r>
              <a:rPr b="0" lang="ja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気圧データの取得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press = sensehat.get_pressure()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1. 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前回の復習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コンパスを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　作ってみよう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3" name="Google Shape;91;p18" descr=""/>
          <p:cNvPicPr/>
          <p:nvPr/>
        </p:nvPicPr>
        <p:blipFill>
          <a:blip r:embed="rId1"/>
          <a:stretch/>
        </p:blipFill>
        <p:spPr>
          <a:xfrm>
            <a:off x="3155040" y="991800"/>
            <a:ext cx="5603400" cy="373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のコンパス関係のセンサー位置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6" name="Google Shape;98;p19" descr=""/>
          <p:cNvPicPr/>
          <p:nvPr/>
        </p:nvPicPr>
        <p:blipFill>
          <a:blip r:embed="rId1"/>
          <a:srcRect l="14262" t="0" r="13170" b="4409"/>
          <a:stretch/>
        </p:blipFill>
        <p:spPr>
          <a:xfrm>
            <a:off x="1810800" y="1324440"/>
            <a:ext cx="4284360" cy="3762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370760" y="2786400"/>
            <a:ext cx="826560" cy="8190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5366160" y="2796480"/>
            <a:ext cx="642960" cy="36396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5315760" y="3206160"/>
            <a:ext cx="693360" cy="500400"/>
          </a:xfrm>
          <a:prstGeom prst="rect">
            <a:avLst/>
          </a:prstGeom>
          <a:noFill/>
          <a:ln w="2844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sensehat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はコンパスとして使用することができます。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　</a:t>
            </a:r>
            <a:r>
              <a:rPr b="0" lang="en-US" sz="1800" spc="-1" strike="noStrike" u="sng">
                <a:solidFill>
                  <a:srgbClr val="4dd0e1"/>
                </a:solidFill>
                <a:uFillTx/>
                <a:latin typeface="Arial"/>
                <a:ea typeface="Arial"/>
                <a:hlinkClick r:id="rId1"/>
              </a:rPr>
              <a:t>get_compass関数</a:t>
            </a:r>
            <a:r>
              <a:rPr b="0" lang="ja" sz="1800" spc="-1" strike="noStrike">
                <a:solidFill>
                  <a:srgbClr val="adadad"/>
                </a:solidFill>
                <a:latin typeface="Arial"/>
                <a:ea typeface="Arial"/>
              </a:rPr>
              <a:t>を使います。早速コードを書いてコンパスとして使ってみましょう。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Google Shape;108;p20" descr=""/>
          <p:cNvPicPr/>
          <p:nvPr/>
        </p:nvPicPr>
        <p:blipFill>
          <a:blip r:embed="rId2"/>
          <a:stretch/>
        </p:blipFill>
        <p:spPr>
          <a:xfrm>
            <a:off x="4659840" y="2364480"/>
            <a:ext cx="3638160" cy="24253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3"/>
          <p:cNvSpPr/>
          <p:nvPr/>
        </p:nvSpPr>
        <p:spPr>
          <a:xfrm flipH="1" rot="10800000">
            <a:off x="4236840" y="2295720"/>
            <a:ext cx="1481040" cy="180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"/>
          <p:cNvSpPr/>
          <p:nvPr/>
        </p:nvSpPr>
        <p:spPr>
          <a:xfrm>
            <a:off x="273240" y="4061160"/>
            <a:ext cx="455472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上部が</a:t>
            </a:r>
            <a:r>
              <a:rPr b="1" lang="en-US" sz="1400" spc="-1" strike="noStrike">
                <a:solidFill>
                  <a:srgbClr val="009688"/>
                </a:solidFill>
                <a:latin typeface="Arial"/>
                <a:ea typeface="Arial"/>
              </a:rPr>
              <a:t>GPIO</a:t>
            </a: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ピンになるように置くと、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1400" spc="-1" strike="noStrike">
                <a:solidFill>
                  <a:srgbClr val="009688"/>
                </a:solidFill>
                <a:latin typeface="Arial"/>
                <a:ea typeface="Arial"/>
              </a:rPr>
              <a:t>上部方向と、北の角度差を出力しているようです。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 rot="10800000">
            <a:off x="3194280" y="2272320"/>
            <a:ext cx="1043280" cy="184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"/>
          <p:cNvSpPr/>
          <p:nvPr/>
        </p:nvSpPr>
        <p:spPr>
          <a:xfrm>
            <a:off x="2395080" y="2341080"/>
            <a:ext cx="9129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North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 rot="19388400">
            <a:off x="3376080" y="2980800"/>
            <a:ext cx="1695960" cy="1396440"/>
          </a:xfrm>
          <a:prstGeom prst="arc">
            <a:avLst>
              <a:gd name="adj1" fmla="val 16200000"/>
              <a:gd name="adj2" fmla="val 0"/>
            </a:avLst>
          </a:prstGeom>
          <a:noFill/>
          <a:ln w="38160">
            <a:solidFill>
              <a:srgbClr val="00ffff"/>
            </a:solidFill>
            <a:round/>
            <a:headEnd len="sm" type="triangle" w="sm"/>
            <a:tailEnd len="sm" type="triangle" w="sm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9143280" cy="636480"/>
          </a:xfrm>
          <a:prstGeom prst="rect">
            <a:avLst/>
          </a:prstGeom>
          <a:gradFill rotWithShape="0">
            <a:gsLst>
              <a:gs pos="0">
                <a:srgbClr val="adadad"/>
              </a:gs>
              <a:gs pos="100000">
                <a:srgbClr val="737373"/>
              </a:gs>
            </a:gsLst>
            <a:path path="circle">
              <a:fillToRect l="50000" t="50000" r="50000" b="50000"/>
            </a:path>
          </a:gradFill>
          <a:ln w="1908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　</a:t>
            </a:r>
            <a:r>
              <a:rPr b="1" lang="en-US" sz="2800" spc="-1" strike="noStrike">
                <a:solidFill>
                  <a:srgbClr val="cc4125"/>
                </a:solidFill>
                <a:latin typeface="Arial"/>
                <a:ea typeface="Arial"/>
              </a:rPr>
              <a:t>2. sensehat</a:t>
            </a:r>
            <a:r>
              <a:rPr b="1" lang="ja" sz="2800" spc="-1" strike="noStrike">
                <a:solidFill>
                  <a:srgbClr val="cc4125"/>
                </a:solidFill>
                <a:latin typeface="Arial"/>
                <a:ea typeface="Arial"/>
              </a:rPr>
              <a:t>のコンパス機能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11760" y="928800"/>
            <a:ext cx="8519760" cy="38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adadad"/>
                </a:solidFill>
                <a:latin typeface="Arial"/>
                <a:ea typeface="Arial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92640" y="1420200"/>
            <a:ext cx="7121520" cy="3469320"/>
          </a:xfrm>
          <a:prstGeom prst="bevel">
            <a:avLst>
              <a:gd name="adj" fmla="val 3773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from sense_hat import SenseHat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 = SenseHat()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sense.set_imu_config(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compass_enabled=True,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gyro_enabled=False,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    </a:t>
            </a: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accel_enabled=False)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compass = sense.get_compass()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Source Code Pro"/>
                <a:ea typeface="Source Code Pro"/>
              </a:rPr>
              <a:t>print(compass)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LibreOffice/7.0.0.3$MacOSX_X86_64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2022-05-07T00:41:14Z</dcterms:modified>
  <cp:revision>3</cp:revision>
  <dc:subject/>
  <dc:title/>
</cp:coreProperties>
</file>