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8.xml.rels" ContentType="application/vnd.openxmlformats-package.relationships+xml"/>
  <Override PartName="/ppt/slideLayouts/_rels/slideLayout36.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3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8.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1303920" y="1990080"/>
            <a:ext cx="703008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1303920" y="3317760"/>
            <a:ext cx="703008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130392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90644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130392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5"/>
          <p:cNvSpPr>
            <a:spLocks noGrp="1"/>
          </p:cNvSpPr>
          <p:nvPr>
            <p:ph type="body"/>
          </p:nvPr>
        </p:nvSpPr>
        <p:spPr>
          <a:xfrm>
            <a:off x="490644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1303920" y="199008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3680640" y="199008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6057720" y="199008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5"/>
          <p:cNvSpPr>
            <a:spLocks noGrp="1"/>
          </p:cNvSpPr>
          <p:nvPr>
            <p:ph type="body"/>
          </p:nvPr>
        </p:nvSpPr>
        <p:spPr>
          <a:xfrm>
            <a:off x="1303920" y="331776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6"/>
          <p:cNvSpPr>
            <a:spLocks noGrp="1"/>
          </p:cNvSpPr>
          <p:nvPr>
            <p:ph type="body"/>
          </p:nvPr>
        </p:nvSpPr>
        <p:spPr>
          <a:xfrm>
            <a:off x="3680640" y="331776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7"/>
          <p:cNvSpPr>
            <a:spLocks noGrp="1"/>
          </p:cNvSpPr>
          <p:nvPr>
            <p:ph type="body"/>
          </p:nvPr>
        </p:nvSpPr>
        <p:spPr>
          <a:xfrm>
            <a:off x="6057720" y="331776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type="subTitle"/>
          </p:nvPr>
        </p:nvSpPr>
        <p:spPr>
          <a:xfrm>
            <a:off x="1303920" y="1990080"/>
            <a:ext cx="7030080" cy="254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4" name="PlaceHolder 2"/>
          <p:cNvSpPr>
            <a:spLocks noGrp="1"/>
          </p:cNvSpPr>
          <p:nvPr>
            <p:ph type="body"/>
          </p:nvPr>
        </p:nvSpPr>
        <p:spPr>
          <a:xfrm>
            <a:off x="1303920" y="1990080"/>
            <a:ext cx="7030080" cy="2541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type="body"/>
          </p:nvPr>
        </p:nvSpPr>
        <p:spPr>
          <a:xfrm>
            <a:off x="130392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3"/>
          <p:cNvSpPr>
            <a:spLocks noGrp="1"/>
          </p:cNvSpPr>
          <p:nvPr>
            <p:ph type="body"/>
          </p:nvPr>
        </p:nvSpPr>
        <p:spPr>
          <a:xfrm>
            <a:off x="490644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303920" y="598680"/>
            <a:ext cx="7030080" cy="4632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type="body"/>
          </p:nvPr>
        </p:nvSpPr>
        <p:spPr>
          <a:xfrm>
            <a:off x="130392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3"/>
          <p:cNvSpPr>
            <a:spLocks noGrp="1"/>
          </p:cNvSpPr>
          <p:nvPr>
            <p:ph type="body"/>
          </p:nvPr>
        </p:nvSpPr>
        <p:spPr>
          <a:xfrm>
            <a:off x="490644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4"/>
          <p:cNvSpPr>
            <a:spLocks noGrp="1"/>
          </p:cNvSpPr>
          <p:nvPr>
            <p:ph type="body"/>
          </p:nvPr>
        </p:nvSpPr>
        <p:spPr>
          <a:xfrm>
            <a:off x="130392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0" name="PlaceHolder 2"/>
          <p:cNvSpPr>
            <a:spLocks noGrp="1"/>
          </p:cNvSpPr>
          <p:nvPr>
            <p:ph type="subTitle"/>
          </p:nvPr>
        </p:nvSpPr>
        <p:spPr>
          <a:xfrm>
            <a:off x="1303920" y="1990080"/>
            <a:ext cx="7030080" cy="254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type="body"/>
          </p:nvPr>
        </p:nvSpPr>
        <p:spPr>
          <a:xfrm>
            <a:off x="130392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490644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4"/>
          <p:cNvSpPr>
            <a:spLocks noGrp="1"/>
          </p:cNvSpPr>
          <p:nvPr>
            <p:ph type="body"/>
          </p:nvPr>
        </p:nvSpPr>
        <p:spPr>
          <a:xfrm>
            <a:off x="490644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type="body"/>
          </p:nvPr>
        </p:nvSpPr>
        <p:spPr>
          <a:xfrm>
            <a:off x="130392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490644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1303920" y="3317760"/>
            <a:ext cx="703008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body"/>
          </p:nvPr>
        </p:nvSpPr>
        <p:spPr>
          <a:xfrm>
            <a:off x="1303920" y="1990080"/>
            <a:ext cx="703008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1303920" y="3317760"/>
            <a:ext cx="703008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type="body"/>
          </p:nvPr>
        </p:nvSpPr>
        <p:spPr>
          <a:xfrm>
            <a:off x="130392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490644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4"/>
          <p:cNvSpPr>
            <a:spLocks noGrp="1"/>
          </p:cNvSpPr>
          <p:nvPr>
            <p:ph type="body"/>
          </p:nvPr>
        </p:nvSpPr>
        <p:spPr>
          <a:xfrm>
            <a:off x="130392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5"/>
          <p:cNvSpPr>
            <a:spLocks noGrp="1"/>
          </p:cNvSpPr>
          <p:nvPr>
            <p:ph type="body"/>
          </p:nvPr>
        </p:nvSpPr>
        <p:spPr>
          <a:xfrm>
            <a:off x="490644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1303920" y="199008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3680640" y="199008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6057720" y="199008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5"/>
          <p:cNvSpPr>
            <a:spLocks noGrp="1"/>
          </p:cNvSpPr>
          <p:nvPr>
            <p:ph type="body"/>
          </p:nvPr>
        </p:nvSpPr>
        <p:spPr>
          <a:xfrm>
            <a:off x="1303920" y="331776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6"/>
          <p:cNvSpPr>
            <a:spLocks noGrp="1"/>
          </p:cNvSpPr>
          <p:nvPr>
            <p:ph type="body"/>
          </p:nvPr>
        </p:nvSpPr>
        <p:spPr>
          <a:xfrm>
            <a:off x="3680640" y="331776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7"/>
          <p:cNvSpPr>
            <a:spLocks noGrp="1"/>
          </p:cNvSpPr>
          <p:nvPr>
            <p:ph type="body"/>
          </p:nvPr>
        </p:nvSpPr>
        <p:spPr>
          <a:xfrm>
            <a:off x="6057720" y="331776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4" name="PlaceHolder 2"/>
          <p:cNvSpPr>
            <a:spLocks noGrp="1"/>
          </p:cNvSpPr>
          <p:nvPr>
            <p:ph type="subTitle"/>
          </p:nvPr>
        </p:nvSpPr>
        <p:spPr>
          <a:xfrm>
            <a:off x="1303920" y="1990080"/>
            <a:ext cx="7030080" cy="254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6" name="PlaceHolder 2"/>
          <p:cNvSpPr>
            <a:spLocks noGrp="1"/>
          </p:cNvSpPr>
          <p:nvPr>
            <p:ph type="body"/>
          </p:nvPr>
        </p:nvSpPr>
        <p:spPr>
          <a:xfrm>
            <a:off x="1303920" y="1990080"/>
            <a:ext cx="7030080" cy="2541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8" name="PlaceHolder 2"/>
          <p:cNvSpPr>
            <a:spLocks noGrp="1"/>
          </p:cNvSpPr>
          <p:nvPr>
            <p:ph type="body"/>
          </p:nvPr>
        </p:nvSpPr>
        <p:spPr>
          <a:xfrm>
            <a:off x="130392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
        <p:nvSpPr>
          <p:cNvPr id="129" name="PlaceHolder 3"/>
          <p:cNvSpPr>
            <a:spLocks noGrp="1"/>
          </p:cNvSpPr>
          <p:nvPr>
            <p:ph type="body"/>
          </p:nvPr>
        </p:nvSpPr>
        <p:spPr>
          <a:xfrm>
            <a:off x="490644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 name="PlaceHolder 2"/>
          <p:cNvSpPr>
            <a:spLocks noGrp="1"/>
          </p:cNvSpPr>
          <p:nvPr>
            <p:ph type="body"/>
          </p:nvPr>
        </p:nvSpPr>
        <p:spPr>
          <a:xfrm>
            <a:off x="1303920" y="1990080"/>
            <a:ext cx="7030080" cy="2541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1303920" y="598680"/>
            <a:ext cx="7030080" cy="4632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3" name="PlaceHolder 2"/>
          <p:cNvSpPr>
            <a:spLocks noGrp="1"/>
          </p:cNvSpPr>
          <p:nvPr>
            <p:ph type="body"/>
          </p:nvPr>
        </p:nvSpPr>
        <p:spPr>
          <a:xfrm>
            <a:off x="130392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34" name="PlaceHolder 3"/>
          <p:cNvSpPr>
            <a:spLocks noGrp="1"/>
          </p:cNvSpPr>
          <p:nvPr>
            <p:ph type="body"/>
          </p:nvPr>
        </p:nvSpPr>
        <p:spPr>
          <a:xfrm>
            <a:off x="490644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4"/>
          <p:cNvSpPr>
            <a:spLocks noGrp="1"/>
          </p:cNvSpPr>
          <p:nvPr>
            <p:ph type="body"/>
          </p:nvPr>
        </p:nvSpPr>
        <p:spPr>
          <a:xfrm>
            <a:off x="130392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7" name="PlaceHolder 2"/>
          <p:cNvSpPr>
            <a:spLocks noGrp="1"/>
          </p:cNvSpPr>
          <p:nvPr>
            <p:ph type="body"/>
          </p:nvPr>
        </p:nvSpPr>
        <p:spPr>
          <a:xfrm>
            <a:off x="130392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3"/>
          <p:cNvSpPr>
            <a:spLocks noGrp="1"/>
          </p:cNvSpPr>
          <p:nvPr>
            <p:ph type="body"/>
          </p:nvPr>
        </p:nvSpPr>
        <p:spPr>
          <a:xfrm>
            <a:off x="490644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39" name="PlaceHolder 4"/>
          <p:cNvSpPr>
            <a:spLocks noGrp="1"/>
          </p:cNvSpPr>
          <p:nvPr>
            <p:ph type="body"/>
          </p:nvPr>
        </p:nvSpPr>
        <p:spPr>
          <a:xfrm>
            <a:off x="490644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1" name="PlaceHolder 2"/>
          <p:cNvSpPr>
            <a:spLocks noGrp="1"/>
          </p:cNvSpPr>
          <p:nvPr>
            <p:ph type="body"/>
          </p:nvPr>
        </p:nvSpPr>
        <p:spPr>
          <a:xfrm>
            <a:off x="130392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3"/>
          <p:cNvSpPr>
            <a:spLocks noGrp="1"/>
          </p:cNvSpPr>
          <p:nvPr>
            <p:ph type="body"/>
          </p:nvPr>
        </p:nvSpPr>
        <p:spPr>
          <a:xfrm>
            <a:off x="490644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4"/>
          <p:cNvSpPr>
            <a:spLocks noGrp="1"/>
          </p:cNvSpPr>
          <p:nvPr>
            <p:ph type="body"/>
          </p:nvPr>
        </p:nvSpPr>
        <p:spPr>
          <a:xfrm>
            <a:off x="1303920" y="3317760"/>
            <a:ext cx="703008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5" name="PlaceHolder 2"/>
          <p:cNvSpPr>
            <a:spLocks noGrp="1"/>
          </p:cNvSpPr>
          <p:nvPr>
            <p:ph type="body"/>
          </p:nvPr>
        </p:nvSpPr>
        <p:spPr>
          <a:xfrm>
            <a:off x="1303920" y="1990080"/>
            <a:ext cx="703008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3"/>
          <p:cNvSpPr>
            <a:spLocks noGrp="1"/>
          </p:cNvSpPr>
          <p:nvPr>
            <p:ph type="body"/>
          </p:nvPr>
        </p:nvSpPr>
        <p:spPr>
          <a:xfrm>
            <a:off x="1303920" y="3317760"/>
            <a:ext cx="703008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8" name="PlaceHolder 2"/>
          <p:cNvSpPr>
            <a:spLocks noGrp="1"/>
          </p:cNvSpPr>
          <p:nvPr>
            <p:ph type="body"/>
          </p:nvPr>
        </p:nvSpPr>
        <p:spPr>
          <a:xfrm>
            <a:off x="130392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490644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4"/>
          <p:cNvSpPr>
            <a:spLocks noGrp="1"/>
          </p:cNvSpPr>
          <p:nvPr>
            <p:ph type="body"/>
          </p:nvPr>
        </p:nvSpPr>
        <p:spPr>
          <a:xfrm>
            <a:off x="130392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5"/>
          <p:cNvSpPr>
            <a:spLocks noGrp="1"/>
          </p:cNvSpPr>
          <p:nvPr>
            <p:ph type="body"/>
          </p:nvPr>
        </p:nvSpPr>
        <p:spPr>
          <a:xfrm>
            <a:off x="490644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3" name="PlaceHolder 2"/>
          <p:cNvSpPr>
            <a:spLocks noGrp="1"/>
          </p:cNvSpPr>
          <p:nvPr>
            <p:ph type="body"/>
          </p:nvPr>
        </p:nvSpPr>
        <p:spPr>
          <a:xfrm>
            <a:off x="1303920" y="199008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3"/>
          <p:cNvSpPr>
            <a:spLocks noGrp="1"/>
          </p:cNvSpPr>
          <p:nvPr>
            <p:ph type="body"/>
          </p:nvPr>
        </p:nvSpPr>
        <p:spPr>
          <a:xfrm>
            <a:off x="3680640" y="199008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4"/>
          <p:cNvSpPr>
            <a:spLocks noGrp="1"/>
          </p:cNvSpPr>
          <p:nvPr>
            <p:ph type="body"/>
          </p:nvPr>
        </p:nvSpPr>
        <p:spPr>
          <a:xfrm>
            <a:off x="6057720" y="199008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5"/>
          <p:cNvSpPr>
            <a:spLocks noGrp="1"/>
          </p:cNvSpPr>
          <p:nvPr>
            <p:ph type="body"/>
          </p:nvPr>
        </p:nvSpPr>
        <p:spPr>
          <a:xfrm>
            <a:off x="1303920" y="331776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6"/>
          <p:cNvSpPr>
            <a:spLocks noGrp="1"/>
          </p:cNvSpPr>
          <p:nvPr>
            <p:ph type="body"/>
          </p:nvPr>
        </p:nvSpPr>
        <p:spPr>
          <a:xfrm>
            <a:off x="3680640" y="331776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7"/>
          <p:cNvSpPr>
            <a:spLocks noGrp="1"/>
          </p:cNvSpPr>
          <p:nvPr>
            <p:ph type="body"/>
          </p:nvPr>
        </p:nvSpPr>
        <p:spPr>
          <a:xfrm>
            <a:off x="6057720" y="3317760"/>
            <a:ext cx="226332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 name="PlaceHolder 2"/>
          <p:cNvSpPr>
            <a:spLocks noGrp="1"/>
          </p:cNvSpPr>
          <p:nvPr>
            <p:ph type="body"/>
          </p:nvPr>
        </p:nvSpPr>
        <p:spPr>
          <a:xfrm>
            <a:off x="130392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
        <p:nvSpPr>
          <p:cNvPr id="45" name="PlaceHolder 3"/>
          <p:cNvSpPr>
            <a:spLocks noGrp="1"/>
          </p:cNvSpPr>
          <p:nvPr>
            <p:ph type="body"/>
          </p:nvPr>
        </p:nvSpPr>
        <p:spPr>
          <a:xfrm>
            <a:off x="490644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1303920" y="598680"/>
            <a:ext cx="7030080" cy="4632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130392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490644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4"/>
          <p:cNvSpPr>
            <a:spLocks noGrp="1"/>
          </p:cNvSpPr>
          <p:nvPr>
            <p:ph type="body"/>
          </p:nvPr>
        </p:nvSpPr>
        <p:spPr>
          <a:xfrm>
            <a:off x="130392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1303920" y="1990080"/>
            <a:ext cx="3430440" cy="25412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3"/>
          <p:cNvSpPr>
            <a:spLocks noGrp="1"/>
          </p:cNvSpPr>
          <p:nvPr>
            <p:ph type="body"/>
          </p:nvPr>
        </p:nvSpPr>
        <p:spPr>
          <a:xfrm>
            <a:off x="490644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4"/>
          <p:cNvSpPr>
            <a:spLocks noGrp="1"/>
          </p:cNvSpPr>
          <p:nvPr>
            <p:ph type="body"/>
          </p:nvPr>
        </p:nvSpPr>
        <p:spPr>
          <a:xfrm>
            <a:off x="4906440" y="331776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303920" y="598680"/>
            <a:ext cx="7030080" cy="999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130392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4906440" y="1990080"/>
            <a:ext cx="3430440" cy="121212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4"/>
          <p:cNvSpPr>
            <a:spLocks noGrp="1"/>
          </p:cNvSpPr>
          <p:nvPr>
            <p:ph type="body"/>
          </p:nvPr>
        </p:nvSpPr>
        <p:spPr>
          <a:xfrm>
            <a:off x="1303920" y="3317760"/>
            <a:ext cx="7030080" cy="1212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grpSp>
        <p:nvGrpSpPr>
          <p:cNvPr id="0" name="Group 1"/>
          <p:cNvGrpSpPr/>
          <p:nvPr/>
        </p:nvGrpSpPr>
        <p:grpSpPr>
          <a:xfrm>
            <a:off x="7342920" y="3409560"/>
            <a:ext cx="1691280" cy="1732320"/>
            <a:chOff x="7342920" y="3409560"/>
            <a:chExt cx="1691280" cy="1732320"/>
          </a:xfrm>
        </p:grpSpPr>
        <p:grpSp>
          <p:nvGrpSpPr>
            <p:cNvPr id="1" name="Group 2"/>
            <p:cNvGrpSpPr/>
            <p:nvPr/>
          </p:nvGrpSpPr>
          <p:grpSpPr>
            <a:xfrm>
              <a:off x="7342920" y="4453560"/>
              <a:ext cx="316440" cy="688320"/>
              <a:chOff x="7342920" y="4453560"/>
              <a:chExt cx="316440" cy="688320"/>
            </a:xfrm>
          </p:grpSpPr>
          <p:sp>
            <p:nvSpPr>
              <p:cNvPr id="2" name="CustomShape 3"/>
              <p:cNvSpPr/>
              <p:nvPr/>
            </p:nvSpPr>
            <p:spPr>
              <a:xfrm>
                <a:off x="734292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 name="CustomShape 4"/>
              <p:cNvSpPr/>
              <p:nvPr/>
            </p:nvSpPr>
            <p:spPr>
              <a:xfrm>
                <a:off x="734292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4" name="Group 5"/>
            <p:cNvGrpSpPr/>
            <p:nvPr/>
          </p:nvGrpSpPr>
          <p:grpSpPr>
            <a:xfrm>
              <a:off x="7801200" y="4105800"/>
              <a:ext cx="316440" cy="1036080"/>
              <a:chOff x="7801200" y="4105800"/>
              <a:chExt cx="316440" cy="1036080"/>
            </a:xfrm>
          </p:grpSpPr>
          <p:sp>
            <p:nvSpPr>
              <p:cNvPr id="5" name="CustomShape 6"/>
              <p:cNvSpPr/>
              <p:nvPr/>
            </p:nvSpPr>
            <p:spPr>
              <a:xfrm>
                <a:off x="780120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6" name="CustomShape 7"/>
              <p:cNvSpPr/>
              <p:nvPr/>
            </p:nvSpPr>
            <p:spPr>
              <a:xfrm>
                <a:off x="780120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7" name="CustomShape 8"/>
              <p:cNvSpPr/>
              <p:nvPr/>
            </p:nvSpPr>
            <p:spPr>
              <a:xfrm>
                <a:off x="780120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8" name="Group 9"/>
            <p:cNvGrpSpPr/>
            <p:nvPr/>
          </p:nvGrpSpPr>
          <p:grpSpPr>
            <a:xfrm>
              <a:off x="8259480" y="3757680"/>
              <a:ext cx="316440" cy="1384200"/>
              <a:chOff x="8259480" y="3757680"/>
              <a:chExt cx="316440" cy="1384200"/>
            </a:xfrm>
          </p:grpSpPr>
          <p:sp>
            <p:nvSpPr>
              <p:cNvPr id="9" name="CustomShape 10"/>
              <p:cNvSpPr/>
              <p:nvPr/>
            </p:nvSpPr>
            <p:spPr>
              <a:xfrm>
                <a:off x="825948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0" name="CustomShape 11"/>
              <p:cNvSpPr/>
              <p:nvPr/>
            </p:nvSpPr>
            <p:spPr>
              <a:xfrm>
                <a:off x="825948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1" name="CustomShape 12"/>
              <p:cNvSpPr/>
              <p:nvPr/>
            </p:nvSpPr>
            <p:spPr>
              <a:xfrm>
                <a:off x="825948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2" name="CustomShape 13"/>
              <p:cNvSpPr/>
              <p:nvPr/>
            </p:nvSpPr>
            <p:spPr>
              <a:xfrm>
                <a:off x="825948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3" name="Group 14"/>
            <p:cNvGrpSpPr/>
            <p:nvPr/>
          </p:nvGrpSpPr>
          <p:grpSpPr>
            <a:xfrm>
              <a:off x="8717760" y="3409560"/>
              <a:ext cx="316440" cy="1732320"/>
              <a:chOff x="8717760" y="3409560"/>
              <a:chExt cx="316440" cy="1732320"/>
            </a:xfrm>
          </p:grpSpPr>
          <p:sp>
            <p:nvSpPr>
              <p:cNvPr id="14" name="CustomShape 15"/>
              <p:cNvSpPr/>
              <p:nvPr/>
            </p:nvSpPr>
            <p:spPr>
              <a:xfrm>
                <a:off x="871776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5" name="CustomShape 16"/>
              <p:cNvSpPr/>
              <p:nvPr/>
            </p:nvSpPr>
            <p:spPr>
              <a:xfrm>
                <a:off x="871776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6" name="CustomShape 17"/>
              <p:cNvSpPr/>
              <p:nvPr/>
            </p:nvSpPr>
            <p:spPr>
              <a:xfrm>
                <a:off x="871776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7" name="CustomShape 18"/>
              <p:cNvSpPr/>
              <p:nvPr/>
            </p:nvSpPr>
            <p:spPr>
              <a:xfrm>
                <a:off x="8717760" y="3409560"/>
                <a:ext cx="316440" cy="1732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8" name="CustomShape 19"/>
              <p:cNvSpPr/>
              <p:nvPr/>
            </p:nvSpPr>
            <p:spPr>
              <a:xfrm>
                <a:off x="871776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grpSp>
        <p:nvGrpSpPr>
          <p:cNvPr id="19" name="Group 20"/>
          <p:cNvGrpSpPr/>
          <p:nvPr/>
        </p:nvGrpSpPr>
        <p:grpSpPr>
          <a:xfrm>
            <a:off x="5043600" y="0"/>
            <a:ext cx="3813840" cy="3839040"/>
            <a:chOff x="5043600" y="0"/>
            <a:chExt cx="3813840" cy="3839040"/>
          </a:xfrm>
        </p:grpSpPr>
        <p:sp>
          <p:nvSpPr>
            <p:cNvPr id="20" name="CustomShape 21"/>
            <p:cNvSpPr/>
            <p:nvPr/>
          </p:nvSpPr>
          <p:spPr>
            <a:xfrm>
              <a:off x="8461080" y="1817640"/>
              <a:ext cx="396360" cy="396360"/>
            </a:xfrm>
            <a:prstGeom prst="ellipse">
              <a:avLst/>
            </a:prstGeom>
            <a:solidFill>
              <a:schemeClr val="lt1">
                <a:alpha val="9000"/>
              </a:schemeClr>
            </a:solidFill>
            <a:ln w="0">
              <a:noFill/>
            </a:ln>
          </p:spPr>
          <p:style>
            <a:lnRef idx="0"/>
            <a:fillRef idx="0"/>
            <a:effectRef idx="0"/>
            <a:fontRef idx="minor"/>
          </p:style>
        </p:sp>
        <p:sp>
          <p:nvSpPr>
            <p:cNvPr id="21" name="CustomShape 22"/>
            <p:cNvSpPr/>
            <p:nvPr/>
          </p:nvSpPr>
          <p:spPr>
            <a:xfrm rot="11769600">
              <a:off x="6470280" y="3480840"/>
              <a:ext cx="319680" cy="319680"/>
            </a:xfrm>
            <a:prstGeom prst="ellipse">
              <a:avLst/>
            </a:prstGeom>
            <a:solidFill>
              <a:schemeClr val="lt1">
                <a:alpha val="9000"/>
              </a:schemeClr>
            </a:solidFill>
            <a:ln w="0">
              <a:noFill/>
            </a:ln>
          </p:spPr>
          <p:style>
            <a:lnRef idx="0"/>
            <a:fillRef idx="0"/>
            <a:effectRef idx="0"/>
            <a:fontRef idx="minor"/>
          </p:style>
        </p:sp>
        <p:grpSp>
          <p:nvGrpSpPr>
            <p:cNvPr id="22" name="Group 23"/>
            <p:cNvGrpSpPr/>
            <p:nvPr/>
          </p:nvGrpSpPr>
          <p:grpSpPr>
            <a:xfrm>
              <a:off x="7648200" y="2704320"/>
              <a:ext cx="634680" cy="634680"/>
              <a:chOff x="7648200" y="2704320"/>
              <a:chExt cx="634680" cy="634680"/>
            </a:xfrm>
          </p:grpSpPr>
          <p:sp>
            <p:nvSpPr>
              <p:cNvPr id="23" name="CustomShape 24"/>
              <p:cNvSpPr/>
              <p:nvPr/>
            </p:nvSpPr>
            <p:spPr>
              <a:xfrm rot="5400000">
                <a:off x="7648200" y="2704320"/>
                <a:ext cx="634680" cy="634680"/>
              </a:xfrm>
              <a:prstGeom prst="ellipse">
                <a:avLst/>
              </a:prstGeom>
              <a:solidFill>
                <a:schemeClr val="lt1">
                  <a:alpha val="9000"/>
                </a:schemeClr>
              </a:solidFill>
              <a:ln w="0">
                <a:noFill/>
              </a:ln>
            </p:spPr>
            <p:style>
              <a:lnRef idx="0"/>
              <a:fillRef idx="0"/>
              <a:effectRef idx="0"/>
              <a:fontRef idx="minor"/>
            </p:style>
          </p:sp>
          <p:sp>
            <p:nvSpPr>
              <p:cNvPr id="24" name="CustomShape 25"/>
              <p:cNvSpPr/>
              <p:nvPr/>
            </p:nvSpPr>
            <p:spPr>
              <a:xfrm rot="5400000">
                <a:off x="7648200" y="2704320"/>
                <a:ext cx="634680" cy="634680"/>
              </a:xfrm>
              <a:prstGeom prst="pie">
                <a:avLst>
                  <a:gd name="adj1" fmla="val 8244818"/>
                  <a:gd name="adj2" fmla="val 16246175"/>
                </a:avLst>
              </a:prstGeom>
              <a:solidFill>
                <a:schemeClr val="lt1">
                  <a:alpha val="9000"/>
                </a:schemeClr>
              </a:solidFill>
              <a:ln w="0">
                <a:noFill/>
              </a:ln>
            </p:spPr>
            <p:style>
              <a:lnRef idx="0"/>
              <a:fillRef idx="0"/>
              <a:effectRef idx="0"/>
              <a:fontRef idx="minor"/>
            </p:style>
          </p:sp>
          <p:sp>
            <p:nvSpPr>
              <p:cNvPr id="25" name="CustomShape 26"/>
              <p:cNvSpPr/>
              <p:nvPr/>
            </p:nvSpPr>
            <p:spPr>
              <a:xfrm rot="5400000">
                <a:off x="7768800" y="2824920"/>
                <a:ext cx="393840" cy="393840"/>
              </a:xfrm>
              <a:prstGeom prst="ellipse">
                <a:avLst/>
              </a:prstGeom>
              <a:solidFill>
                <a:schemeClr val="lt1">
                  <a:alpha val="9000"/>
                </a:schemeClr>
              </a:solidFill>
              <a:ln w="0">
                <a:noFill/>
              </a:ln>
            </p:spPr>
            <p:style>
              <a:lnRef idx="0"/>
              <a:fillRef idx="0"/>
              <a:effectRef idx="0"/>
              <a:fontRef idx="minor"/>
            </p:style>
          </p:sp>
        </p:grpSp>
        <p:sp>
          <p:nvSpPr>
            <p:cNvPr id="26" name="CustomShape 27"/>
            <p:cNvSpPr/>
            <p:nvPr/>
          </p:nvSpPr>
          <p:spPr>
            <a:xfrm>
              <a:off x="8461080" y="1817640"/>
              <a:ext cx="396360" cy="396360"/>
            </a:xfrm>
            <a:prstGeom prst="pie">
              <a:avLst>
                <a:gd name="adj1" fmla="val 19376841"/>
                <a:gd name="adj2" fmla="val 16200000"/>
              </a:avLst>
            </a:prstGeom>
            <a:solidFill>
              <a:schemeClr val="lt1">
                <a:alpha val="9000"/>
              </a:schemeClr>
            </a:solidFill>
            <a:ln w="0">
              <a:noFill/>
            </a:ln>
          </p:spPr>
          <p:style>
            <a:lnRef idx="0"/>
            <a:fillRef idx="0"/>
            <a:effectRef idx="0"/>
            <a:fontRef idx="minor"/>
          </p:style>
        </p:sp>
        <p:grpSp>
          <p:nvGrpSpPr>
            <p:cNvPr id="27" name="Group 28"/>
            <p:cNvGrpSpPr/>
            <p:nvPr/>
          </p:nvGrpSpPr>
          <p:grpSpPr>
            <a:xfrm>
              <a:off x="7952760" y="179640"/>
              <a:ext cx="872640" cy="872640"/>
              <a:chOff x="7952760" y="179640"/>
              <a:chExt cx="872640" cy="872640"/>
            </a:xfrm>
          </p:grpSpPr>
          <p:sp>
            <p:nvSpPr>
              <p:cNvPr id="28" name="CustomShape 29"/>
              <p:cNvSpPr/>
              <p:nvPr/>
            </p:nvSpPr>
            <p:spPr>
              <a:xfrm rot="12952200">
                <a:off x="8076600" y="303480"/>
                <a:ext cx="624960" cy="624960"/>
              </a:xfrm>
              <a:prstGeom prst="ellipse">
                <a:avLst/>
              </a:prstGeom>
              <a:solidFill>
                <a:schemeClr val="lt1">
                  <a:alpha val="9000"/>
                </a:schemeClr>
              </a:solidFill>
              <a:ln w="0">
                <a:noFill/>
              </a:ln>
            </p:spPr>
            <p:style>
              <a:lnRef idx="0"/>
              <a:fillRef idx="0"/>
              <a:effectRef idx="0"/>
              <a:fontRef idx="minor"/>
            </p:style>
          </p:sp>
          <p:sp>
            <p:nvSpPr>
              <p:cNvPr id="29" name="CustomShape 30"/>
              <p:cNvSpPr/>
              <p:nvPr/>
            </p:nvSpPr>
            <p:spPr>
              <a:xfrm rot="12952200">
                <a:off x="8076600" y="303480"/>
                <a:ext cx="624960" cy="624960"/>
              </a:xfrm>
              <a:prstGeom prst="pie">
                <a:avLst>
                  <a:gd name="adj1" fmla="val 19376841"/>
                  <a:gd name="adj2" fmla="val 12313574"/>
                </a:avLst>
              </a:prstGeom>
              <a:solidFill>
                <a:schemeClr val="lt1">
                  <a:alpha val="9000"/>
                </a:schemeClr>
              </a:solidFill>
              <a:ln w="0">
                <a:noFill/>
              </a:ln>
            </p:spPr>
            <p:style>
              <a:lnRef idx="0"/>
              <a:fillRef idx="0"/>
              <a:effectRef idx="0"/>
              <a:fontRef idx="minor"/>
            </p:style>
          </p:sp>
        </p:grpSp>
        <p:sp>
          <p:nvSpPr>
            <p:cNvPr id="30" name="CustomShape 31"/>
            <p:cNvSpPr/>
            <p:nvPr/>
          </p:nvSpPr>
          <p:spPr>
            <a:xfrm>
              <a:off x="5400000" y="356400"/>
              <a:ext cx="2576520" cy="2576520"/>
            </a:xfrm>
            <a:prstGeom prst="ellipse">
              <a:avLst/>
            </a:prstGeom>
            <a:solidFill>
              <a:schemeClr val="lt1">
                <a:alpha val="9000"/>
              </a:schemeClr>
            </a:solidFill>
            <a:ln w="0">
              <a:noFill/>
            </a:ln>
          </p:spPr>
          <p:style>
            <a:lnRef idx="0"/>
            <a:fillRef idx="0"/>
            <a:effectRef idx="0"/>
            <a:fontRef idx="minor"/>
          </p:style>
        </p:sp>
        <p:sp>
          <p:nvSpPr>
            <p:cNvPr id="31" name="CustomShape 32"/>
            <p:cNvSpPr/>
            <p:nvPr/>
          </p:nvSpPr>
          <p:spPr>
            <a:xfrm rot="2043600">
              <a:off x="5503680" y="460080"/>
              <a:ext cx="2369160" cy="2369160"/>
            </a:xfrm>
            <a:prstGeom prst="ellipse">
              <a:avLst/>
            </a:prstGeom>
            <a:solidFill>
              <a:schemeClr val="lt1">
                <a:alpha val="9000"/>
              </a:schemeClr>
            </a:solidFill>
            <a:ln w="0">
              <a:noFill/>
            </a:ln>
          </p:spPr>
          <p:style>
            <a:lnRef idx="0"/>
            <a:fillRef idx="0"/>
            <a:effectRef idx="0"/>
            <a:fontRef idx="minor"/>
          </p:style>
        </p:sp>
        <p:sp>
          <p:nvSpPr>
            <p:cNvPr id="32" name="CustomShape 33"/>
            <p:cNvSpPr/>
            <p:nvPr/>
          </p:nvSpPr>
          <p:spPr>
            <a:xfrm>
              <a:off x="5399640" y="360360"/>
              <a:ext cx="2576520" cy="2576520"/>
            </a:xfrm>
            <a:prstGeom prst="pie">
              <a:avLst>
                <a:gd name="adj1" fmla="val 8801158"/>
                <a:gd name="adj2" fmla="val 16200000"/>
              </a:avLst>
            </a:prstGeom>
            <a:solidFill>
              <a:schemeClr val="lt1">
                <a:alpha val="9000"/>
              </a:schemeClr>
            </a:solidFill>
            <a:ln w="0">
              <a:noFill/>
            </a:ln>
          </p:spPr>
          <p:style>
            <a:lnRef idx="0"/>
            <a:fillRef idx="0"/>
            <a:effectRef idx="0"/>
            <a:fontRef idx="minor"/>
          </p:style>
        </p:sp>
        <p:sp>
          <p:nvSpPr>
            <p:cNvPr id="33" name="CustomShape 34"/>
            <p:cNvSpPr/>
            <p:nvPr/>
          </p:nvSpPr>
          <p:spPr>
            <a:xfrm rot="2044800">
              <a:off x="5911560" y="867600"/>
              <a:ext cx="1553760" cy="1553760"/>
            </a:xfrm>
            <a:prstGeom prst="ellipse">
              <a:avLst/>
            </a:prstGeom>
            <a:solidFill>
              <a:schemeClr val="accent3"/>
            </a:solidFill>
            <a:ln w="0">
              <a:noFill/>
            </a:ln>
          </p:spPr>
          <p:style>
            <a:lnRef idx="0"/>
            <a:fillRef idx="0"/>
            <a:effectRef idx="0"/>
            <a:fontRef idx="minor"/>
          </p:style>
        </p:sp>
        <p:sp>
          <p:nvSpPr>
            <p:cNvPr id="34" name="CustomShape 35"/>
            <p:cNvSpPr/>
            <p:nvPr/>
          </p:nvSpPr>
          <p:spPr>
            <a:xfrm>
              <a:off x="5399640" y="356400"/>
              <a:ext cx="2576520" cy="2576520"/>
            </a:xfrm>
            <a:prstGeom prst="pie">
              <a:avLst>
                <a:gd name="adj1" fmla="val 12554101"/>
                <a:gd name="adj2" fmla="val 16200000"/>
              </a:avLst>
            </a:prstGeom>
            <a:solidFill>
              <a:schemeClr val="lt1">
                <a:alpha val="9000"/>
              </a:schemeClr>
            </a:solidFill>
            <a:ln w="0">
              <a:noFill/>
            </a:ln>
          </p:spPr>
          <p:style>
            <a:lnRef idx="0"/>
            <a:fillRef idx="0"/>
            <a:effectRef idx="0"/>
            <a:fontRef idx="minor"/>
          </p:style>
        </p:sp>
        <p:sp>
          <p:nvSpPr>
            <p:cNvPr id="35" name="CustomShape 36"/>
            <p:cNvSpPr/>
            <p:nvPr/>
          </p:nvSpPr>
          <p:spPr>
            <a:xfrm rot="11769600">
              <a:off x="6470280" y="3480840"/>
              <a:ext cx="319680" cy="319680"/>
            </a:xfrm>
            <a:prstGeom prst="pie">
              <a:avLst>
                <a:gd name="adj1" fmla="val 19376841"/>
                <a:gd name="adj2" fmla="val 16200000"/>
              </a:avLst>
            </a:prstGeom>
            <a:solidFill>
              <a:schemeClr val="lt1">
                <a:alpha val="9000"/>
              </a:schemeClr>
            </a:solidFill>
            <a:ln w="0">
              <a:noFill/>
            </a:ln>
          </p:spPr>
          <p:style>
            <a:lnRef idx="0"/>
            <a:fillRef idx="0"/>
            <a:effectRef idx="0"/>
            <a:fontRef idx="minor"/>
          </p:style>
        </p:sp>
      </p:grpSp>
      <p:sp>
        <p:nvSpPr>
          <p:cNvPr id="36" name="PlaceHolder 37"/>
          <p:cNvSpPr>
            <a:spLocks noGrp="1"/>
          </p:cNvSpPr>
          <p:nvPr>
            <p:ph type="title"/>
          </p:nvPr>
        </p:nvSpPr>
        <p:spPr>
          <a:xfrm>
            <a:off x="824040" y="1613880"/>
            <a:ext cx="4255200" cy="1872720"/>
          </a:xfrm>
          <a:prstGeom prst="rect">
            <a:avLst/>
          </a:prstGeom>
        </p:spPr>
        <p:txBody>
          <a:bodyPr tIns="91440" bIns="91440" anchor="ctr">
            <a:norm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37" name="PlaceHolder 38"/>
          <p:cNvSpPr>
            <a:spLocks noGrp="1"/>
          </p:cNvSpPr>
          <p:nvPr>
            <p:ph type="sldNum"/>
          </p:nvPr>
        </p:nvSpPr>
        <p:spPr>
          <a:xfrm>
            <a:off x="8451000" y="4736880"/>
            <a:ext cx="548280" cy="393120"/>
          </a:xfrm>
          <a:prstGeom prst="rect">
            <a:avLst/>
          </a:prstGeom>
        </p:spPr>
        <p:txBody>
          <a:bodyPr tIns="91440" bIns="91440" anchor="ctr">
            <a:normAutofit/>
          </a:bodyPr>
          <a:p>
            <a:pPr algn="r">
              <a:lnSpc>
                <a:spcPct val="100000"/>
              </a:lnSpc>
              <a:tabLst>
                <a:tab algn="l" pos="0"/>
              </a:tabLst>
            </a:pPr>
            <a:fld id="{6697E1DB-2672-454A-B8DF-237A5D540105}" type="slidenum">
              <a:rPr b="0" lang="en-US" sz="900" spc="-1" strike="noStrike">
                <a:solidFill>
                  <a:srgbClr val="ffffff"/>
                </a:solidFill>
                <a:latin typeface="Nunito"/>
                <a:ea typeface="Nunito"/>
              </a:rPr>
              <a:t>&lt;number&gt;</a:t>
            </a:fld>
            <a:endParaRPr b="0" lang="en-US" sz="900" spc="-1" strike="noStrike">
              <a:latin typeface="Times New Roman"/>
            </a:endParaRPr>
          </a:p>
        </p:txBody>
      </p:sp>
      <p:sp>
        <p:nvSpPr>
          <p:cNvPr id="38" name="PlaceHolder 3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5" name="Group 1"/>
          <p:cNvGrpSpPr/>
          <p:nvPr/>
        </p:nvGrpSpPr>
        <p:grpSpPr>
          <a:xfrm>
            <a:off x="626040" y="299520"/>
            <a:ext cx="999000" cy="999000"/>
            <a:chOff x="626040" y="299520"/>
            <a:chExt cx="999000" cy="999000"/>
          </a:xfrm>
        </p:grpSpPr>
        <p:sp>
          <p:nvSpPr>
            <p:cNvPr id="76" name="CustomShape 2"/>
            <p:cNvSpPr/>
            <p:nvPr/>
          </p:nvSpPr>
          <p:spPr>
            <a:xfrm rot="16200000">
              <a:off x="828720" y="502560"/>
              <a:ext cx="593640" cy="59364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sp>
          <p:nvSpPr>
            <p:cNvPr id="77" name="CustomShape 3"/>
            <p:cNvSpPr/>
            <p:nvPr/>
          </p:nvSpPr>
          <p:spPr>
            <a:xfrm rot="16200000">
              <a:off x="626040" y="299520"/>
              <a:ext cx="999000" cy="99900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grpSp>
      <p:sp>
        <p:nvSpPr>
          <p:cNvPr id="78" name="PlaceHolder 4"/>
          <p:cNvSpPr>
            <a:spLocks noGrp="1"/>
          </p:cNvSpPr>
          <p:nvPr>
            <p:ph type="title"/>
          </p:nvPr>
        </p:nvSpPr>
        <p:spPr>
          <a:xfrm>
            <a:off x="1303920" y="598680"/>
            <a:ext cx="7030080" cy="999000"/>
          </a:xfrm>
          <a:prstGeom prst="rect">
            <a:avLst/>
          </a:prstGeom>
        </p:spPr>
        <p:txBody>
          <a:bodyPr tIns="91440" bIns="91440">
            <a:normAutofit/>
          </a:bodyPr>
          <a:p>
            <a:pPr algn="ct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79" name="PlaceHolder 5"/>
          <p:cNvSpPr>
            <a:spLocks noGrp="1"/>
          </p:cNvSpPr>
          <p:nvPr>
            <p:ph type="body"/>
          </p:nvPr>
        </p:nvSpPr>
        <p:spPr>
          <a:xfrm>
            <a:off x="1303920" y="1990080"/>
            <a:ext cx="7030080" cy="2541240"/>
          </a:xfrm>
          <a:prstGeom prst="rect">
            <a:avLst/>
          </a:prstGeom>
        </p:spPr>
        <p:txBody>
          <a:bodyPr tIns="91440" bIns="91440">
            <a:normAutofit/>
          </a:bodyPr>
          <a:p>
            <a:pPr marL="432000" indent="-324000" algn="ctr">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80" name="PlaceHolder 6"/>
          <p:cNvSpPr>
            <a:spLocks noGrp="1"/>
          </p:cNvSpPr>
          <p:nvPr>
            <p:ph type="sldNum"/>
          </p:nvPr>
        </p:nvSpPr>
        <p:spPr>
          <a:xfrm>
            <a:off x="8451000" y="4736880"/>
            <a:ext cx="548280" cy="393120"/>
          </a:xfrm>
          <a:prstGeom prst="rect">
            <a:avLst/>
          </a:prstGeom>
        </p:spPr>
        <p:txBody>
          <a:bodyPr tIns="91440" bIns="91440" anchor="ctr">
            <a:normAutofit/>
          </a:bodyPr>
          <a:p>
            <a:pPr algn="r">
              <a:lnSpc>
                <a:spcPct val="100000"/>
              </a:lnSpc>
              <a:tabLst>
                <a:tab algn="l" pos="0"/>
              </a:tabLst>
            </a:pPr>
            <a:fld id="{7F66AEE3-1E2F-4A37-B7FF-9DFCF2E759F0}" type="slidenum">
              <a:rPr b="0" lang="en-US" sz="900" spc="-1" strike="noStrike">
                <a:solidFill>
                  <a:srgbClr val="424242"/>
                </a:solidFill>
                <a:latin typeface="Nunito"/>
                <a:ea typeface="Nunito"/>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7" name="Group 1"/>
          <p:cNvGrpSpPr/>
          <p:nvPr/>
        </p:nvGrpSpPr>
        <p:grpSpPr>
          <a:xfrm>
            <a:off x="626040" y="299520"/>
            <a:ext cx="999000" cy="999000"/>
            <a:chOff x="626040" y="299520"/>
            <a:chExt cx="999000" cy="999000"/>
          </a:xfrm>
        </p:grpSpPr>
        <p:sp>
          <p:nvSpPr>
            <p:cNvPr id="118" name="CustomShape 2"/>
            <p:cNvSpPr/>
            <p:nvPr/>
          </p:nvSpPr>
          <p:spPr>
            <a:xfrm rot="16200000">
              <a:off x="828720" y="502560"/>
              <a:ext cx="593640" cy="59364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sp>
          <p:nvSpPr>
            <p:cNvPr id="119" name="CustomShape 3"/>
            <p:cNvSpPr/>
            <p:nvPr/>
          </p:nvSpPr>
          <p:spPr>
            <a:xfrm rot="16200000">
              <a:off x="626040" y="299520"/>
              <a:ext cx="999000" cy="99900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grpSp>
      <p:sp>
        <p:nvSpPr>
          <p:cNvPr id="120" name="PlaceHolder 4"/>
          <p:cNvSpPr>
            <a:spLocks noGrp="1"/>
          </p:cNvSpPr>
          <p:nvPr>
            <p:ph type="title"/>
          </p:nvPr>
        </p:nvSpPr>
        <p:spPr>
          <a:xfrm>
            <a:off x="1303920" y="598680"/>
            <a:ext cx="7030080" cy="999000"/>
          </a:xfrm>
          <a:prstGeom prst="rect">
            <a:avLst/>
          </a:prstGeom>
        </p:spPr>
        <p:txBody>
          <a:bodyPr tIns="91440" bIns="91440">
            <a:normAutofit/>
          </a:bodyPr>
          <a:p>
            <a:pPr algn="ct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21" name="PlaceHolder 5"/>
          <p:cNvSpPr>
            <a:spLocks noGrp="1"/>
          </p:cNvSpPr>
          <p:nvPr>
            <p:ph type="body"/>
          </p:nvPr>
        </p:nvSpPr>
        <p:spPr>
          <a:xfrm>
            <a:off x="1303920" y="1990080"/>
            <a:ext cx="7030080" cy="2541240"/>
          </a:xfrm>
          <a:prstGeom prst="rect">
            <a:avLst/>
          </a:prstGeom>
        </p:spPr>
        <p:txBody>
          <a:bodyPr tIns="91440" bIns="91440">
            <a:normAutofit/>
          </a:bodyPr>
          <a:p>
            <a:pPr marL="432000" indent="-324000" algn="ctr">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122" name="PlaceHolder 6"/>
          <p:cNvSpPr>
            <a:spLocks noGrp="1"/>
          </p:cNvSpPr>
          <p:nvPr>
            <p:ph type="sldNum"/>
          </p:nvPr>
        </p:nvSpPr>
        <p:spPr>
          <a:xfrm>
            <a:off x="8451000" y="4736880"/>
            <a:ext cx="548280" cy="393120"/>
          </a:xfrm>
          <a:prstGeom prst="rect">
            <a:avLst/>
          </a:prstGeom>
        </p:spPr>
        <p:txBody>
          <a:bodyPr tIns="91440" bIns="91440" anchor="ctr">
            <a:normAutofit/>
          </a:bodyPr>
          <a:p>
            <a:pPr algn="r">
              <a:lnSpc>
                <a:spcPct val="100000"/>
              </a:lnSpc>
              <a:tabLst>
                <a:tab algn="l" pos="0"/>
              </a:tabLst>
            </a:pPr>
            <a:fld id="{B9A0A87B-F22B-4415-B803-9CB31B4900E4}" type="slidenum">
              <a:rPr b="0" lang="en-US" sz="900" spc="-1" strike="noStrike">
                <a:solidFill>
                  <a:srgbClr val="424242"/>
                </a:solidFill>
                <a:latin typeface="Nunito"/>
                <a:ea typeface="Nunito"/>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s://ja.wikipedia.org/wiki/MQ_Telemetry_Transport" TargetMode="External"/><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hyperlink" Target="https://www.youtube.com/watch?v=vs9i_yOhYCA&amp;t=10s" TargetMode="External"/><Relationship Id="rId2" Type="http://schemas.openxmlformats.org/officeDocument/2006/relationships/hyperlink" Target="https://aws-iot-core-for-beginners.workshop.aws/" TargetMode="External"/><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s://github.com/aws/aws-iot-device-sdk-python-v2" TargetMode="External"/><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s://docs.aws.amazon.com/ja_jp/iot/latest/developerguide/mqtt.html" TargetMode="External"/><Relationship Id="rId2" Type="http://schemas.openxmlformats.org/officeDocument/2006/relationships/hyperlink" Target="https://ja.wikipedia.org/wiki/MQ_Telemetry_Transport" TargetMode="External"/><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854640" y="1225440"/>
            <a:ext cx="7434360" cy="1872720"/>
          </a:xfrm>
          <a:prstGeom prst="rect">
            <a:avLst/>
          </a:prstGeom>
          <a:noFill/>
          <a:ln w="0">
            <a:noFill/>
          </a:ln>
        </p:spPr>
        <p:txBody>
          <a:bodyPr tIns="91440" bIns="91440" anchor="ctr">
            <a:normAutofit fontScale="80000"/>
          </a:bodyPr>
          <a:p>
            <a:pPr>
              <a:lnSpc>
                <a:spcPct val="100000"/>
              </a:lnSpc>
              <a:tabLst>
                <a:tab algn="l" pos="0"/>
              </a:tabLst>
            </a:pPr>
            <a:r>
              <a:rPr b="1" lang="ja" sz="3600" spc="-1" strike="noStrike">
                <a:solidFill>
                  <a:srgbClr val="ffffff"/>
                </a:solidFill>
                <a:latin typeface="Maven Pro"/>
                <a:ea typeface="Maven Pro"/>
              </a:rPr>
              <a:t>　</a:t>
            </a:r>
            <a:r>
              <a:rPr b="1" lang="en-US" sz="3600" spc="-1" strike="noStrike">
                <a:solidFill>
                  <a:srgbClr val="ffffff"/>
                </a:solidFill>
                <a:latin typeface="Maven Pro"/>
                <a:ea typeface="Maven Pro"/>
              </a:rPr>
              <a:t>ICT</a:t>
            </a:r>
            <a:r>
              <a:rPr b="1" lang="ja" sz="3600" spc="-1" strike="noStrike">
                <a:solidFill>
                  <a:srgbClr val="ffffff"/>
                </a:solidFill>
                <a:latin typeface="Maven Pro"/>
                <a:ea typeface="Maven Pro"/>
              </a:rPr>
              <a:t>同好会</a:t>
            </a:r>
            <a:br/>
            <a:br/>
            <a:r>
              <a:rPr b="1" lang="ja" sz="3600" spc="-1" strike="noStrike">
                <a:solidFill>
                  <a:srgbClr val="ffffff"/>
                </a:solidFill>
                <a:latin typeface="Maven Pro"/>
                <a:ea typeface="Maven Pro"/>
              </a:rPr>
              <a:t>〜　クラウドへのデータ送信　〜</a:t>
            </a:r>
            <a:endParaRPr b="0" lang="en-US" sz="3600" spc="-1" strike="noStrike">
              <a:solidFill>
                <a:srgbClr val="000000"/>
              </a:solidFill>
              <a:latin typeface="Arial"/>
            </a:endParaRPr>
          </a:p>
        </p:txBody>
      </p:sp>
      <p:sp>
        <p:nvSpPr>
          <p:cNvPr id="160" name="TextShape 2"/>
          <p:cNvSpPr txBox="1"/>
          <p:nvPr/>
        </p:nvSpPr>
        <p:spPr>
          <a:xfrm>
            <a:off x="4476960" y="3854160"/>
            <a:ext cx="4255200" cy="941760"/>
          </a:xfrm>
          <a:prstGeom prst="rect">
            <a:avLst/>
          </a:prstGeom>
          <a:noFill/>
          <a:ln w="0">
            <a:noFill/>
          </a:ln>
        </p:spPr>
        <p:txBody>
          <a:bodyPr tIns="91440" bIns="91440">
            <a:normAutofit fontScale="88000"/>
          </a:bodyPr>
          <a:p>
            <a:pPr>
              <a:lnSpc>
                <a:spcPct val="100000"/>
              </a:lnSpc>
              <a:tabLst>
                <a:tab algn="l" pos="0"/>
              </a:tabLst>
            </a:pPr>
            <a:r>
              <a:rPr b="0" lang="en-US" sz="2400" spc="-1" strike="noStrike">
                <a:solidFill>
                  <a:srgbClr val="ffffff"/>
                </a:solidFill>
                <a:latin typeface="Nunito"/>
                <a:ea typeface="Nunito"/>
              </a:rPr>
              <a:t>2021.10.19</a:t>
            </a:r>
            <a:endParaRPr b="0" lang="en-US" sz="2400" spc="-1" strike="noStrike">
              <a:latin typeface="Arial"/>
            </a:endParaRPr>
          </a:p>
          <a:p>
            <a:pPr>
              <a:lnSpc>
                <a:spcPct val="100000"/>
              </a:lnSpc>
              <a:tabLst>
                <a:tab algn="l" pos="0"/>
              </a:tabLst>
            </a:pPr>
            <a:r>
              <a:rPr b="0" lang="ja" sz="2400" spc="-1" strike="noStrike">
                <a:solidFill>
                  <a:srgbClr val="ffffff"/>
                </a:solidFill>
                <a:latin typeface="Nunito"/>
                <a:ea typeface="Nunito"/>
              </a:rPr>
              <a:t>三尾</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0" y="0"/>
            <a:ext cx="9143640" cy="694440"/>
          </a:xfrm>
          <a:prstGeom prst="rect">
            <a:avLst/>
          </a:prstGeom>
          <a:solidFill>
            <a:srgbClr val="00ff6c">
              <a:alpha val="48000"/>
            </a:srgbClr>
          </a:solidFill>
          <a:ln w="0">
            <a:noFill/>
          </a:ln>
        </p:spPr>
        <p:txBody>
          <a:bodyPr tIns="91440" bIns="91440">
            <a:normAutofit/>
          </a:bodyPr>
          <a:p>
            <a:pPr>
              <a:lnSpc>
                <a:spcPct val="100000"/>
              </a:lnSpc>
              <a:tabLst>
                <a:tab algn="l" pos="0"/>
              </a:tabLst>
            </a:pPr>
            <a:r>
              <a:rPr b="1" lang="ja" sz="2800" spc="-1" strike="noStrike">
                <a:solidFill>
                  <a:srgbClr val="424242"/>
                </a:solidFill>
                <a:latin typeface="Maven Pro"/>
                <a:ea typeface="Maven Pro"/>
              </a:rPr>
              <a:t>　</a:t>
            </a:r>
            <a:r>
              <a:rPr b="1" lang="en-US" sz="2800" spc="-1" strike="noStrike">
                <a:solidFill>
                  <a:srgbClr val="424242"/>
                </a:solidFill>
                <a:latin typeface="Maven Pro"/>
                <a:ea typeface="Maven Pro"/>
              </a:rPr>
              <a:t>Agenda</a:t>
            </a:r>
            <a:endParaRPr b="0" lang="en-US" sz="2800" spc="-1" strike="noStrike">
              <a:solidFill>
                <a:srgbClr val="000000"/>
              </a:solidFill>
              <a:latin typeface="Arial"/>
            </a:endParaRPr>
          </a:p>
        </p:txBody>
      </p:sp>
      <p:sp>
        <p:nvSpPr>
          <p:cNvPr id="162" name="TextShape 2"/>
          <p:cNvSpPr txBox="1"/>
          <p:nvPr/>
        </p:nvSpPr>
        <p:spPr>
          <a:xfrm>
            <a:off x="519480" y="1474560"/>
            <a:ext cx="8287920" cy="3377520"/>
          </a:xfrm>
          <a:prstGeom prst="rect">
            <a:avLst/>
          </a:prstGeom>
          <a:noFill/>
          <a:ln w="0">
            <a:noFill/>
          </a:ln>
        </p:spPr>
        <p:txBody>
          <a:bodyPr tIns="91440" bIns="91440">
            <a:normAutofit/>
          </a:bodyPr>
          <a:p>
            <a:pPr>
              <a:lnSpc>
                <a:spcPct val="115000"/>
              </a:lnSpc>
              <a:tabLst>
                <a:tab algn="l" pos="0"/>
              </a:tabLst>
            </a:pPr>
            <a:r>
              <a:rPr b="0" lang="en-US" sz="1300" spc="-1" strike="noStrike">
                <a:solidFill>
                  <a:srgbClr val="424242"/>
                </a:solidFill>
                <a:latin typeface="Nunito"/>
                <a:ea typeface="Nunito"/>
              </a:rPr>
              <a:t>1. </a:t>
            </a:r>
            <a:r>
              <a:rPr b="0" lang="ja" sz="1300" spc="-1" strike="noStrike">
                <a:solidFill>
                  <a:srgbClr val="424242"/>
                </a:solidFill>
                <a:latin typeface="Nunito"/>
                <a:ea typeface="Nunito"/>
              </a:rPr>
              <a:t>クラウドへのデータ送信について</a:t>
            </a:r>
            <a:endParaRPr b="0" lang="en-US" sz="1300" spc="-1" strike="noStrike">
              <a:solidFill>
                <a:srgbClr val="000000"/>
              </a:solidFill>
              <a:latin typeface="Arial"/>
            </a:endParaRPr>
          </a:p>
          <a:p>
            <a:pPr>
              <a:lnSpc>
                <a:spcPct val="115000"/>
              </a:lnSpc>
              <a:spcBef>
                <a:spcPts val="1199"/>
              </a:spcBef>
              <a:tabLst>
                <a:tab algn="l" pos="0"/>
              </a:tabLst>
            </a:pPr>
            <a:r>
              <a:rPr b="0" lang="en-US" sz="1300" spc="-1" strike="noStrike">
                <a:solidFill>
                  <a:srgbClr val="424242"/>
                </a:solidFill>
                <a:latin typeface="Nunito"/>
                <a:ea typeface="Nunito"/>
              </a:rPr>
              <a:t>2. </a:t>
            </a:r>
            <a:r>
              <a:rPr b="0" lang="ja" sz="1300" spc="-1" strike="noStrike">
                <a:solidFill>
                  <a:srgbClr val="424242"/>
                </a:solidFill>
                <a:latin typeface="Nunito"/>
                <a:ea typeface="Nunito"/>
              </a:rPr>
              <a:t>動画視聴</a:t>
            </a:r>
            <a:endParaRPr b="0" lang="en-US" sz="1300" spc="-1" strike="noStrike">
              <a:solidFill>
                <a:srgbClr val="000000"/>
              </a:solidFill>
              <a:latin typeface="Arial"/>
            </a:endParaRPr>
          </a:p>
          <a:p>
            <a:pPr>
              <a:lnSpc>
                <a:spcPct val="115000"/>
              </a:lnSpc>
              <a:spcBef>
                <a:spcPts val="1199"/>
              </a:spcBef>
              <a:tabLst>
                <a:tab algn="l" pos="0"/>
              </a:tabLst>
            </a:pPr>
            <a:r>
              <a:rPr b="0" lang="en-US" sz="1300" spc="-1" strike="noStrike">
                <a:solidFill>
                  <a:srgbClr val="424242"/>
                </a:solidFill>
                <a:latin typeface="Nunito"/>
                <a:ea typeface="Nunito"/>
              </a:rPr>
              <a:t>3. </a:t>
            </a:r>
            <a:r>
              <a:rPr b="0" lang="ja" sz="1300" spc="-1" strike="noStrike">
                <a:solidFill>
                  <a:srgbClr val="424242"/>
                </a:solidFill>
                <a:latin typeface="Nunito"/>
                <a:ea typeface="Nunito"/>
              </a:rPr>
              <a:t>若干の準備</a:t>
            </a: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r>
              <a:rPr b="0" lang="en-US" sz="1300" spc="-1" strike="noStrike" u="sng">
                <a:solidFill>
                  <a:srgbClr val="27278b"/>
                </a:solidFill>
                <a:uFillTx/>
                <a:latin typeface="Nunito"/>
                <a:ea typeface="Nunito"/>
                <a:hlinkClick r:id="rId1"/>
              </a:rPr>
              <a:t>https://ja.wikipedia.org/wiki/MQ_Telemetry_Transport</a:t>
            </a:r>
            <a:endParaRPr b="0" lang="en-US" sz="1300" spc="-1" strike="noStrike">
              <a:solidFill>
                <a:srgbClr val="000000"/>
              </a:solidFill>
              <a:latin typeface="Arial"/>
            </a:endParaRPr>
          </a:p>
          <a:p>
            <a:pPr>
              <a:lnSpc>
                <a:spcPct val="115000"/>
              </a:lnSpc>
              <a:spcBef>
                <a:spcPts val="1199"/>
              </a:spcBef>
              <a:spcAft>
                <a:spcPts val="1199"/>
              </a:spcAft>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0" y="0"/>
            <a:ext cx="9143640" cy="694440"/>
          </a:xfrm>
          <a:prstGeom prst="rect">
            <a:avLst/>
          </a:prstGeom>
          <a:solidFill>
            <a:srgbClr val="00ff6c">
              <a:alpha val="48000"/>
            </a:srgbClr>
          </a:solidFill>
          <a:ln w="0">
            <a:noFill/>
          </a:ln>
        </p:spPr>
        <p:txBody>
          <a:bodyPr tIns="91440" bIns="91440">
            <a:normAutofit/>
          </a:bodyPr>
          <a:p>
            <a:pPr>
              <a:lnSpc>
                <a:spcPct val="100000"/>
              </a:lnSpc>
              <a:tabLst>
                <a:tab algn="l" pos="0"/>
              </a:tabLst>
            </a:pPr>
            <a:r>
              <a:rPr b="1" lang="ja" sz="2800" spc="-1" strike="noStrike">
                <a:solidFill>
                  <a:srgbClr val="424242"/>
                </a:solidFill>
                <a:latin typeface="Maven Pro"/>
                <a:ea typeface="Maven Pro"/>
              </a:rPr>
              <a:t>　</a:t>
            </a:r>
            <a:r>
              <a:rPr b="1" lang="en-US" sz="2800" spc="-1" strike="noStrike">
                <a:solidFill>
                  <a:srgbClr val="424242"/>
                </a:solidFill>
                <a:latin typeface="Maven Pro"/>
                <a:ea typeface="Maven Pro"/>
              </a:rPr>
              <a:t>1. </a:t>
            </a:r>
            <a:r>
              <a:rPr b="1" lang="ja" sz="2800" spc="-1" strike="noStrike">
                <a:solidFill>
                  <a:srgbClr val="424242"/>
                </a:solidFill>
                <a:latin typeface="Maven Pro"/>
                <a:ea typeface="Maven Pro"/>
              </a:rPr>
              <a:t>クラウドへのデータ送信について</a:t>
            </a:r>
            <a:endParaRPr b="0" lang="en-US" sz="2800" spc="-1" strike="noStrike">
              <a:solidFill>
                <a:srgbClr val="000000"/>
              </a:solidFill>
              <a:latin typeface="Arial"/>
            </a:endParaRPr>
          </a:p>
        </p:txBody>
      </p:sp>
      <p:sp>
        <p:nvSpPr>
          <p:cNvPr id="164" name="TextShape 2"/>
          <p:cNvSpPr txBox="1"/>
          <p:nvPr/>
        </p:nvSpPr>
        <p:spPr>
          <a:xfrm>
            <a:off x="519480" y="1474560"/>
            <a:ext cx="8287920" cy="3377520"/>
          </a:xfrm>
          <a:prstGeom prst="rect">
            <a:avLst/>
          </a:prstGeom>
          <a:noFill/>
          <a:ln w="0">
            <a:noFill/>
          </a:ln>
        </p:spPr>
        <p:txBody>
          <a:bodyPr tIns="91440" bIns="91440">
            <a:normAutofit/>
          </a:bodyPr>
          <a:p>
            <a:pPr>
              <a:lnSpc>
                <a:spcPct val="115000"/>
              </a:lnSpc>
              <a:tabLst>
                <a:tab algn="l" pos="0"/>
              </a:tabLst>
            </a:pPr>
            <a:r>
              <a:rPr b="0" lang="en-US" sz="1300" spc="-1" strike="noStrike">
                <a:solidFill>
                  <a:srgbClr val="424242"/>
                </a:solidFill>
                <a:latin typeface="Nunito"/>
                <a:ea typeface="Nunito"/>
              </a:rPr>
              <a:t>IoT</a:t>
            </a:r>
            <a:r>
              <a:rPr b="0" lang="ja" sz="1300" spc="-1" strike="noStrike">
                <a:solidFill>
                  <a:srgbClr val="424242"/>
                </a:solidFill>
                <a:latin typeface="Nunito"/>
                <a:ea typeface="Nunito"/>
              </a:rPr>
              <a:t>において、エッジ端末の取得データを手元で見たいというニーズがあります。</a:t>
            </a: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r>
              <a:rPr b="0" lang="ja" sz="1300" spc="-1" strike="noStrike">
                <a:solidFill>
                  <a:srgbClr val="424242"/>
                </a:solidFill>
                <a:latin typeface="Nunito"/>
                <a:ea typeface="Nunito"/>
              </a:rPr>
              <a:t>一般的にサーバーにデータを送信していくことで、データを貯めていくことはできます。一方で</a:t>
            </a:r>
            <a:r>
              <a:rPr b="0" lang="en-US" sz="1300" spc="-1" strike="noStrike">
                <a:solidFill>
                  <a:srgbClr val="424242"/>
                </a:solidFill>
                <a:latin typeface="Nunito"/>
                <a:ea typeface="Nunito"/>
              </a:rPr>
              <a:t>raspberry pi</a:t>
            </a:r>
            <a:r>
              <a:rPr b="0" lang="ja" sz="1300" spc="-1" strike="noStrike">
                <a:solidFill>
                  <a:srgbClr val="424242"/>
                </a:solidFill>
                <a:latin typeface="Nunito"/>
                <a:ea typeface="Nunito"/>
              </a:rPr>
              <a:t>のセキュリティ上の問題から通常のネットワークから切り離したいという要望があります。</a:t>
            </a: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r>
              <a:rPr b="0" lang="ja" sz="1300" spc="-1" strike="noStrike">
                <a:solidFill>
                  <a:srgbClr val="424242"/>
                </a:solidFill>
                <a:latin typeface="Nunito"/>
                <a:ea typeface="Nunito"/>
              </a:rPr>
              <a:t>例</a:t>
            </a:r>
            <a:r>
              <a:rPr b="0" lang="en-US" sz="1300" spc="-1" strike="noStrike">
                <a:solidFill>
                  <a:srgbClr val="424242"/>
                </a:solidFill>
                <a:latin typeface="Nunito"/>
                <a:ea typeface="Nunito"/>
              </a:rPr>
              <a:t>1</a:t>
            </a:r>
            <a:r>
              <a:rPr b="0" lang="ja" sz="1300" spc="-1" strike="noStrike">
                <a:solidFill>
                  <a:srgbClr val="424242"/>
                </a:solidFill>
                <a:latin typeface="Nunito"/>
                <a:ea typeface="Nunito"/>
              </a:rPr>
              <a:t>：社内での</a:t>
            </a:r>
            <a:r>
              <a:rPr b="0" lang="en-US" sz="1300" spc="-1" strike="noStrike">
                <a:solidFill>
                  <a:srgbClr val="424242"/>
                </a:solidFill>
                <a:latin typeface="Nunito"/>
                <a:ea typeface="Nunito"/>
              </a:rPr>
              <a:t>LAN</a:t>
            </a:r>
            <a:r>
              <a:rPr b="0" lang="ja" sz="1300" spc="-1" strike="noStrike">
                <a:solidFill>
                  <a:srgbClr val="424242"/>
                </a:solidFill>
                <a:latin typeface="Nunito"/>
                <a:ea typeface="Nunito"/>
              </a:rPr>
              <a:t>接続においてセキュリティリスクの高い</a:t>
            </a:r>
            <a:r>
              <a:rPr b="0" lang="en-US" sz="1300" spc="-1" strike="noStrike">
                <a:solidFill>
                  <a:srgbClr val="424242"/>
                </a:solidFill>
                <a:latin typeface="Nunito"/>
                <a:ea typeface="Nunito"/>
              </a:rPr>
              <a:t>Raspberry Pi</a:t>
            </a:r>
            <a:r>
              <a:rPr b="0" lang="ja" sz="1300" spc="-1" strike="noStrike">
                <a:solidFill>
                  <a:srgbClr val="424242"/>
                </a:solidFill>
                <a:latin typeface="Nunito"/>
                <a:ea typeface="Nunito"/>
              </a:rPr>
              <a:t>を接続することは好ましくない</a:t>
            </a:r>
            <a:endParaRPr b="0" lang="en-US" sz="1300" spc="-1" strike="noStrike">
              <a:solidFill>
                <a:srgbClr val="000000"/>
              </a:solidFill>
              <a:latin typeface="Arial"/>
            </a:endParaRPr>
          </a:p>
          <a:p>
            <a:pPr>
              <a:lnSpc>
                <a:spcPct val="115000"/>
              </a:lnSpc>
              <a:spcBef>
                <a:spcPts val="1199"/>
              </a:spcBef>
              <a:spcAft>
                <a:spcPts val="1199"/>
              </a:spcAft>
              <a:tabLst>
                <a:tab algn="l" pos="0"/>
              </a:tabLst>
            </a:pPr>
            <a:r>
              <a:rPr b="0" lang="ja" sz="1300" spc="-1" strike="noStrike">
                <a:solidFill>
                  <a:srgbClr val="424242"/>
                </a:solidFill>
                <a:latin typeface="Nunito"/>
                <a:ea typeface="Nunito"/>
              </a:rPr>
              <a:t>例</a:t>
            </a:r>
            <a:r>
              <a:rPr b="0" lang="en-US" sz="1300" spc="-1" strike="noStrike">
                <a:solidFill>
                  <a:srgbClr val="424242"/>
                </a:solidFill>
                <a:latin typeface="Nunito"/>
                <a:ea typeface="Nunito"/>
              </a:rPr>
              <a:t>2</a:t>
            </a:r>
            <a:r>
              <a:rPr b="0" lang="ja" sz="1300" spc="-1" strike="noStrike">
                <a:solidFill>
                  <a:srgbClr val="424242"/>
                </a:solidFill>
                <a:latin typeface="Nunito"/>
                <a:ea typeface="Nunito"/>
              </a:rPr>
              <a:t>：個人やある程度小規模の集まりで運用する場合、サーバの準備やを構築が面倒</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0" y="0"/>
            <a:ext cx="9143640" cy="694440"/>
          </a:xfrm>
          <a:prstGeom prst="rect">
            <a:avLst/>
          </a:prstGeom>
          <a:solidFill>
            <a:srgbClr val="00ff6c">
              <a:alpha val="48000"/>
            </a:srgbClr>
          </a:solidFill>
          <a:ln w="0">
            <a:noFill/>
          </a:ln>
        </p:spPr>
        <p:txBody>
          <a:bodyPr tIns="91440" bIns="91440">
            <a:normAutofit/>
          </a:bodyPr>
          <a:p>
            <a:pPr>
              <a:lnSpc>
                <a:spcPct val="100000"/>
              </a:lnSpc>
              <a:tabLst>
                <a:tab algn="l" pos="0"/>
              </a:tabLst>
            </a:pPr>
            <a:r>
              <a:rPr b="1" lang="ja" sz="2800" spc="-1" strike="noStrike">
                <a:solidFill>
                  <a:srgbClr val="424242"/>
                </a:solidFill>
                <a:latin typeface="Maven Pro"/>
                <a:ea typeface="Maven Pro"/>
              </a:rPr>
              <a:t>　</a:t>
            </a:r>
            <a:r>
              <a:rPr b="1" lang="en-US" sz="2800" spc="-1" strike="noStrike">
                <a:solidFill>
                  <a:srgbClr val="424242"/>
                </a:solidFill>
                <a:latin typeface="Maven Pro"/>
                <a:ea typeface="Maven Pro"/>
              </a:rPr>
              <a:t>1. </a:t>
            </a:r>
            <a:r>
              <a:rPr b="1" lang="ja" sz="2800" spc="-1" strike="noStrike">
                <a:solidFill>
                  <a:srgbClr val="424242"/>
                </a:solidFill>
                <a:latin typeface="Maven Pro"/>
                <a:ea typeface="Maven Pro"/>
              </a:rPr>
              <a:t>クラウドへのデータ送信について</a:t>
            </a:r>
            <a:endParaRPr b="0" lang="en-US" sz="2800" spc="-1" strike="noStrike">
              <a:solidFill>
                <a:srgbClr val="000000"/>
              </a:solidFill>
              <a:latin typeface="Arial"/>
            </a:endParaRPr>
          </a:p>
        </p:txBody>
      </p:sp>
      <p:sp>
        <p:nvSpPr>
          <p:cNvPr id="166" name="TextShape 2"/>
          <p:cNvSpPr txBox="1"/>
          <p:nvPr/>
        </p:nvSpPr>
        <p:spPr>
          <a:xfrm>
            <a:off x="519480" y="1474560"/>
            <a:ext cx="8287920" cy="3377520"/>
          </a:xfrm>
          <a:prstGeom prst="rect">
            <a:avLst/>
          </a:prstGeom>
          <a:noFill/>
          <a:ln w="0">
            <a:noFill/>
          </a:ln>
        </p:spPr>
        <p:txBody>
          <a:bodyPr tIns="91440" bIns="91440">
            <a:normAutofit/>
          </a:bodyPr>
          <a:p>
            <a:pPr>
              <a:lnSpc>
                <a:spcPct val="115000"/>
              </a:lnSpc>
              <a:tabLst>
                <a:tab algn="l" pos="0"/>
              </a:tabLst>
            </a:pPr>
            <a:r>
              <a:rPr b="0" lang="ja" sz="1300" spc="-1" strike="noStrike">
                <a:solidFill>
                  <a:srgbClr val="424242"/>
                </a:solidFill>
                <a:latin typeface="Nunito"/>
                <a:ea typeface="Nunito"/>
              </a:rPr>
              <a:t>　クラウドサーバーを利用するというのは一つの解だと考えられます。</a:t>
            </a:r>
            <a:endParaRPr b="0" lang="en-US" sz="1300" spc="-1" strike="noStrike">
              <a:solidFill>
                <a:srgbClr val="000000"/>
              </a:solidFill>
              <a:latin typeface="Arial"/>
            </a:endParaRPr>
          </a:p>
          <a:p>
            <a:pPr>
              <a:lnSpc>
                <a:spcPct val="115000"/>
              </a:lnSpc>
              <a:spcBef>
                <a:spcPts val="1199"/>
              </a:spcBef>
              <a:spcAft>
                <a:spcPts val="1199"/>
              </a:spcAft>
              <a:tabLst>
                <a:tab algn="l" pos="0"/>
              </a:tabLst>
            </a:pPr>
            <a:r>
              <a:rPr b="0" lang="ja" sz="1300" spc="-1" strike="noStrike">
                <a:solidFill>
                  <a:srgbClr val="424242"/>
                </a:solidFill>
                <a:latin typeface="Nunito"/>
                <a:ea typeface="Nunito"/>
              </a:rPr>
              <a:t>　クラウドサーバにデータを貯めておき、別のネットワークからデータを見るというものです。</a:t>
            </a:r>
            <a:endParaRPr b="0" lang="en-US" sz="1300" spc="-1" strike="noStrike">
              <a:solidFill>
                <a:srgbClr val="000000"/>
              </a:solidFill>
              <a:latin typeface="Arial"/>
            </a:endParaRPr>
          </a:p>
        </p:txBody>
      </p:sp>
      <p:pic>
        <p:nvPicPr>
          <p:cNvPr id="167" name="Google Shape;297;p16" descr=""/>
          <p:cNvPicPr/>
          <p:nvPr/>
        </p:nvPicPr>
        <p:blipFill>
          <a:blip r:embed="rId1"/>
          <a:stretch/>
        </p:blipFill>
        <p:spPr>
          <a:xfrm>
            <a:off x="6285240" y="3440160"/>
            <a:ext cx="1904760" cy="1585440"/>
          </a:xfrm>
          <a:prstGeom prst="rect">
            <a:avLst/>
          </a:prstGeom>
          <a:ln w="0">
            <a:noFill/>
          </a:ln>
        </p:spPr>
      </p:pic>
      <p:pic>
        <p:nvPicPr>
          <p:cNvPr id="168" name="Google Shape;298;p16" descr=""/>
          <p:cNvPicPr/>
          <p:nvPr/>
        </p:nvPicPr>
        <p:blipFill>
          <a:blip r:embed="rId2"/>
          <a:srcRect l="0" t="0" r="0" b="52296"/>
          <a:stretch/>
        </p:blipFill>
        <p:spPr>
          <a:xfrm>
            <a:off x="3164040" y="2544840"/>
            <a:ext cx="2613960" cy="1246680"/>
          </a:xfrm>
          <a:prstGeom prst="rect">
            <a:avLst/>
          </a:prstGeom>
          <a:ln w="0">
            <a:noFill/>
          </a:ln>
        </p:spPr>
      </p:pic>
      <p:pic>
        <p:nvPicPr>
          <p:cNvPr id="169" name="Google Shape;299;p16" descr=""/>
          <p:cNvPicPr/>
          <p:nvPr/>
        </p:nvPicPr>
        <p:blipFill>
          <a:blip r:embed="rId3"/>
          <a:stretch/>
        </p:blipFill>
        <p:spPr>
          <a:xfrm>
            <a:off x="829080" y="3760920"/>
            <a:ext cx="1844280" cy="1191600"/>
          </a:xfrm>
          <a:prstGeom prst="rect">
            <a:avLst/>
          </a:prstGeom>
          <a:ln w="0">
            <a:noFill/>
          </a:ln>
        </p:spPr>
      </p:pic>
      <p:sp>
        <p:nvSpPr>
          <p:cNvPr id="170" name="CustomShape 3"/>
          <p:cNvSpPr/>
          <p:nvPr/>
        </p:nvSpPr>
        <p:spPr>
          <a:xfrm rot="1625400">
            <a:off x="4956120" y="3606120"/>
            <a:ext cx="1473840" cy="425520"/>
          </a:xfrm>
          <a:prstGeom prst="rightArrow">
            <a:avLst>
              <a:gd name="adj1" fmla="val 50000"/>
              <a:gd name="adj2" fmla="val 50000"/>
            </a:avLst>
          </a:prstGeom>
          <a:solidFill>
            <a:schemeClr val="lt2"/>
          </a:solidFill>
          <a:ln w="9525">
            <a:solidFill>
              <a:schemeClr val="dk2"/>
            </a:solidFill>
            <a:round/>
          </a:ln>
        </p:spPr>
        <p:style>
          <a:lnRef idx="0"/>
          <a:fillRef idx="0"/>
          <a:effectRef idx="0"/>
          <a:fontRef idx="minor"/>
        </p:style>
      </p:sp>
      <p:sp>
        <p:nvSpPr>
          <p:cNvPr id="171" name="CustomShape 4"/>
          <p:cNvSpPr/>
          <p:nvPr/>
        </p:nvSpPr>
        <p:spPr>
          <a:xfrm rot="19476000">
            <a:off x="2466360" y="3489840"/>
            <a:ext cx="1393200" cy="425520"/>
          </a:xfrm>
          <a:prstGeom prst="rightArrow">
            <a:avLst>
              <a:gd name="adj1" fmla="val 50000"/>
              <a:gd name="adj2" fmla="val 50000"/>
            </a:avLst>
          </a:prstGeom>
          <a:solidFill>
            <a:schemeClr val="lt2"/>
          </a:solidFill>
          <a:ln w="9525">
            <a:solidFill>
              <a:schemeClr val="dk2"/>
            </a:solidFill>
            <a:round/>
          </a:ln>
        </p:spPr>
        <p:style>
          <a:lnRef idx="0"/>
          <a:fillRef idx="0"/>
          <a:effectRef idx="0"/>
          <a:fontRef idx="minor"/>
        </p:style>
      </p:sp>
      <p:sp>
        <p:nvSpPr>
          <p:cNvPr id="172" name="CustomShape 5"/>
          <p:cNvSpPr/>
          <p:nvPr/>
        </p:nvSpPr>
        <p:spPr>
          <a:xfrm rot="12455400">
            <a:off x="5063760" y="3188520"/>
            <a:ext cx="1473840" cy="425520"/>
          </a:xfrm>
          <a:prstGeom prst="rightArrow">
            <a:avLst>
              <a:gd name="adj1" fmla="val 50000"/>
              <a:gd name="adj2" fmla="val 50000"/>
            </a:avLst>
          </a:prstGeom>
          <a:solidFill>
            <a:schemeClr val="lt2"/>
          </a:solidFill>
          <a:ln w="9525">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0" y="0"/>
            <a:ext cx="9143640" cy="694440"/>
          </a:xfrm>
          <a:prstGeom prst="rect">
            <a:avLst/>
          </a:prstGeom>
          <a:solidFill>
            <a:srgbClr val="00ff6c">
              <a:alpha val="48000"/>
            </a:srgbClr>
          </a:solidFill>
          <a:ln w="0">
            <a:noFill/>
          </a:ln>
        </p:spPr>
        <p:txBody>
          <a:bodyPr tIns="91440" bIns="91440">
            <a:normAutofit/>
          </a:bodyPr>
          <a:p>
            <a:pPr>
              <a:lnSpc>
                <a:spcPct val="100000"/>
              </a:lnSpc>
              <a:tabLst>
                <a:tab algn="l" pos="0"/>
              </a:tabLst>
            </a:pPr>
            <a:r>
              <a:rPr b="1" lang="ja" sz="2800" spc="-1" strike="noStrike">
                <a:solidFill>
                  <a:srgbClr val="424242"/>
                </a:solidFill>
                <a:latin typeface="Maven Pro"/>
                <a:ea typeface="Maven Pro"/>
              </a:rPr>
              <a:t>　</a:t>
            </a:r>
            <a:r>
              <a:rPr b="1" lang="en-US" sz="2800" spc="-1" strike="noStrike">
                <a:solidFill>
                  <a:srgbClr val="424242"/>
                </a:solidFill>
                <a:latin typeface="Maven Pro"/>
                <a:ea typeface="Maven Pro"/>
              </a:rPr>
              <a:t>1. </a:t>
            </a:r>
            <a:r>
              <a:rPr b="1" lang="ja" sz="2800" spc="-1" strike="noStrike">
                <a:solidFill>
                  <a:srgbClr val="424242"/>
                </a:solidFill>
                <a:latin typeface="Maven Pro"/>
                <a:ea typeface="Maven Pro"/>
              </a:rPr>
              <a:t>クラウドへのデータ送信について</a:t>
            </a:r>
            <a:endParaRPr b="0" lang="en-US" sz="2800" spc="-1" strike="noStrike">
              <a:solidFill>
                <a:srgbClr val="000000"/>
              </a:solidFill>
              <a:latin typeface="Arial"/>
            </a:endParaRPr>
          </a:p>
        </p:txBody>
      </p:sp>
      <p:sp>
        <p:nvSpPr>
          <p:cNvPr id="174" name="TextShape 2"/>
          <p:cNvSpPr txBox="1"/>
          <p:nvPr/>
        </p:nvSpPr>
        <p:spPr>
          <a:xfrm>
            <a:off x="519480" y="1474560"/>
            <a:ext cx="8287920" cy="3377520"/>
          </a:xfrm>
          <a:prstGeom prst="rect">
            <a:avLst/>
          </a:prstGeom>
          <a:noFill/>
          <a:ln w="0">
            <a:noFill/>
          </a:ln>
        </p:spPr>
        <p:txBody>
          <a:bodyPr tIns="91440" bIns="91440">
            <a:normAutofit/>
          </a:bodyPr>
          <a:p>
            <a:pPr>
              <a:lnSpc>
                <a:spcPct val="115000"/>
              </a:lnSpc>
              <a:tabLst>
                <a:tab algn="l" pos="0"/>
              </a:tabLst>
            </a:pPr>
            <a:r>
              <a:rPr b="0" lang="ja" sz="1300" spc="-1" strike="noStrike">
                <a:solidFill>
                  <a:srgbClr val="424242"/>
                </a:solidFill>
                <a:latin typeface="Nunito"/>
                <a:ea typeface="Nunito"/>
              </a:rPr>
              <a:t>本日は</a:t>
            </a:r>
            <a:r>
              <a:rPr b="0" lang="en-US" sz="1300" spc="-1" strike="noStrike">
                <a:solidFill>
                  <a:srgbClr val="424242"/>
                </a:solidFill>
                <a:latin typeface="Nunito"/>
                <a:ea typeface="Nunito"/>
              </a:rPr>
              <a:t>AWS</a:t>
            </a:r>
            <a:r>
              <a:rPr b="0" lang="ja" sz="1300" spc="-1" strike="noStrike">
                <a:solidFill>
                  <a:srgbClr val="424242"/>
                </a:solidFill>
                <a:latin typeface="Nunito"/>
                <a:ea typeface="Nunito"/>
              </a:rPr>
              <a:t>のデータベースにデータを保存するという内容を行います。</a:t>
            </a:r>
            <a:endParaRPr b="0" lang="en-US" sz="1300" spc="-1" strike="noStrike">
              <a:solidFill>
                <a:srgbClr val="000000"/>
              </a:solidFill>
              <a:latin typeface="Arial"/>
            </a:endParaRPr>
          </a:p>
          <a:p>
            <a:pPr>
              <a:lnSpc>
                <a:spcPct val="115000"/>
              </a:lnSpc>
              <a:spcBef>
                <a:spcPts val="1199"/>
              </a:spcBef>
              <a:tabLst>
                <a:tab algn="l" pos="0"/>
              </a:tabLst>
            </a:pPr>
            <a:r>
              <a:rPr b="0" lang="en-US" sz="1300" spc="-1" strike="noStrike">
                <a:solidFill>
                  <a:srgbClr val="424242"/>
                </a:solidFill>
                <a:latin typeface="Nunito"/>
                <a:ea typeface="Nunito"/>
              </a:rPr>
              <a:t>Azure</a:t>
            </a:r>
            <a:r>
              <a:rPr b="0" lang="ja" sz="1300" spc="-1" strike="noStrike">
                <a:solidFill>
                  <a:srgbClr val="424242"/>
                </a:solidFill>
                <a:latin typeface="Nunito"/>
                <a:ea typeface="Nunito"/>
              </a:rPr>
              <a:t>という選択肢もあるのですが、</a:t>
            </a:r>
            <a:r>
              <a:rPr b="0" lang="en-US" sz="1300" spc="-1" strike="noStrike">
                <a:solidFill>
                  <a:srgbClr val="424242"/>
                </a:solidFill>
                <a:latin typeface="Nunito"/>
                <a:ea typeface="Nunito"/>
              </a:rPr>
              <a:t>AWS</a:t>
            </a:r>
            <a:r>
              <a:rPr b="0" lang="ja" sz="1300" spc="-1" strike="noStrike">
                <a:solidFill>
                  <a:srgbClr val="424242"/>
                </a:solidFill>
                <a:latin typeface="Nunito"/>
                <a:ea typeface="Nunito"/>
              </a:rPr>
              <a:t>の若干の経験があるのでこちらにしました。</a:t>
            </a:r>
            <a:endParaRPr b="0" lang="en-US" sz="1300" spc="-1" strike="noStrike">
              <a:solidFill>
                <a:srgbClr val="000000"/>
              </a:solidFill>
              <a:latin typeface="Arial"/>
            </a:endParaRPr>
          </a:p>
          <a:p>
            <a:pPr>
              <a:lnSpc>
                <a:spcPct val="115000"/>
              </a:lnSpc>
              <a:spcBef>
                <a:spcPts val="1199"/>
              </a:spcBef>
              <a:tabLst>
                <a:tab algn="l" pos="0"/>
              </a:tabLst>
            </a:pPr>
            <a:r>
              <a:rPr b="0" lang="ja" sz="1300" spc="-1" strike="noStrike">
                <a:solidFill>
                  <a:srgbClr val="424242"/>
                </a:solidFill>
                <a:latin typeface="Nunito"/>
                <a:ea typeface="Nunito"/>
              </a:rPr>
              <a:t>別のクラウドサービスを使用してもほぼ同じことができるはずですので好きなものを選んでいただければと思います。</a:t>
            </a: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r>
              <a:rPr b="0" lang="en-US" sz="1300" spc="-1" strike="noStrike">
                <a:solidFill>
                  <a:srgbClr val="424242"/>
                </a:solidFill>
                <a:latin typeface="Nunito"/>
                <a:ea typeface="Nunito"/>
              </a:rPr>
              <a:t>※</a:t>
            </a:r>
            <a:r>
              <a:rPr b="0" lang="en-US" sz="1300" spc="-1" strike="noStrike">
                <a:solidFill>
                  <a:srgbClr val="424242"/>
                </a:solidFill>
                <a:latin typeface="Nunito"/>
                <a:ea typeface="Nunito"/>
              </a:rPr>
              <a:t>.</a:t>
            </a:r>
            <a:r>
              <a:rPr b="0" lang="ja" sz="1300" spc="-1" strike="noStrike">
                <a:solidFill>
                  <a:srgbClr val="424242"/>
                </a:solidFill>
                <a:latin typeface="Nunito"/>
                <a:ea typeface="Nunito"/>
              </a:rPr>
              <a:t>なお、現時点で、可視化までは検証しきれていません。こちらは各自で進めてみてください。</a:t>
            </a:r>
            <a:endParaRPr b="0" lang="en-US" sz="1300" spc="-1" strike="noStrike">
              <a:solidFill>
                <a:srgbClr val="000000"/>
              </a:solidFill>
              <a:latin typeface="Arial"/>
            </a:endParaRPr>
          </a:p>
          <a:p>
            <a:pPr>
              <a:lnSpc>
                <a:spcPct val="115000"/>
              </a:lnSpc>
              <a:spcBef>
                <a:spcPts val="1199"/>
              </a:spcBef>
              <a:spcAft>
                <a:spcPts val="1199"/>
              </a:spcAft>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0" y="0"/>
            <a:ext cx="9143640" cy="694440"/>
          </a:xfrm>
          <a:prstGeom prst="rect">
            <a:avLst/>
          </a:prstGeom>
          <a:solidFill>
            <a:srgbClr val="00ff6c">
              <a:alpha val="48000"/>
            </a:srgbClr>
          </a:solidFill>
          <a:ln w="0">
            <a:noFill/>
          </a:ln>
        </p:spPr>
        <p:txBody>
          <a:bodyPr tIns="91440" bIns="91440">
            <a:normAutofit/>
          </a:bodyPr>
          <a:p>
            <a:pPr>
              <a:lnSpc>
                <a:spcPct val="100000"/>
              </a:lnSpc>
              <a:tabLst>
                <a:tab algn="l" pos="0"/>
              </a:tabLst>
            </a:pPr>
            <a:r>
              <a:rPr b="1" lang="ja" sz="2800" spc="-1" strike="noStrike">
                <a:solidFill>
                  <a:srgbClr val="424242"/>
                </a:solidFill>
                <a:latin typeface="Maven Pro"/>
                <a:ea typeface="Maven Pro"/>
              </a:rPr>
              <a:t>　</a:t>
            </a:r>
            <a:r>
              <a:rPr b="1" lang="en-US" sz="2800" spc="-1" strike="noStrike">
                <a:solidFill>
                  <a:srgbClr val="424242"/>
                </a:solidFill>
                <a:latin typeface="Maven Pro"/>
                <a:ea typeface="Maven Pro"/>
              </a:rPr>
              <a:t>2. </a:t>
            </a:r>
            <a:r>
              <a:rPr b="1" lang="ja" sz="2800" spc="-1" strike="noStrike">
                <a:solidFill>
                  <a:srgbClr val="424242"/>
                </a:solidFill>
                <a:latin typeface="Maven Pro"/>
                <a:ea typeface="Maven Pro"/>
              </a:rPr>
              <a:t>動画視聴</a:t>
            </a:r>
            <a:endParaRPr b="0" lang="en-US" sz="2800" spc="-1" strike="noStrike">
              <a:solidFill>
                <a:srgbClr val="000000"/>
              </a:solidFill>
              <a:latin typeface="Arial"/>
            </a:endParaRPr>
          </a:p>
        </p:txBody>
      </p:sp>
      <p:sp>
        <p:nvSpPr>
          <p:cNvPr id="176" name="TextShape 2"/>
          <p:cNvSpPr txBox="1"/>
          <p:nvPr/>
        </p:nvSpPr>
        <p:spPr>
          <a:xfrm>
            <a:off x="519480" y="1474560"/>
            <a:ext cx="8287920" cy="3377520"/>
          </a:xfrm>
          <a:prstGeom prst="rect">
            <a:avLst/>
          </a:prstGeom>
          <a:noFill/>
          <a:ln w="0">
            <a:noFill/>
          </a:ln>
        </p:spPr>
        <p:txBody>
          <a:bodyPr tIns="91440" bIns="91440">
            <a:normAutofit/>
          </a:bodyPr>
          <a:p>
            <a:pPr>
              <a:lnSpc>
                <a:spcPct val="115000"/>
              </a:lnSpc>
              <a:tabLst>
                <a:tab algn="l" pos="0"/>
              </a:tabLst>
            </a:pPr>
            <a:r>
              <a:rPr b="0" lang="ja" sz="1300" spc="-1" strike="noStrike">
                <a:solidFill>
                  <a:srgbClr val="424242"/>
                </a:solidFill>
                <a:latin typeface="Nunito"/>
                <a:ea typeface="Nunito"/>
              </a:rPr>
              <a:t>本日行うこと</a:t>
            </a: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r>
              <a:rPr b="0" lang="ja" sz="1300" spc="-1" strike="noStrike">
                <a:solidFill>
                  <a:srgbClr val="424242"/>
                </a:solidFill>
                <a:latin typeface="Nunito"/>
                <a:ea typeface="Nunito"/>
              </a:rPr>
              <a:t>動画視聴</a:t>
            </a:r>
            <a:endParaRPr b="0" lang="en-US" sz="1300" spc="-1" strike="noStrike">
              <a:solidFill>
                <a:srgbClr val="000000"/>
              </a:solidFill>
              <a:latin typeface="Arial"/>
            </a:endParaRPr>
          </a:p>
          <a:p>
            <a:pPr>
              <a:lnSpc>
                <a:spcPct val="115000"/>
              </a:lnSpc>
              <a:spcBef>
                <a:spcPts val="1199"/>
              </a:spcBef>
              <a:tabLst>
                <a:tab algn="l" pos="0"/>
              </a:tabLst>
            </a:pPr>
            <a:r>
              <a:rPr b="0" lang="en-US" sz="1300" spc="-1" strike="noStrike" u="sng">
                <a:solidFill>
                  <a:srgbClr val="27278b"/>
                </a:solidFill>
                <a:uFillTx/>
                <a:latin typeface="Nunito"/>
                <a:ea typeface="Nunito"/>
                <a:hlinkClick r:id="rId1"/>
              </a:rPr>
              <a:t>https://www.youtube.com/watch?v=vs9i_yOhYCA&amp;t=10s</a:t>
            </a: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r>
              <a:rPr b="0" lang="en-US" sz="1300" spc="-1" strike="noStrike" u="sng">
                <a:solidFill>
                  <a:srgbClr val="27278b"/>
                </a:solidFill>
                <a:uFillTx/>
                <a:latin typeface="Nunito"/>
                <a:ea typeface="Nunito"/>
                <a:hlinkClick r:id="rId2"/>
              </a:rPr>
              <a:t>https://aws-iot-core-for-beginners.workshop.aws/</a:t>
            </a:r>
            <a:endParaRPr b="0" lang="en-US" sz="1300" spc="-1" strike="noStrike">
              <a:solidFill>
                <a:srgbClr val="000000"/>
              </a:solidFill>
              <a:latin typeface="Arial"/>
            </a:endParaRPr>
          </a:p>
          <a:p>
            <a:pPr>
              <a:lnSpc>
                <a:spcPct val="115000"/>
              </a:lnSpc>
              <a:spcBef>
                <a:spcPts val="1199"/>
              </a:spcBef>
              <a:spcAft>
                <a:spcPts val="1199"/>
              </a:spcAft>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0" y="0"/>
            <a:ext cx="9143640" cy="694440"/>
          </a:xfrm>
          <a:prstGeom prst="rect">
            <a:avLst/>
          </a:prstGeom>
          <a:solidFill>
            <a:srgbClr val="00ff6c">
              <a:alpha val="48000"/>
            </a:srgbClr>
          </a:solidFill>
          <a:ln w="0">
            <a:noFill/>
          </a:ln>
        </p:spPr>
        <p:txBody>
          <a:bodyPr tIns="91440" bIns="91440">
            <a:normAutofit/>
          </a:bodyPr>
          <a:p>
            <a:pPr>
              <a:lnSpc>
                <a:spcPct val="100000"/>
              </a:lnSpc>
              <a:tabLst>
                <a:tab algn="l" pos="0"/>
              </a:tabLst>
            </a:pPr>
            <a:r>
              <a:rPr b="1" lang="ja" sz="2800" spc="-1" strike="noStrike">
                <a:solidFill>
                  <a:srgbClr val="424242"/>
                </a:solidFill>
                <a:latin typeface="Maven Pro"/>
                <a:ea typeface="Maven Pro"/>
              </a:rPr>
              <a:t>　</a:t>
            </a:r>
            <a:r>
              <a:rPr b="1" lang="en-US" sz="2800" spc="-1" strike="noStrike">
                <a:solidFill>
                  <a:srgbClr val="424242"/>
                </a:solidFill>
                <a:latin typeface="Maven Pro"/>
                <a:ea typeface="Maven Pro"/>
              </a:rPr>
              <a:t>3. </a:t>
            </a:r>
            <a:r>
              <a:rPr b="1" lang="ja" sz="2800" spc="-1" strike="noStrike">
                <a:solidFill>
                  <a:srgbClr val="424242"/>
                </a:solidFill>
                <a:latin typeface="Maven Pro"/>
                <a:ea typeface="Maven Pro"/>
              </a:rPr>
              <a:t>若干の準備</a:t>
            </a:r>
            <a:endParaRPr b="0" lang="en-US" sz="2800" spc="-1" strike="noStrike">
              <a:solidFill>
                <a:srgbClr val="000000"/>
              </a:solidFill>
              <a:latin typeface="Arial"/>
            </a:endParaRPr>
          </a:p>
        </p:txBody>
      </p:sp>
      <p:sp>
        <p:nvSpPr>
          <p:cNvPr id="178" name="TextShape 2"/>
          <p:cNvSpPr txBox="1"/>
          <p:nvPr/>
        </p:nvSpPr>
        <p:spPr>
          <a:xfrm>
            <a:off x="519480" y="1474560"/>
            <a:ext cx="8287920" cy="3377520"/>
          </a:xfrm>
          <a:prstGeom prst="rect">
            <a:avLst/>
          </a:prstGeom>
          <a:noFill/>
          <a:ln w="0">
            <a:noFill/>
          </a:ln>
        </p:spPr>
        <p:txBody>
          <a:bodyPr tIns="91440" bIns="91440">
            <a:normAutofit fontScale="78000"/>
          </a:bodyPr>
          <a:p>
            <a:pPr>
              <a:lnSpc>
                <a:spcPct val="115000"/>
              </a:lnSpc>
              <a:tabLst>
                <a:tab algn="l" pos="0"/>
              </a:tabLst>
            </a:pPr>
            <a:r>
              <a:rPr b="0" lang="ja" sz="1300" spc="-1" strike="noStrike">
                <a:solidFill>
                  <a:srgbClr val="424242"/>
                </a:solidFill>
                <a:latin typeface="Nunito"/>
                <a:ea typeface="Nunito"/>
              </a:rPr>
              <a:t>必要モジュールのインストール</a:t>
            </a:r>
            <a:endParaRPr b="0" lang="en-US" sz="1300" spc="-1" strike="noStrike">
              <a:solidFill>
                <a:srgbClr val="000000"/>
              </a:solidFill>
              <a:latin typeface="Arial"/>
            </a:endParaRPr>
          </a:p>
          <a:p>
            <a:pPr>
              <a:lnSpc>
                <a:spcPct val="115000"/>
              </a:lnSpc>
              <a:tabLst>
                <a:tab algn="l" pos="0"/>
              </a:tabLst>
            </a:pPr>
            <a:r>
              <a:rPr b="0" lang="ja" sz="1300" spc="-1" strike="noStrike">
                <a:solidFill>
                  <a:srgbClr val="424242"/>
                </a:solidFill>
                <a:latin typeface="Nunito"/>
                <a:ea typeface="Nunito"/>
              </a:rPr>
              <a:t>下記のコマンドでインストールしてください。</a:t>
            </a: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r>
              <a:rPr b="0" lang="en-US" sz="1300" spc="-1" strike="noStrike">
                <a:solidFill>
                  <a:srgbClr val="424242"/>
                </a:solidFill>
                <a:latin typeface="Nunito"/>
                <a:ea typeface="Nunito"/>
              </a:rPr>
              <a:t>(Reference)</a:t>
            </a:r>
            <a:endParaRPr b="0" lang="en-US" sz="1300" spc="-1" strike="noStrike">
              <a:solidFill>
                <a:srgbClr val="000000"/>
              </a:solidFill>
              <a:latin typeface="Arial"/>
            </a:endParaRPr>
          </a:p>
          <a:p>
            <a:pPr>
              <a:lnSpc>
                <a:spcPct val="115000"/>
              </a:lnSpc>
              <a:spcBef>
                <a:spcPts val="1199"/>
              </a:spcBef>
              <a:spcAft>
                <a:spcPts val="1199"/>
              </a:spcAft>
              <a:tabLst>
                <a:tab algn="l" pos="0"/>
              </a:tabLst>
            </a:pPr>
            <a:r>
              <a:rPr b="0" lang="en-US" sz="1300" spc="-1" strike="noStrike" u="sng">
                <a:solidFill>
                  <a:srgbClr val="27278b"/>
                </a:solidFill>
                <a:uFillTx/>
                <a:latin typeface="Nunito"/>
                <a:ea typeface="Nunito"/>
                <a:hlinkClick r:id="rId1"/>
              </a:rPr>
              <a:t>https://github.com/aws/aws-iot-device-sdk-python-v2</a:t>
            </a:r>
            <a:endParaRPr b="0" lang="en-US" sz="1300" spc="-1" strike="noStrike">
              <a:solidFill>
                <a:srgbClr val="000000"/>
              </a:solidFill>
              <a:latin typeface="Arial"/>
            </a:endParaRPr>
          </a:p>
        </p:txBody>
      </p:sp>
      <p:sp>
        <p:nvSpPr>
          <p:cNvPr id="179" name="CustomShape 3"/>
          <p:cNvSpPr/>
          <p:nvPr/>
        </p:nvSpPr>
        <p:spPr>
          <a:xfrm>
            <a:off x="739440" y="2140920"/>
            <a:ext cx="7440120" cy="1053000"/>
          </a:xfrm>
          <a:prstGeom prst="bevel">
            <a:avLst>
              <a:gd name="adj" fmla="val 15957"/>
            </a:avLst>
          </a:prstGeom>
          <a:solidFill>
            <a:schemeClr val="lt2"/>
          </a:solidFill>
          <a:ln w="9525">
            <a:solidFill>
              <a:schemeClr val="dk2"/>
            </a:solidFill>
            <a:round/>
          </a:ln>
        </p:spPr>
        <p:style>
          <a:lnRef idx="0"/>
          <a:fillRef idx="0"/>
          <a:effectRef idx="0"/>
          <a:fontRef idx="minor"/>
        </p:style>
        <p:txBody>
          <a:bodyPr tIns="91440" bIns="91440" anchor="ctr">
            <a:noAutofit/>
          </a:bodyPr>
          <a:p>
            <a:pPr>
              <a:lnSpc>
                <a:spcPct val="100000"/>
              </a:lnSpc>
              <a:tabLst>
                <a:tab algn="l" pos="0"/>
              </a:tabLst>
            </a:pPr>
            <a:r>
              <a:rPr b="0" lang="en-US" sz="1400" spc="-1" strike="noStrike">
                <a:solidFill>
                  <a:srgbClr val="000000"/>
                </a:solidFill>
                <a:latin typeface="Arial"/>
                <a:ea typeface="Arial"/>
              </a:rPr>
              <a:t>$ python3 -m pip install awsiotsdk</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0" y="0"/>
            <a:ext cx="9143640" cy="694440"/>
          </a:xfrm>
          <a:prstGeom prst="rect">
            <a:avLst/>
          </a:prstGeom>
          <a:solidFill>
            <a:srgbClr val="00ff6c">
              <a:alpha val="48000"/>
            </a:srgbClr>
          </a:solidFill>
          <a:ln w="0">
            <a:noFill/>
          </a:ln>
        </p:spPr>
        <p:txBody>
          <a:bodyPr tIns="91440" bIns="91440">
            <a:normAutofit/>
          </a:bodyPr>
          <a:p>
            <a:pPr>
              <a:lnSpc>
                <a:spcPct val="100000"/>
              </a:lnSpc>
              <a:tabLst>
                <a:tab algn="l" pos="0"/>
              </a:tabLst>
            </a:pPr>
            <a:r>
              <a:rPr b="1" lang="ja" sz="2800" spc="-1" strike="noStrike">
                <a:solidFill>
                  <a:srgbClr val="424242"/>
                </a:solidFill>
                <a:latin typeface="Maven Pro"/>
                <a:ea typeface="Maven Pro"/>
              </a:rPr>
              <a:t>　</a:t>
            </a:r>
            <a:r>
              <a:rPr b="1" lang="en-US" sz="2800" spc="-1" strike="noStrike">
                <a:solidFill>
                  <a:srgbClr val="424242"/>
                </a:solidFill>
                <a:latin typeface="Maven Pro"/>
                <a:ea typeface="Maven Pro"/>
              </a:rPr>
              <a:t>References</a:t>
            </a:r>
            <a:endParaRPr b="0" lang="en-US" sz="2800" spc="-1" strike="noStrike">
              <a:solidFill>
                <a:srgbClr val="000000"/>
              </a:solidFill>
              <a:latin typeface="Arial"/>
            </a:endParaRPr>
          </a:p>
        </p:txBody>
      </p:sp>
      <p:sp>
        <p:nvSpPr>
          <p:cNvPr id="181" name="TextShape 2"/>
          <p:cNvSpPr txBox="1"/>
          <p:nvPr/>
        </p:nvSpPr>
        <p:spPr>
          <a:xfrm>
            <a:off x="519480" y="1474560"/>
            <a:ext cx="8287920" cy="3377520"/>
          </a:xfrm>
          <a:prstGeom prst="rect">
            <a:avLst/>
          </a:prstGeom>
          <a:noFill/>
          <a:ln w="0">
            <a:noFill/>
          </a:ln>
        </p:spPr>
        <p:txBody>
          <a:bodyPr tIns="91440" bIns="91440">
            <a:normAutofit/>
          </a:bodyPr>
          <a:p>
            <a:pPr>
              <a:lnSpc>
                <a:spcPct val="115000"/>
              </a:lnSpc>
              <a:tabLst>
                <a:tab algn="l" pos="0"/>
              </a:tabLst>
            </a:pPr>
            <a:endParaRPr b="0" lang="en-US" sz="1400" spc="-1" strike="noStrike">
              <a:solidFill>
                <a:srgbClr val="000000"/>
              </a:solidFill>
              <a:latin typeface="Arial"/>
            </a:endParaRPr>
          </a:p>
          <a:p>
            <a:pPr>
              <a:lnSpc>
                <a:spcPct val="115000"/>
              </a:lnSpc>
              <a:spcBef>
                <a:spcPts val="1199"/>
              </a:spcBef>
              <a:tabLst>
                <a:tab algn="l" pos="0"/>
              </a:tabLst>
            </a:pPr>
            <a:r>
              <a:rPr b="0" lang="ja" sz="1300" spc="-1" strike="noStrike">
                <a:solidFill>
                  <a:srgbClr val="424242"/>
                </a:solidFill>
                <a:latin typeface="Nunito"/>
                <a:ea typeface="Nunito"/>
              </a:rPr>
              <a:t>・</a:t>
            </a:r>
            <a:r>
              <a:rPr b="0" lang="en-US" sz="1300" spc="-1" strike="noStrike">
                <a:solidFill>
                  <a:srgbClr val="424242"/>
                </a:solidFill>
                <a:latin typeface="Nunito"/>
                <a:ea typeface="Nunito"/>
              </a:rPr>
              <a:t>MQTT</a:t>
            </a:r>
            <a:endParaRPr b="0" lang="en-US" sz="1300" spc="-1" strike="noStrike">
              <a:solidFill>
                <a:srgbClr val="000000"/>
              </a:solidFill>
              <a:latin typeface="Arial"/>
            </a:endParaRPr>
          </a:p>
          <a:p>
            <a:pPr>
              <a:lnSpc>
                <a:spcPct val="115000"/>
              </a:lnSpc>
              <a:spcBef>
                <a:spcPts val="1199"/>
              </a:spcBef>
              <a:tabLst>
                <a:tab algn="l" pos="0"/>
              </a:tabLst>
            </a:pPr>
            <a:r>
              <a:rPr b="0" lang="en-US" sz="1300" spc="-1" strike="noStrike" u="sng">
                <a:solidFill>
                  <a:srgbClr val="27278b"/>
                </a:solidFill>
                <a:uFillTx/>
                <a:latin typeface="Nunito"/>
                <a:ea typeface="Nunito"/>
                <a:hlinkClick r:id="rId1"/>
              </a:rPr>
              <a:t>https://docs.aws.amazon.com/ja_jp/iot/latest/developerguide/mqtt.html</a:t>
            </a:r>
            <a:endParaRPr b="0" lang="en-US" sz="1300" spc="-1" strike="noStrike">
              <a:solidFill>
                <a:srgbClr val="000000"/>
              </a:solidFill>
              <a:latin typeface="Arial"/>
            </a:endParaRPr>
          </a:p>
          <a:p>
            <a:pPr>
              <a:lnSpc>
                <a:spcPct val="115000"/>
              </a:lnSpc>
              <a:spcBef>
                <a:spcPts val="1199"/>
              </a:spcBef>
              <a:tabLst>
                <a:tab algn="l" pos="0"/>
              </a:tabLst>
            </a:pPr>
            <a:r>
              <a:rPr b="0" lang="en-US" sz="1300" spc="-1" strike="noStrike" u="sng">
                <a:solidFill>
                  <a:srgbClr val="27278b"/>
                </a:solidFill>
                <a:uFillTx/>
                <a:latin typeface="Nunito"/>
                <a:ea typeface="Nunito"/>
                <a:hlinkClick r:id="rId2"/>
              </a:rPr>
              <a:t>https://ja.wikipedia.org/wiki/MQ_Telemetry_Transport</a:t>
            </a: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LibreOffice/7.0.0.3$MacOSX_X86_64 LibreOffice_project/8061b3e9204bef6b321a21033174034a5e2ea88e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ja-JP</dc:language>
  <cp:lastModifiedBy/>
  <dcterms:modified xsi:type="dcterms:W3CDTF">2022-05-07T00:57:15Z</dcterms:modified>
  <cp:revision>1</cp:revision>
  <dc:subject/>
  <dc:title/>
</cp:coreProperties>
</file>