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  <p:sldId id="259" r:id="rId3"/>
    <p:sldId id="258" r:id="rId4"/>
    <p:sldId id="260" r:id="rId5"/>
  </p:sldIdLst>
  <p:sldSz cx="1300321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82" d="100"/>
          <a:sy n="82" d="100"/>
        </p:scale>
        <p:origin x="82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402" y="1038446"/>
            <a:ext cx="9752410" cy="2209083"/>
          </a:xfrm>
        </p:spPr>
        <p:txBody>
          <a:bodyPr anchor="b"/>
          <a:lstStyle>
            <a:lvl1pPr algn="ctr">
              <a:defRPr sz="555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3332719"/>
            <a:ext cx="9752410" cy="1531963"/>
          </a:xfrm>
        </p:spPr>
        <p:txBody>
          <a:bodyPr/>
          <a:lstStyle>
            <a:lvl1pPr marL="0" indent="0" algn="ctr">
              <a:buNone/>
              <a:defRPr sz="2220"/>
            </a:lvl1pPr>
            <a:lvl2pPr marL="423001" indent="0" algn="ctr">
              <a:buNone/>
              <a:defRPr sz="1850"/>
            </a:lvl2pPr>
            <a:lvl3pPr marL="846003" indent="0" algn="ctr">
              <a:buNone/>
              <a:defRPr sz="1665"/>
            </a:lvl3pPr>
            <a:lvl4pPr marL="1269004" indent="0" algn="ctr">
              <a:buNone/>
              <a:defRPr sz="1480"/>
            </a:lvl4pPr>
            <a:lvl5pPr marL="1692006" indent="0" algn="ctr">
              <a:buNone/>
              <a:defRPr sz="1480"/>
            </a:lvl5pPr>
            <a:lvl6pPr marL="2115007" indent="0" algn="ctr">
              <a:buNone/>
              <a:defRPr sz="1480"/>
            </a:lvl6pPr>
            <a:lvl7pPr marL="2538009" indent="0" algn="ctr">
              <a:buNone/>
              <a:defRPr sz="1480"/>
            </a:lvl7pPr>
            <a:lvl8pPr marL="2961010" indent="0" algn="ctr">
              <a:buNone/>
              <a:defRPr sz="1480"/>
            </a:lvl8pPr>
            <a:lvl9pPr marL="3384012" indent="0" algn="ctr">
              <a:buNone/>
              <a:defRPr sz="14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BD42-0D4A-4E46-8853-58243617B4F2}" type="datetimeFigureOut">
              <a:rPr kumimoji="1" lang="ja-US" altLang="en-US" smtClean="0"/>
              <a:t>10/1/21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850-B808-CA4C-A4BC-3B9F2ACEEA07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16131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BD42-0D4A-4E46-8853-58243617B4F2}" type="datetimeFigureOut">
              <a:rPr kumimoji="1" lang="ja-US" altLang="en-US" smtClean="0"/>
              <a:t>10/1/21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850-B808-CA4C-A4BC-3B9F2ACEEA07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62347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4" y="337825"/>
            <a:ext cx="2803818" cy="537729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1" y="337825"/>
            <a:ext cx="8248913" cy="537729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BD42-0D4A-4E46-8853-58243617B4F2}" type="datetimeFigureOut">
              <a:rPr kumimoji="1" lang="ja-US" altLang="en-US" smtClean="0"/>
              <a:t>10/1/21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850-B808-CA4C-A4BC-3B9F2ACEEA07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7485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BD42-0D4A-4E46-8853-58243617B4F2}" type="datetimeFigureOut">
              <a:rPr kumimoji="1" lang="ja-US" altLang="en-US" smtClean="0"/>
              <a:t>10/1/21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850-B808-CA4C-A4BC-3B9F2ACEEA07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1247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8" y="1581904"/>
            <a:ext cx="11215271" cy="2639442"/>
          </a:xfrm>
        </p:spPr>
        <p:txBody>
          <a:bodyPr anchor="b"/>
          <a:lstStyle>
            <a:lvl1pPr>
              <a:defRPr sz="555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8" y="4246317"/>
            <a:ext cx="11215271" cy="1388020"/>
          </a:xfrm>
        </p:spPr>
        <p:txBody>
          <a:bodyPr/>
          <a:lstStyle>
            <a:lvl1pPr marL="0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1pPr>
            <a:lvl2pPr marL="423001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846003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3pPr>
            <a:lvl4pPr marL="1269004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4pPr>
            <a:lvl5pPr marL="1692006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5pPr>
            <a:lvl6pPr marL="2115007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6pPr>
            <a:lvl7pPr marL="2538009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7pPr>
            <a:lvl8pPr marL="296101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8pPr>
            <a:lvl9pPr marL="3384012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BD42-0D4A-4E46-8853-58243617B4F2}" type="datetimeFigureOut">
              <a:rPr kumimoji="1" lang="ja-US" altLang="en-US" smtClean="0"/>
              <a:t>10/1/21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850-B808-CA4C-A4BC-3B9F2ACEEA07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06725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1689126"/>
            <a:ext cx="5526366" cy="40259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1689126"/>
            <a:ext cx="5526366" cy="40259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BD42-0D4A-4E46-8853-58243617B4F2}" type="datetimeFigureOut">
              <a:rPr kumimoji="1" lang="ja-US" altLang="en-US" smtClean="0"/>
              <a:t>10/1/21</a:t>
            </a:fld>
            <a:endParaRPr kumimoji="1" lang="ja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850-B808-CA4C-A4BC-3B9F2ACEEA07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12568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337825"/>
            <a:ext cx="11215271" cy="122645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5" y="1555465"/>
            <a:ext cx="5500968" cy="762309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3001" indent="0">
              <a:buNone/>
              <a:defRPr sz="1850" b="1"/>
            </a:lvl2pPr>
            <a:lvl3pPr marL="846003" indent="0">
              <a:buNone/>
              <a:defRPr sz="1665" b="1"/>
            </a:lvl3pPr>
            <a:lvl4pPr marL="1269004" indent="0">
              <a:buNone/>
              <a:defRPr sz="1480" b="1"/>
            </a:lvl4pPr>
            <a:lvl5pPr marL="1692006" indent="0">
              <a:buNone/>
              <a:defRPr sz="1480" b="1"/>
            </a:lvl5pPr>
            <a:lvl6pPr marL="2115007" indent="0">
              <a:buNone/>
              <a:defRPr sz="1480" b="1"/>
            </a:lvl6pPr>
            <a:lvl7pPr marL="2538009" indent="0">
              <a:buNone/>
              <a:defRPr sz="1480" b="1"/>
            </a:lvl7pPr>
            <a:lvl8pPr marL="2961010" indent="0">
              <a:buNone/>
              <a:defRPr sz="1480" b="1"/>
            </a:lvl8pPr>
            <a:lvl9pPr marL="3384012" indent="0">
              <a:buNone/>
              <a:defRPr sz="14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5" y="2317774"/>
            <a:ext cx="5500968" cy="34090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1555465"/>
            <a:ext cx="5528059" cy="762309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3001" indent="0">
              <a:buNone/>
              <a:defRPr sz="1850" b="1"/>
            </a:lvl2pPr>
            <a:lvl3pPr marL="846003" indent="0">
              <a:buNone/>
              <a:defRPr sz="1665" b="1"/>
            </a:lvl3pPr>
            <a:lvl4pPr marL="1269004" indent="0">
              <a:buNone/>
              <a:defRPr sz="1480" b="1"/>
            </a:lvl4pPr>
            <a:lvl5pPr marL="1692006" indent="0">
              <a:buNone/>
              <a:defRPr sz="1480" b="1"/>
            </a:lvl5pPr>
            <a:lvl6pPr marL="2115007" indent="0">
              <a:buNone/>
              <a:defRPr sz="1480" b="1"/>
            </a:lvl6pPr>
            <a:lvl7pPr marL="2538009" indent="0">
              <a:buNone/>
              <a:defRPr sz="1480" b="1"/>
            </a:lvl7pPr>
            <a:lvl8pPr marL="2961010" indent="0">
              <a:buNone/>
              <a:defRPr sz="1480" b="1"/>
            </a:lvl8pPr>
            <a:lvl9pPr marL="3384012" indent="0">
              <a:buNone/>
              <a:defRPr sz="14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2317774"/>
            <a:ext cx="5528059" cy="34090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BD42-0D4A-4E46-8853-58243617B4F2}" type="datetimeFigureOut">
              <a:rPr kumimoji="1" lang="ja-US" altLang="en-US" smtClean="0"/>
              <a:t>10/1/21</a:t>
            </a:fld>
            <a:endParaRPr kumimoji="1" lang="ja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850-B808-CA4C-A4BC-3B9F2ACEEA07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00310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BD42-0D4A-4E46-8853-58243617B4F2}" type="datetimeFigureOut">
              <a:rPr kumimoji="1" lang="ja-US" altLang="en-US" smtClean="0"/>
              <a:t>10/1/21</a:t>
            </a:fld>
            <a:endParaRPr kumimoji="1" lang="ja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850-B808-CA4C-A4BC-3B9F2ACEEA07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58496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BD42-0D4A-4E46-8853-58243617B4F2}" type="datetimeFigureOut">
              <a:rPr kumimoji="1" lang="ja-US" altLang="en-US" smtClean="0"/>
              <a:t>10/1/21</a:t>
            </a:fld>
            <a:endParaRPr kumimoji="1" lang="ja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850-B808-CA4C-A4BC-3B9F2ACEEA07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84439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423016"/>
            <a:ext cx="4193874" cy="1480556"/>
          </a:xfrm>
        </p:spPr>
        <p:txBody>
          <a:bodyPr anchor="b"/>
          <a:lstStyle>
            <a:lvl1pPr>
              <a:defRPr sz="29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913597"/>
            <a:ext cx="6582877" cy="4509232"/>
          </a:xfrm>
        </p:spPr>
        <p:txBody>
          <a:bodyPr/>
          <a:lstStyle>
            <a:lvl1pPr>
              <a:defRPr sz="2961"/>
            </a:lvl1pPr>
            <a:lvl2pPr>
              <a:defRPr sz="2591"/>
            </a:lvl2pPr>
            <a:lvl3pPr>
              <a:defRPr sz="2220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1903572"/>
            <a:ext cx="4193874" cy="3526601"/>
          </a:xfrm>
        </p:spPr>
        <p:txBody>
          <a:bodyPr/>
          <a:lstStyle>
            <a:lvl1pPr marL="0" indent="0">
              <a:buNone/>
              <a:defRPr sz="1480"/>
            </a:lvl1pPr>
            <a:lvl2pPr marL="423001" indent="0">
              <a:buNone/>
              <a:defRPr sz="1295"/>
            </a:lvl2pPr>
            <a:lvl3pPr marL="846003" indent="0">
              <a:buNone/>
              <a:defRPr sz="1110"/>
            </a:lvl3pPr>
            <a:lvl4pPr marL="1269004" indent="0">
              <a:buNone/>
              <a:defRPr sz="925"/>
            </a:lvl4pPr>
            <a:lvl5pPr marL="1692006" indent="0">
              <a:buNone/>
              <a:defRPr sz="925"/>
            </a:lvl5pPr>
            <a:lvl6pPr marL="2115007" indent="0">
              <a:buNone/>
              <a:defRPr sz="925"/>
            </a:lvl6pPr>
            <a:lvl7pPr marL="2538009" indent="0">
              <a:buNone/>
              <a:defRPr sz="925"/>
            </a:lvl7pPr>
            <a:lvl8pPr marL="2961010" indent="0">
              <a:buNone/>
              <a:defRPr sz="925"/>
            </a:lvl8pPr>
            <a:lvl9pPr marL="3384012" indent="0">
              <a:buNone/>
              <a:defRPr sz="9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BD42-0D4A-4E46-8853-58243617B4F2}" type="datetimeFigureOut">
              <a:rPr kumimoji="1" lang="ja-US" altLang="en-US" smtClean="0"/>
              <a:t>10/1/21</a:t>
            </a:fld>
            <a:endParaRPr kumimoji="1" lang="ja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850-B808-CA4C-A4BC-3B9F2ACEEA07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08013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423016"/>
            <a:ext cx="4193874" cy="1480556"/>
          </a:xfrm>
        </p:spPr>
        <p:txBody>
          <a:bodyPr anchor="b"/>
          <a:lstStyle>
            <a:lvl1pPr>
              <a:defRPr sz="29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913597"/>
            <a:ext cx="6582877" cy="4509232"/>
          </a:xfrm>
        </p:spPr>
        <p:txBody>
          <a:bodyPr anchor="t"/>
          <a:lstStyle>
            <a:lvl1pPr marL="0" indent="0">
              <a:buNone/>
              <a:defRPr sz="2961"/>
            </a:lvl1pPr>
            <a:lvl2pPr marL="423001" indent="0">
              <a:buNone/>
              <a:defRPr sz="2591"/>
            </a:lvl2pPr>
            <a:lvl3pPr marL="846003" indent="0">
              <a:buNone/>
              <a:defRPr sz="2220"/>
            </a:lvl3pPr>
            <a:lvl4pPr marL="1269004" indent="0">
              <a:buNone/>
              <a:defRPr sz="1850"/>
            </a:lvl4pPr>
            <a:lvl5pPr marL="1692006" indent="0">
              <a:buNone/>
              <a:defRPr sz="1850"/>
            </a:lvl5pPr>
            <a:lvl6pPr marL="2115007" indent="0">
              <a:buNone/>
              <a:defRPr sz="1850"/>
            </a:lvl6pPr>
            <a:lvl7pPr marL="2538009" indent="0">
              <a:buNone/>
              <a:defRPr sz="1850"/>
            </a:lvl7pPr>
            <a:lvl8pPr marL="2961010" indent="0">
              <a:buNone/>
              <a:defRPr sz="1850"/>
            </a:lvl8pPr>
            <a:lvl9pPr marL="3384012" indent="0">
              <a:buNone/>
              <a:defRPr sz="18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1903572"/>
            <a:ext cx="4193874" cy="3526601"/>
          </a:xfrm>
        </p:spPr>
        <p:txBody>
          <a:bodyPr/>
          <a:lstStyle>
            <a:lvl1pPr marL="0" indent="0">
              <a:buNone/>
              <a:defRPr sz="1480"/>
            </a:lvl1pPr>
            <a:lvl2pPr marL="423001" indent="0">
              <a:buNone/>
              <a:defRPr sz="1295"/>
            </a:lvl2pPr>
            <a:lvl3pPr marL="846003" indent="0">
              <a:buNone/>
              <a:defRPr sz="1110"/>
            </a:lvl3pPr>
            <a:lvl4pPr marL="1269004" indent="0">
              <a:buNone/>
              <a:defRPr sz="925"/>
            </a:lvl4pPr>
            <a:lvl5pPr marL="1692006" indent="0">
              <a:buNone/>
              <a:defRPr sz="925"/>
            </a:lvl5pPr>
            <a:lvl6pPr marL="2115007" indent="0">
              <a:buNone/>
              <a:defRPr sz="925"/>
            </a:lvl6pPr>
            <a:lvl7pPr marL="2538009" indent="0">
              <a:buNone/>
              <a:defRPr sz="925"/>
            </a:lvl7pPr>
            <a:lvl8pPr marL="2961010" indent="0">
              <a:buNone/>
              <a:defRPr sz="925"/>
            </a:lvl8pPr>
            <a:lvl9pPr marL="3384012" indent="0">
              <a:buNone/>
              <a:defRPr sz="9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BD42-0D4A-4E46-8853-58243617B4F2}" type="datetimeFigureOut">
              <a:rPr kumimoji="1" lang="ja-US" altLang="en-US" smtClean="0"/>
              <a:t>10/1/21</a:t>
            </a:fld>
            <a:endParaRPr kumimoji="1" lang="ja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850-B808-CA4C-A4BC-3B9F2ACEEA07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03381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337825"/>
            <a:ext cx="11215271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1689126"/>
            <a:ext cx="11215271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5881096"/>
            <a:ext cx="2925723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BD42-0D4A-4E46-8853-58243617B4F2}" type="datetimeFigureOut">
              <a:rPr kumimoji="1" lang="ja-US" altLang="en-US" smtClean="0"/>
              <a:t>10/1/21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5881096"/>
            <a:ext cx="4388584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5881096"/>
            <a:ext cx="2925723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B850-B808-CA4C-A4BC-3B9F2ACEEA07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19661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46003" rtl="0" eaLnBrk="1" latinLnBrk="0" hangingPunct="1">
        <a:lnSpc>
          <a:spcPct val="90000"/>
        </a:lnSpc>
        <a:spcBef>
          <a:spcPct val="0"/>
        </a:spcBef>
        <a:buNone/>
        <a:defRPr sz="40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501" indent="-211501" algn="l" defTabSz="846003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2591" kern="1200">
          <a:solidFill>
            <a:schemeClr val="tx1"/>
          </a:solidFill>
          <a:latin typeface="+mn-lt"/>
          <a:ea typeface="+mn-ea"/>
          <a:cs typeface="+mn-cs"/>
        </a:defRPr>
      </a:lvl1pPr>
      <a:lvl2pPr marL="634502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057504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80505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903506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326508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749509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3172511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595512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1pPr>
      <a:lvl2pPr marL="423001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2pPr>
      <a:lvl3pPr marL="846003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3pPr>
      <a:lvl4pPr marL="1269004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692006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115007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538009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961010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384012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DC40BC8-5E12-5F47-886B-0B7B4DA21CAA}"/>
              </a:ext>
            </a:extLst>
          </p:cNvPr>
          <p:cNvGrpSpPr/>
          <p:nvPr/>
        </p:nvGrpSpPr>
        <p:grpSpPr>
          <a:xfrm>
            <a:off x="4764550" y="1533599"/>
            <a:ext cx="3474113" cy="3278041"/>
            <a:chOff x="199063" y="275810"/>
            <a:chExt cx="2719725" cy="2566230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F02BA27C-BA0B-CD45-8DE6-15C32FBACDBC}"/>
                </a:ext>
              </a:extLst>
            </p:cNvPr>
            <p:cNvGrpSpPr/>
            <p:nvPr/>
          </p:nvGrpSpPr>
          <p:grpSpPr>
            <a:xfrm>
              <a:off x="199063" y="275810"/>
              <a:ext cx="2719725" cy="2566230"/>
              <a:chOff x="1501401" y="2025650"/>
              <a:chExt cx="6141197" cy="5092700"/>
            </a:xfrm>
          </p:grpSpPr>
          <p:pic>
            <p:nvPicPr>
              <p:cNvPr id="3" name="図 2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FCC419E-470E-1B45-B5B1-87E9B8741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1401" y="2025650"/>
                <a:ext cx="6141197" cy="5092700"/>
              </a:xfrm>
              <a:prstGeom prst="rect">
                <a:avLst/>
              </a:prstGeom>
            </p:spPr>
          </p:pic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2F341F4-A0E3-EC47-ACF0-EEA1E73D9C61}"/>
                  </a:ext>
                </a:extLst>
              </p:cNvPr>
              <p:cNvSpPr/>
              <p:nvPr/>
            </p:nvSpPr>
            <p:spPr>
              <a:xfrm>
                <a:off x="2264898" y="3277407"/>
                <a:ext cx="3249637" cy="13612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US" altLang="en-US" sz="156"/>
              </a:p>
            </p:txBody>
          </p:sp>
        </p:grpSp>
        <p:pic>
          <p:nvPicPr>
            <p:cNvPr id="18" name="図 17" descr="アイコン&#10;&#10;自動的に生成された説明">
              <a:extLst>
                <a:ext uri="{FF2B5EF4-FFF2-40B4-BE49-F238E27FC236}">
                  <a16:creationId xmlns:a16="http://schemas.microsoft.com/office/drawing/2014/main" id="{B422706B-AF31-E94C-9EA3-30794F2E3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384" y="1009581"/>
              <a:ext cx="446762" cy="47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44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DC40BC8-5E12-5F47-886B-0B7B4DA21CAA}"/>
              </a:ext>
            </a:extLst>
          </p:cNvPr>
          <p:cNvGrpSpPr/>
          <p:nvPr/>
        </p:nvGrpSpPr>
        <p:grpSpPr>
          <a:xfrm>
            <a:off x="5678469" y="2395939"/>
            <a:ext cx="1646274" cy="1553362"/>
            <a:chOff x="199063" y="275810"/>
            <a:chExt cx="2719725" cy="2566230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F02BA27C-BA0B-CD45-8DE6-15C32FBACDBC}"/>
                </a:ext>
              </a:extLst>
            </p:cNvPr>
            <p:cNvGrpSpPr/>
            <p:nvPr/>
          </p:nvGrpSpPr>
          <p:grpSpPr>
            <a:xfrm>
              <a:off x="199063" y="275810"/>
              <a:ext cx="2719725" cy="2566230"/>
              <a:chOff x="1501401" y="2025650"/>
              <a:chExt cx="6141197" cy="5092700"/>
            </a:xfrm>
          </p:grpSpPr>
          <p:pic>
            <p:nvPicPr>
              <p:cNvPr id="3" name="図 2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FCC419E-470E-1B45-B5B1-87E9B8741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1401" y="2025650"/>
                <a:ext cx="6141197" cy="5092700"/>
              </a:xfrm>
              <a:prstGeom prst="rect">
                <a:avLst/>
              </a:prstGeom>
            </p:spPr>
          </p:pic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2F341F4-A0E3-EC47-ACF0-EEA1E73D9C61}"/>
                  </a:ext>
                </a:extLst>
              </p:cNvPr>
              <p:cNvSpPr/>
              <p:nvPr/>
            </p:nvSpPr>
            <p:spPr>
              <a:xfrm>
                <a:off x="2264898" y="3277407"/>
                <a:ext cx="3249637" cy="13612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US" altLang="en-US" sz="156"/>
              </a:p>
            </p:txBody>
          </p:sp>
        </p:grpSp>
        <p:pic>
          <p:nvPicPr>
            <p:cNvPr id="18" name="図 17" descr="アイコン&#10;&#10;自動的に生成された説明">
              <a:extLst>
                <a:ext uri="{FF2B5EF4-FFF2-40B4-BE49-F238E27FC236}">
                  <a16:creationId xmlns:a16="http://schemas.microsoft.com/office/drawing/2014/main" id="{B422706B-AF31-E94C-9EA3-30794F2E3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384" y="1009581"/>
              <a:ext cx="446762" cy="47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38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DC40BC8-5E12-5F47-886B-0B7B4DA21CAA}"/>
              </a:ext>
            </a:extLst>
          </p:cNvPr>
          <p:cNvGrpSpPr/>
          <p:nvPr/>
        </p:nvGrpSpPr>
        <p:grpSpPr>
          <a:xfrm>
            <a:off x="5993163" y="2692870"/>
            <a:ext cx="1016893" cy="959501"/>
            <a:chOff x="199063" y="275810"/>
            <a:chExt cx="2719725" cy="2566230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F02BA27C-BA0B-CD45-8DE6-15C32FBACDBC}"/>
                </a:ext>
              </a:extLst>
            </p:cNvPr>
            <p:cNvGrpSpPr/>
            <p:nvPr/>
          </p:nvGrpSpPr>
          <p:grpSpPr>
            <a:xfrm>
              <a:off x="199063" y="275810"/>
              <a:ext cx="2719725" cy="2566230"/>
              <a:chOff x="1501401" y="2025650"/>
              <a:chExt cx="6141197" cy="5092700"/>
            </a:xfrm>
          </p:grpSpPr>
          <p:pic>
            <p:nvPicPr>
              <p:cNvPr id="3" name="図 2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FCC419E-470E-1B45-B5B1-87E9B8741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1401" y="2025650"/>
                <a:ext cx="6141197" cy="5092700"/>
              </a:xfrm>
              <a:prstGeom prst="rect">
                <a:avLst/>
              </a:prstGeom>
            </p:spPr>
          </p:pic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2F341F4-A0E3-EC47-ACF0-EEA1E73D9C61}"/>
                  </a:ext>
                </a:extLst>
              </p:cNvPr>
              <p:cNvSpPr/>
              <p:nvPr/>
            </p:nvSpPr>
            <p:spPr>
              <a:xfrm>
                <a:off x="2264898" y="3277407"/>
                <a:ext cx="3249637" cy="13612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US" altLang="en-US" sz="156"/>
              </a:p>
            </p:txBody>
          </p:sp>
        </p:grpSp>
        <p:pic>
          <p:nvPicPr>
            <p:cNvPr id="18" name="図 17" descr="アイコン&#10;&#10;自動的に生成された説明">
              <a:extLst>
                <a:ext uri="{FF2B5EF4-FFF2-40B4-BE49-F238E27FC236}">
                  <a16:creationId xmlns:a16="http://schemas.microsoft.com/office/drawing/2014/main" id="{B422706B-AF31-E94C-9EA3-30794F2E3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384" y="1009581"/>
              <a:ext cx="446762" cy="47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502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EE68F97-FF24-184B-B11F-81A42D0DD408}"/>
              </a:ext>
            </a:extLst>
          </p:cNvPr>
          <p:cNvGrpSpPr/>
          <p:nvPr/>
        </p:nvGrpSpPr>
        <p:grpSpPr>
          <a:xfrm>
            <a:off x="3986296" y="3532086"/>
            <a:ext cx="9016917" cy="3164523"/>
            <a:chOff x="1604079" y="3368562"/>
            <a:chExt cx="9016917" cy="3164523"/>
          </a:xfrm>
        </p:grpSpPr>
        <p:pic>
          <p:nvPicPr>
            <p:cNvPr id="9" name="図 8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19C4A818-166A-784C-B985-7D343B43A1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175" b="38858"/>
            <a:stretch/>
          </p:blipFill>
          <p:spPr>
            <a:xfrm>
              <a:off x="1604079" y="3368563"/>
              <a:ext cx="3005639" cy="3043646"/>
            </a:xfrm>
            <a:prstGeom prst="rect">
              <a:avLst/>
            </a:prstGeom>
          </p:spPr>
        </p:pic>
        <p:pic>
          <p:nvPicPr>
            <p:cNvPr id="11" name="図 10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3DA08C13-F061-8143-8C44-B10E487453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175" b="38856"/>
            <a:stretch/>
          </p:blipFill>
          <p:spPr>
            <a:xfrm>
              <a:off x="4609718" y="3368563"/>
              <a:ext cx="3005639" cy="3043646"/>
            </a:xfrm>
            <a:prstGeom prst="rect">
              <a:avLst/>
            </a:prstGeom>
          </p:spPr>
        </p:pic>
        <p:pic>
          <p:nvPicPr>
            <p:cNvPr id="13" name="図 12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EEFA42FF-62ED-EA42-931A-0557AA0FC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175" b="36952"/>
            <a:stretch/>
          </p:blipFill>
          <p:spPr>
            <a:xfrm>
              <a:off x="7615357" y="3368562"/>
              <a:ext cx="3005639" cy="3164523"/>
            </a:xfrm>
            <a:prstGeom prst="rect">
              <a:avLst/>
            </a:prstGeom>
          </p:spPr>
        </p:pic>
      </p:grpSp>
      <p:pic>
        <p:nvPicPr>
          <p:cNvPr id="15" name="図 14" descr="グラフィカル ユーザー インターフェイス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582DA4E4-97C2-7746-80B5-A6031F9051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968" b="24062"/>
          <a:stretch/>
        </p:blipFill>
        <p:spPr>
          <a:xfrm>
            <a:off x="0" y="0"/>
            <a:ext cx="3986296" cy="353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7167</TotalTime>
  <Words>0</Words>
  <Application>Microsoft Macintosh PowerPoint</Application>
  <PresentationFormat>ユーザー設定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中原 航大</dc:creator>
  <cp:lastModifiedBy>中原 航大</cp:lastModifiedBy>
  <cp:revision>1</cp:revision>
  <dcterms:created xsi:type="dcterms:W3CDTF">2021-09-30T17:16:33Z</dcterms:created>
  <dcterms:modified xsi:type="dcterms:W3CDTF">2021-10-05T16:44:11Z</dcterms:modified>
</cp:coreProperties>
</file>