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36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CA8A0-AF38-4443-ACB8-F8A2C44B0480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6EE0-3896-4149-BCB9-B8BE3042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other very interesting things about Scrum is that it’s been designed to scale to very large projects</a:t>
            </a:r>
            <a:r>
              <a:rPr lang="en-US" baseline="0" dirty="0" smtClean="0"/>
              <a:t>. But for Scrum to be effective the teams needs to be absolutely small, ideally 7 +-2. If we go higher than that number for a team we run into what’s called Brooks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86EE0-3896-4149-BCB9-B8BE3042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teams get bigger in size. The productivity of</a:t>
            </a:r>
            <a:r>
              <a:rPr lang="en-US" baseline="0" dirty="0" smtClean="0"/>
              <a:t> each team member goes down. In fact it can be so bad that when you add more people to a big project, it actually makes it take longer instead of less. So to avoid that problem we keep the teams really small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86EE0-3896-4149-BCB9-B8BE3042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4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more than 10 people are required to carry out the work, Multiple Scrum Teams may be formed. Each Scrum Team has a representative usually the Scrum Master or anyone else from the team. Each representative then attends </a:t>
            </a:r>
            <a:r>
              <a:rPr lang="en-US" baseline="0" dirty="0" err="1" smtClean="0"/>
              <a:t>SoS</a:t>
            </a:r>
            <a:r>
              <a:rPr lang="en-US" baseline="0" dirty="0" smtClean="0"/>
              <a:t> meetings and standups. Anyone can attend, if required and is facilitated by the Chief Scrum Master intended to focus on coordination and integration between different Scrum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86EE0-3896-4149-BCB9-B8BE3042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Yahoo went from waterfall to Agile</a:t>
            </a:r>
            <a:r>
              <a:rPr lang="en-US" baseline="0" dirty="0" smtClean="0"/>
              <a:t> Scrum of Scrum. In 2004, Invited Jeff Sutherland, one of the inventor of Scrum. Took them couple of years before they found their best agile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86EE0-3896-4149-BCB9-B8BE3042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3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project_management" TargetMode="External"/><Relationship Id="rId4" Type="http://schemas.openxmlformats.org/officeDocument/2006/relationships/hyperlink" Target="https://en.wikipedia.org/wiki/Manpower" TargetMode="External"/><Relationship Id="rId5" Type="http://schemas.openxmlformats.org/officeDocument/2006/relationships/hyperlink" Target="https://en.wikipedia.org/wiki/Brooks%E2%80%99_law#cite_note-BROOKS-1" TargetMode="External"/><Relationship Id="rId6" Type="http://schemas.openxmlformats.org/officeDocument/2006/relationships/hyperlink" Target="https://en.wikipedia.org/wiki/Brooks%E2%80%99_law#cite_note-2" TargetMode="External"/><Relationship Id="rId7" Type="http://schemas.openxmlformats.org/officeDocument/2006/relationships/hyperlink" Target="https://en.wikipedia.org/wiki/Fred_Brooks" TargetMode="External"/><Relationship Id="rId8" Type="http://schemas.openxmlformats.org/officeDocument/2006/relationships/hyperlink" Target="https://en.wikipedia.org/wiki/The_Mythical_Man-Mont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of Scrums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Brooks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“Brooks</a:t>
            </a:r>
            <a:r>
              <a:rPr lang="en-US" b="1" dirty="0"/>
              <a:t>' law</a:t>
            </a:r>
            <a:r>
              <a:rPr lang="en-US" dirty="0"/>
              <a:t> is a claim about </a:t>
            </a:r>
            <a:r>
              <a:rPr lang="en-US" dirty="0">
                <a:hlinkClick r:id="rId3" tooltip="Software project management"/>
              </a:rPr>
              <a:t>software project management</a:t>
            </a:r>
            <a:r>
              <a:rPr lang="en-US" dirty="0"/>
              <a:t> according to which "adding </a:t>
            </a:r>
            <a:r>
              <a:rPr lang="en-US" dirty="0">
                <a:hlinkClick r:id="rId4" tooltip="Manpower"/>
              </a:rPr>
              <a:t>manpower</a:t>
            </a:r>
            <a:r>
              <a:rPr lang="en-US" dirty="0"/>
              <a:t> to a late software project makes it later".</a:t>
            </a:r>
            <a:r>
              <a:rPr lang="en-US" baseline="30000" dirty="0">
                <a:hlinkClick r:id="rId5"/>
              </a:rPr>
              <a:t>[1]</a:t>
            </a:r>
            <a:r>
              <a:rPr lang="en-US" baseline="30000" dirty="0">
                <a:hlinkClick r:id="rId6"/>
              </a:rPr>
              <a:t>[2]</a:t>
            </a:r>
            <a:r>
              <a:rPr lang="en-US" dirty="0"/>
              <a:t> It was coined by </a:t>
            </a:r>
            <a:r>
              <a:rPr lang="en-US" dirty="0">
                <a:hlinkClick r:id="rId7" tooltip="Fred Brooks"/>
              </a:rPr>
              <a:t>Fred Brooks</a:t>
            </a:r>
            <a:r>
              <a:rPr lang="en-US" dirty="0"/>
              <a:t> in his 1975 book </a:t>
            </a:r>
            <a:r>
              <a:rPr lang="en-US" i="1" dirty="0">
                <a:hlinkClick r:id="rId8" tooltip="The Mythical Man-Month"/>
              </a:rPr>
              <a:t>The Mythical Man-Month</a:t>
            </a:r>
            <a:r>
              <a:rPr lang="en-US" dirty="0"/>
              <a:t>. According to Brooks, there is an incremental person who, when added to a project, makes it take more, not less time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1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Scrum of Scrum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0" y="2133601"/>
            <a:ext cx="6360040" cy="353209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3698360" cy="402336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10+ people required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Multiple Scrum Teams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Each Scrum Team has a representative (usually Scrum Master)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Each representative attends SOS meetings and standup to resolve inter-dependencie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related to the project.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Facilitated by the Chief Scrum Master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311" y="1912313"/>
            <a:ext cx="5022369" cy="405652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87" y="1912313"/>
            <a:ext cx="4906840" cy="4056529"/>
          </a:xfrm>
        </p:spPr>
      </p:pic>
    </p:spTree>
    <p:extLst>
      <p:ext uri="{BB962C8B-B14F-4D97-AF65-F5344CB8AC3E}">
        <p14:creationId xmlns:p14="http://schemas.microsoft.com/office/powerpoint/2010/main" val="17227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smtClean="0"/>
              <a:t>Questions</a:t>
            </a:r>
            <a:r>
              <a:rPr lang="en-US" sz="8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12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282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Scrum of Scrums</vt:lpstr>
      <vt:lpstr>Brooks Law</vt:lpstr>
      <vt:lpstr>Solution: Scrum of Scrum</vt:lpstr>
      <vt:lpstr>Examples of SOS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of Scrums</dc:title>
  <dc:creator>F N</dc:creator>
  <cp:lastModifiedBy>F N</cp:lastModifiedBy>
  <cp:revision>16</cp:revision>
  <dcterms:created xsi:type="dcterms:W3CDTF">2016-06-16T13:21:53Z</dcterms:created>
  <dcterms:modified xsi:type="dcterms:W3CDTF">2016-06-16T22:34:14Z</dcterms:modified>
</cp:coreProperties>
</file>