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5C52F-3BDE-9956-8D7C-B29BB259F3EC}" v="214" dt="2024-06-11T14:30:56.577"/>
    <p1510:client id="{A56C2B1B-9287-97E7-8C67-1221A68EA0B8}" v="233" dt="2024-06-10T15:50:29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5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8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8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1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3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4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D6D26983-6050-485A-505B-DE6EB0F57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Tasker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Project done by Francisco </a:t>
            </a:r>
            <a:r>
              <a:rPr lang="en-US" sz="2000" dirty="0" err="1">
                <a:solidFill>
                  <a:srgbClr val="FFFFFF"/>
                </a:solidFill>
              </a:rPr>
              <a:t>Parrinha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task icon">
            <a:extLst>
              <a:ext uri="{FF2B5EF4-FFF2-40B4-BE49-F238E27FC236}">
                <a16:creationId xmlns:a16="http://schemas.microsoft.com/office/drawing/2014/main" id="{F0ED5E2F-5EDC-E5E0-01DD-7379BCA5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52" y="4004733"/>
            <a:ext cx="889942" cy="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10D1F6F0-FE7A-8CFB-F549-30F7E614E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048" y="14314"/>
            <a:ext cx="5443612" cy="6843251"/>
          </a:xfrm>
        </p:spPr>
      </p:pic>
    </p:spTree>
    <p:extLst>
      <p:ext uri="{BB962C8B-B14F-4D97-AF65-F5344CB8AC3E}">
        <p14:creationId xmlns:p14="http://schemas.microsoft.com/office/powerpoint/2010/main" val="321358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593B-B148-6D93-BDC7-3C36DE86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 the app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EFB3-09BE-5FE7-8FF2-4E111E50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HTTPS instead of HTTP</a:t>
            </a:r>
          </a:p>
          <a:p>
            <a:r>
              <a:rPr lang="en-US" dirty="0"/>
              <a:t>Add calendar component for the task's end date</a:t>
            </a:r>
          </a:p>
          <a:p>
            <a:r>
              <a:rPr lang="en-US" dirty="0"/>
              <a:t>Add automatic emails based on each task's end date</a:t>
            </a:r>
          </a:p>
        </p:txBody>
      </p:sp>
    </p:spTree>
    <p:extLst>
      <p:ext uri="{BB962C8B-B14F-4D97-AF65-F5344CB8AC3E}">
        <p14:creationId xmlns:p14="http://schemas.microsoft.com/office/powerpoint/2010/main" val="157721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A184-D232-F005-6449-2D45CF64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0750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3896-0C07-6012-D34E-111A66D1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9CEF-A0F8-0D14-ED1E-84492D2E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account: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 Login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 Register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 Account modifications</a:t>
            </a:r>
          </a:p>
          <a:p>
            <a:r>
              <a:rPr lang="en-US" dirty="0"/>
              <a:t>Add and manage Tasks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 Add new task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 Manage created tasks with update and delete operations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 Sort tasks by priority</a:t>
            </a:r>
          </a:p>
        </p:txBody>
      </p:sp>
    </p:spTree>
    <p:extLst>
      <p:ext uri="{BB962C8B-B14F-4D97-AF65-F5344CB8AC3E}">
        <p14:creationId xmlns:p14="http://schemas.microsoft.com/office/powerpoint/2010/main" val="337142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AF37-0142-E63D-4C5B-5D6EC648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47A6-18FB-EE1D-6AF9-E28C23CD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Spring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20303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6917-C400-4D3D-CE5B-629C843F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4" name="Content Placeholder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BFECFF69-B7A0-418A-1507-BAC723A9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073" y="1825625"/>
            <a:ext cx="8669853" cy="4351338"/>
          </a:xfrm>
        </p:spPr>
      </p:pic>
    </p:spTree>
    <p:extLst>
      <p:ext uri="{BB962C8B-B14F-4D97-AF65-F5344CB8AC3E}">
        <p14:creationId xmlns:p14="http://schemas.microsoft.com/office/powerpoint/2010/main" val="18140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2A0A-D317-4007-896B-2E2103AA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26363C-FFD1-C6D2-F954-246F3529D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678" y="1825625"/>
            <a:ext cx="8632644" cy="4351338"/>
          </a:xfrm>
        </p:spPr>
      </p:pic>
    </p:spTree>
    <p:extLst>
      <p:ext uri="{BB962C8B-B14F-4D97-AF65-F5344CB8AC3E}">
        <p14:creationId xmlns:p14="http://schemas.microsoft.com/office/powerpoint/2010/main" val="417592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03D6-2615-3AE7-CFEC-5F6D6132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Change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F769EF-46B8-E3A6-15BC-57FAF2DE5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678" y="1825625"/>
            <a:ext cx="8632644" cy="4351338"/>
          </a:xfrm>
        </p:spPr>
      </p:pic>
    </p:spTree>
    <p:extLst>
      <p:ext uri="{BB962C8B-B14F-4D97-AF65-F5344CB8AC3E}">
        <p14:creationId xmlns:p14="http://schemas.microsoft.com/office/powerpoint/2010/main" val="14912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03D6-2615-3AE7-CFEC-5F6D6132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Change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29E56A6-620C-0B3F-73A9-A2C36D269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678" y="1825625"/>
            <a:ext cx="8632644" cy="4351338"/>
          </a:xfrm>
        </p:spPr>
      </p:pic>
    </p:spTree>
    <p:extLst>
      <p:ext uri="{BB962C8B-B14F-4D97-AF65-F5344CB8AC3E}">
        <p14:creationId xmlns:p14="http://schemas.microsoft.com/office/powerpoint/2010/main" val="62173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7AA5466-920A-28F7-BBF6-81C9F4D97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704" y="15851"/>
            <a:ext cx="6173679" cy="6841713"/>
          </a:xfrm>
        </p:spPr>
      </p:pic>
    </p:spTree>
    <p:extLst>
      <p:ext uri="{BB962C8B-B14F-4D97-AF65-F5344CB8AC3E}">
        <p14:creationId xmlns:p14="http://schemas.microsoft.com/office/powerpoint/2010/main" val="415389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process flow&#10;&#10;Description automatically generated">
            <a:extLst>
              <a:ext uri="{FF2B5EF4-FFF2-40B4-BE49-F238E27FC236}">
                <a16:creationId xmlns:a16="http://schemas.microsoft.com/office/drawing/2014/main" id="{01022BE4-F826-A3FA-592C-504995D8A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661" y="26604"/>
            <a:ext cx="4570967" cy="6830961"/>
          </a:xfrm>
        </p:spPr>
      </p:pic>
    </p:spTree>
    <p:extLst>
      <p:ext uri="{BB962C8B-B14F-4D97-AF65-F5344CB8AC3E}">
        <p14:creationId xmlns:p14="http://schemas.microsoft.com/office/powerpoint/2010/main" val="14731153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GradientVTI</vt:lpstr>
      <vt:lpstr>Tasker</vt:lpstr>
      <vt:lpstr>Features</vt:lpstr>
      <vt:lpstr>Technologies</vt:lpstr>
      <vt:lpstr>Login</vt:lpstr>
      <vt:lpstr>Main Application</vt:lpstr>
      <vt:lpstr>Account Change</vt:lpstr>
      <vt:lpstr>Account Change</vt:lpstr>
      <vt:lpstr>PowerPoint Presentation</vt:lpstr>
      <vt:lpstr>PowerPoint Presentation</vt:lpstr>
      <vt:lpstr>PowerPoint Presentation</vt:lpstr>
      <vt:lpstr>Where can the app improve?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122</cp:revision>
  <dcterms:created xsi:type="dcterms:W3CDTF">2024-06-10T15:36:04Z</dcterms:created>
  <dcterms:modified xsi:type="dcterms:W3CDTF">2024-06-11T16:41:00Z</dcterms:modified>
</cp:coreProperties>
</file>