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63" r:id="rId5"/>
    <p:sldId id="276" r:id="rId6"/>
    <p:sldId id="272" r:id="rId7"/>
    <p:sldId id="277" r:id="rId8"/>
    <p:sldId id="278" r:id="rId9"/>
    <p:sldId id="279" r:id="rId10"/>
    <p:sldId id="280" r:id="rId11"/>
    <p:sldId id="281" r:id="rId12"/>
    <p:sldId id="270" r:id="rId13"/>
    <p:sldId id="260" r:id="rId14"/>
    <p:sldId id="261" r:id="rId15"/>
    <p:sldId id="264" r:id="rId16"/>
    <p:sldId id="26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4DE30-5DC3-44FB-8FC8-A3E680F095E9}" v="39" dt="2024-05-17T15:29:04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1564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osta Filip" userId="ba42b374-76a0-4c2a-a399-95223ebabdce" providerId="ADAL" clId="{0F14DE30-5DC3-44FB-8FC8-A3E680F095E9}"/>
    <pc:docChg chg="undo custSel addSld delSld modSld sldOrd">
      <pc:chgData name="Radosta Filip" userId="ba42b374-76a0-4c2a-a399-95223ebabdce" providerId="ADAL" clId="{0F14DE30-5DC3-44FB-8FC8-A3E680F095E9}" dt="2024-05-17T15:29:42.618" v="2822" actId="1076"/>
      <pc:docMkLst>
        <pc:docMk/>
      </pc:docMkLst>
      <pc:sldChg chg="modSp mod">
        <pc:chgData name="Radosta Filip" userId="ba42b374-76a0-4c2a-a399-95223ebabdce" providerId="ADAL" clId="{0F14DE30-5DC3-44FB-8FC8-A3E680F095E9}" dt="2024-04-25T07:20:34.913" v="53" actId="20577"/>
        <pc:sldMkLst>
          <pc:docMk/>
          <pc:sldMk cId="2561246648" sldId="256"/>
        </pc:sldMkLst>
        <pc:spChg chg="mod">
          <ac:chgData name="Radosta Filip" userId="ba42b374-76a0-4c2a-a399-95223ebabdce" providerId="ADAL" clId="{0F14DE30-5DC3-44FB-8FC8-A3E680F095E9}" dt="2024-04-25T07:20:29.967" v="39" actId="27636"/>
          <ac:spMkLst>
            <pc:docMk/>
            <pc:sldMk cId="2561246648" sldId="256"/>
            <ac:spMk id="2" creationId="{95FCA3A0-54FA-F904-1FA9-6509FB88E607}"/>
          </ac:spMkLst>
        </pc:spChg>
        <pc:spChg chg="mod">
          <ac:chgData name="Radosta Filip" userId="ba42b374-76a0-4c2a-a399-95223ebabdce" providerId="ADAL" clId="{0F14DE30-5DC3-44FB-8FC8-A3E680F095E9}" dt="2024-04-25T07:20:34.913" v="53" actId="20577"/>
          <ac:spMkLst>
            <pc:docMk/>
            <pc:sldMk cId="2561246648" sldId="256"/>
            <ac:spMk id="3" creationId="{C95E8743-0F78-1B59-9667-5BC11874DD54}"/>
          </ac:spMkLst>
        </pc:spChg>
      </pc:sldChg>
      <pc:sldChg chg="addSp modSp new mod">
        <pc:chgData name="Radosta Filip" userId="ba42b374-76a0-4c2a-a399-95223ebabdce" providerId="ADAL" clId="{0F14DE30-5DC3-44FB-8FC8-A3E680F095E9}" dt="2024-04-27T19:18:40.748" v="1128" actId="20577"/>
        <pc:sldMkLst>
          <pc:docMk/>
          <pc:sldMk cId="426376514" sldId="257"/>
        </pc:sldMkLst>
        <pc:spChg chg="mod">
          <ac:chgData name="Radosta Filip" userId="ba42b374-76a0-4c2a-a399-95223ebabdce" providerId="ADAL" clId="{0F14DE30-5DC3-44FB-8FC8-A3E680F095E9}" dt="2024-04-25T07:23:06.939" v="62" actId="20577"/>
          <ac:spMkLst>
            <pc:docMk/>
            <pc:sldMk cId="426376514" sldId="257"/>
            <ac:spMk id="2" creationId="{BB8C4BBE-145E-5E17-2101-6CF273964C68}"/>
          </ac:spMkLst>
        </pc:spChg>
        <pc:spChg chg="mod">
          <ac:chgData name="Radosta Filip" userId="ba42b374-76a0-4c2a-a399-95223ebabdce" providerId="ADAL" clId="{0F14DE30-5DC3-44FB-8FC8-A3E680F095E9}" dt="2024-04-27T19:18:40.748" v="1128" actId="20577"/>
          <ac:spMkLst>
            <pc:docMk/>
            <pc:sldMk cId="426376514" sldId="257"/>
            <ac:spMk id="3" creationId="{E4BFB258-4263-C8DD-8BDF-B513A12F6350}"/>
          </ac:spMkLst>
        </pc:spChg>
        <pc:spChg chg="add mod">
          <ac:chgData name="Radosta Filip" userId="ba42b374-76a0-4c2a-a399-95223ebabdce" providerId="ADAL" clId="{0F14DE30-5DC3-44FB-8FC8-A3E680F095E9}" dt="2024-04-25T08:27:18.834" v="873" actId="1076"/>
          <ac:spMkLst>
            <pc:docMk/>
            <pc:sldMk cId="426376514" sldId="257"/>
            <ac:spMk id="4" creationId="{625FBC0C-8C17-3D75-CCFA-A263CB438C0B}"/>
          </ac:spMkLst>
        </pc:spChg>
      </pc:sldChg>
      <pc:sldChg chg="modSp add del mod">
        <pc:chgData name="Radosta Filip" userId="ba42b374-76a0-4c2a-a399-95223ebabdce" providerId="ADAL" clId="{0F14DE30-5DC3-44FB-8FC8-A3E680F095E9}" dt="2024-04-25T08:30:57.539" v="934" actId="2696"/>
        <pc:sldMkLst>
          <pc:docMk/>
          <pc:sldMk cId="601033180" sldId="258"/>
        </pc:sldMkLst>
        <pc:spChg chg="mod">
          <ac:chgData name="Radosta Filip" userId="ba42b374-76a0-4c2a-a399-95223ebabdce" providerId="ADAL" clId="{0F14DE30-5DC3-44FB-8FC8-A3E680F095E9}" dt="2024-04-25T08:27:48.637" v="890" actId="20577"/>
          <ac:spMkLst>
            <pc:docMk/>
            <pc:sldMk cId="601033180" sldId="258"/>
            <ac:spMk id="2" creationId="{BB8C4BBE-145E-5E17-2101-6CF273964C68}"/>
          </ac:spMkLst>
        </pc:spChg>
        <pc:spChg chg="mod">
          <ac:chgData name="Radosta Filip" userId="ba42b374-76a0-4c2a-a399-95223ebabdce" providerId="ADAL" clId="{0F14DE30-5DC3-44FB-8FC8-A3E680F095E9}" dt="2024-04-25T08:30:36.683" v="933" actId="20577"/>
          <ac:spMkLst>
            <pc:docMk/>
            <pc:sldMk cId="601033180" sldId="258"/>
            <ac:spMk id="3" creationId="{E4BFB258-4263-C8DD-8BDF-B513A12F6350}"/>
          </ac:spMkLst>
        </pc:spChg>
      </pc:sldChg>
      <pc:sldChg chg="modSp add del mod ord">
        <pc:chgData name="Radosta Filip" userId="ba42b374-76a0-4c2a-a399-95223ebabdce" providerId="ADAL" clId="{0F14DE30-5DC3-44FB-8FC8-A3E680F095E9}" dt="2024-05-17T14:46:48.137" v="2815" actId="2696"/>
        <pc:sldMkLst>
          <pc:docMk/>
          <pc:sldMk cId="1850726243" sldId="259"/>
        </pc:sldMkLst>
        <pc:spChg chg="mod">
          <ac:chgData name="Radosta Filip" userId="ba42b374-76a0-4c2a-a399-95223ebabdce" providerId="ADAL" clId="{0F14DE30-5DC3-44FB-8FC8-A3E680F095E9}" dt="2024-04-25T08:31:07.515" v="949" actId="20577"/>
          <ac:spMkLst>
            <pc:docMk/>
            <pc:sldMk cId="1850726243" sldId="259"/>
            <ac:spMk id="2" creationId="{BB8C4BBE-145E-5E17-2101-6CF273964C68}"/>
          </ac:spMkLst>
        </pc:spChg>
        <pc:spChg chg="mod">
          <ac:chgData name="Radosta Filip" userId="ba42b374-76a0-4c2a-a399-95223ebabdce" providerId="ADAL" clId="{0F14DE30-5DC3-44FB-8FC8-A3E680F095E9}" dt="2024-04-25T08:32:40.881" v="1089" actId="20577"/>
          <ac:spMkLst>
            <pc:docMk/>
            <pc:sldMk cId="1850726243" sldId="259"/>
            <ac:spMk id="3" creationId="{E4BFB258-4263-C8DD-8BDF-B513A12F6350}"/>
          </ac:spMkLst>
        </pc:spChg>
      </pc:sldChg>
      <pc:sldChg chg="addSp delSp modSp add mod">
        <pc:chgData name="Radosta Filip" userId="ba42b374-76a0-4c2a-a399-95223ebabdce" providerId="ADAL" clId="{0F14DE30-5DC3-44FB-8FC8-A3E680F095E9}" dt="2024-05-17T15:29:42.618" v="2822" actId="1076"/>
        <pc:sldMkLst>
          <pc:docMk/>
          <pc:sldMk cId="735871896" sldId="260"/>
        </pc:sldMkLst>
        <pc:spChg chg="mod">
          <ac:chgData name="Radosta Filip" userId="ba42b374-76a0-4c2a-a399-95223ebabdce" providerId="ADAL" clId="{0F14DE30-5DC3-44FB-8FC8-A3E680F095E9}" dt="2024-04-25T07:58:32.457" v="308" actId="20577"/>
          <ac:spMkLst>
            <pc:docMk/>
            <pc:sldMk cId="735871896" sldId="260"/>
            <ac:spMk id="2" creationId="{BB8C4BBE-145E-5E17-2101-6CF273964C68}"/>
          </ac:spMkLst>
        </pc:spChg>
        <pc:spChg chg="del">
          <ac:chgData name="Radosta Filip" userId="ba42b374-76a0-4c2a-a399-95223ebabdce" providerId="ADAL" clId="{0F14DE30-5DC3-44FB-8FC8-A3E680F095E9}" dt="2024-04-28T10:00:38.852" v="2320" actId="22"/>
          <ac:spMkLst>
            <pc:docMk/>
            <pc:sldMk cId="735871896" sldId="260"/>
            <ac:spMk id="3" creationId="{E4BFB258-4263-C8DD-8BDF-B513A12F6350}"/>
          </ac:spMkLst>
        </pc:spChg>
        <pc:spChg chg="add mod">
          <ac:chgData name="Radosta Filip" userId="ba42b374-76a0-4c2a-a399-95223ebabdce" providerId="ADAL" clId="{0F14DE30-5DC3-44FB-8FC8-A3E680F095E9}" dt="2024-04-28T10:02:53.500" v="2324" actId="478"/>
          <ac:spMkLst>
            <pc:docMk/>
            <pc:sldMk cId="735871896" sldId="260"/>
            <ac:spMk id="7" creationId="{6A4A7E0C-9282-4925-D5CF-78DC123B271E}"/>
          </ac:spMkLst>
        </pc:spChg>
        <pc:picChg chg="add mod">
          <ac:chgData name="Radosta Filip" userId="ba42b374-76a0-4c2a-a399-95223ebabdce" providerId="ADAL" clId="{0F14DE30-5DC3-44FB-8FC8-A3E680F095E9}" dt="2024-05-17T15:29:42.618" v="2822" actId="1076"/>
          <ac:picMkLst>
            <pc:docMk/>
            <pc:sldMk cId="735871896" sldId="260"/>
            <ac:picMk id="3" creationId="{E0D233CA-367D-A3D8-9F27-D7ED9BDF7F88}"/>
          </ac:picMkLst>
        </pc:picChg>
        <pc:picChg chg="add del mod ord">
          <ac:chgData name="Radosta Filip" userId="ba42b374-76a0-4c2a-a399-95223ebabdce" providerId="ADAL" clId="{0F14DE30-5DC3-44FB-8FC8-A3E680F095E9}" dt="2024-04-28T10:02:53.500" v="2324" actId="478"/>
          <ac:picMkLst>
            <pc:docMk/>
            <pc:sldMk cId="735871896" sldId="260"/>
            <ac:picMk id="5" creationId="{9B589474-C03A-73DF-CFB2-596D41C03117}"/>
          </ac:picMkLst>
        </pc:picChg>
        <pc:picChg chg="add del mod">
          <ac:chgData name="Radosta Filip" userId="ba42b374-76a0-4c2a-a399-95223ebabdce" providerId="ADAL" clId="{0F14DE30-5DC3-44FB-8FC8-A3E680F095E9}" dt="2024-05-17T15:29:17.437" v="2818" actId="478"/>
          <ac:picMkLst>
            <pc:docMk/>
            <pc:sldMk cId="735871896" sldId="260"/>
            <ac:picMk id="9" creationId="{9CDFA110-9CCE-CF73-910E-75F80DB1D012}"/>
          </ac:picMkLst>
        </pc:picChg>
      </pc:sldChg>
      <pc:sldChg chg="addSp delSp modSp add mod">
        <pc:chgData name="Radosta Filip" userId="ba42b374-76a0-4c2a-a399-95223ebabdce" providerId="ADAL" clId="{0F14DE30-5DC3-44FB-8FC8-A3E680F095E9}" dt="2024-04-28T10:13:40.894" v="2519" actId="20577"/>
        <pc:sldMkLst>
          <pc:docMk/>
          <pc:sldMk cId="331215853" sldId="261"/>
        </pc:sldMkLst>
        <pc:spChg chg="mod">
          <ac:chgData name="Radosta Filip" userId="ba42b374-76a0-4c2a-a399-95223ebabdce" providerId="ADAL" clId="{0F14DE30-5DC3-44FB-8FC8-A3E680F095E9}" dt="2024-04-28T10:10:40.982" v="2453" actId="20577"/>
          <ac:spMkLst>
            <pc:docMk/>
            <pc:sldMk cId="331215853" sldId="261"/>
            <ac:spMk id="2" creationId="{BB8C4BBE-145E-5E17-2101-6CF273964C68}"/>
          </ac:spMkLst>
        </pc:spChg>
        <pc:spChg chg="mod">
          <ac:chgData name="Radosta Filip" userId="ba42b374-76a0-4c2a-a399-95223ebabdce" providerId="ADAL" clId="{0F14DE30-5DC3-44FB-8FC8-A3E680F095E9}" dt="2024-04-28T10:13:40.894" v="2519" actId="20577"/>
          <ac:spMkLst>
            <pc:docMk/>
            <pc:sldMk cId="331215853" sldId="261"/>
            <ac:spMk id="3" creationId="{E4BFB258-4263-C8DD-8BDF-B513A12F6350}"/>
          </ac:spMkLst>
        </pc:spChg>
        <pc:picChg chg="add del mod">
          <ac:chgData name="Radosta Filip" userId="ba42b374-76a0-4c2a-a399-95223ebabdce" providerId="ADAL" clId="{0F14DE30-5DC3-44FB-8FC8-A3E680F095E9}" dt="2024-04-28T10:08:36.107" v="2367" actId="478"/>
          <ac:picMkLst>
            <pc:docMk/>
            <pc:sldMk cId="331215853" sldId="261"/>
            <ac:picMk id="5" creationId="{A2851CBF-4E99-520A-882F-F97443A8DA5C}"/>
          </ac:picMkLst>
        </pc:picChg>
        <pc:picChg chg="add mod">
          <ac:chgData name="Radosta Filip" userId="ba42b374-76a0-4c2a-a399-95223ebabdce" providerId="ADAL" clId="{0F14DE30-5DC3-44FB-8FC8-A3E680F095E9}" dt="2024-04-28T10:10:48.105" v="2454" actId="1076"/>
          <ac:picMkLst>
            <pc:docMk/>
            <pc:sldMk cId="331215853" sldId="261"/>
            <ac:picMk id="7" creationId="{EE4B759E-5207-18E1-42EA-08C3B40F1465}"/>
          </ac:picMkLst>
        </pc:picChg>
      </pc:sldChg>
      <pc:sldChg chg="modSp new del mod">
        <pc:chgData name="Radosta Filip" userId="ba42b374-76a0-4c2a-a399-95223ebabdce" providerId="ADAL" clId="{0F14DE30-5DC3-44FB-8FC8-A3E680F095E9}" dt="2024-04-28T10:12:07.889" v="2474" actId="2696"/>
        <pc:sldMkLst>
          <pc:docMk/>
          <pc:sldMk cId="563245216" sldId="262"/>
        </pc:sldMkLst>
        <pc:spChg chg="mod">
          <ac:chgData name="Radosta Filip" userId="ba42b374-76a0-4c2a-a399-95223ebabdce" providerId="ADAL" clId="{0F14DE30-5DC3-44FB-8FC8-A3E680F095E9}" dt="2024-04-25T07:58:50.734" v="329" actId="20577"/>
          <ac:spMkLst>
            <pc:docMk/>
            <pc:sldMk cId="563245216" sldId="262"/>
            <ac:spMk id="2" creationId="{31659E06-CC35-3815-C681-5B9400044A2E}"/>
          </ac:spMkLst>
        </pc:spChg>
      </pc:sldChg>
      <pc:sldChg chg="modSp new mod ord">
        <pc:chgData name="Radosta Filip" userId="ba42b374-76a0-4c2a-a399-95223ebabdce" providerId="ADAL" clId="{0F14DE30-5DC3-44FB-8FC8-A3E680F095E9}" dt="2024-05-17T14:28:37.908" v="2800" actId="20577"/>
        <pc:sldMkLst>
          <pc:docMk/>
          <pc:sldMk cId="4193441498" sldId="263"/>
        </pc:sldMkLst>
        <pc:spChg chg="mod">
          <ac:chgData name="Radosta Filip" userId="ba42b374-76a0-4c2a-a399-95223ebabdce" providerId="ADAL" clId="{0F14DE30-5DC3-44FB-8FC8-A3E680F095E9}" dt="2024-04-25T07:59:04.890" v="338" actId="20577"/>
          <ac:spMkLst>
            <pc:docMk/>
            <pc:sldMk cId="4193441498" sldId="263"/>
            <ac:spMk id="2" creationId="{56AB580B-1A5C-ADC1-FF21-B9F782CC6103}"/>
          </ac:spMkLst>
        </pc:spChg>
        <pc:spChg chg="mod">
          <ac:chgData name="Radosta Filip" userId="ba42b374-76a0-4c2a-a399-95223ebabdce" providerId="ADAL" clId="{0F14DE30-5DC3-44FB-8FC8-A3E680F095E9}" dt="2024-05-17T14:28:37.908" v="2800" actId="20577"/>
          <ac:spMkLst>
            <pc:docMk/>
            <pc:sldMk cId="4193441498" sldId="263"/>
            <ac:spMk id="3" creationId="{F9EFE7CA-CB98-15AF-3656-84946AAC232F}"/>
          </ac:spMkLst>
        </pc:spChg>
      </pc:sldChg>
      <pc:sldChg chg="addSp modSp new mod">
        <pc:chgData name="Radosta Filip" userId="ba42b374-76a0-4c2a-a399-95223ebabdce" providerId="ADAL" clId="{0F14DE30-5DC3-44FB-8FC8-A3E680F095E9}" dt="2024-04-28T10:17:14.048" v="2560" actId="1076"/>
        <pc:sldMkLst>
          <pc:docMk/>
          <pc:sldMk cId="2495238685" sldId="264"/>
        </pc:sldMkLst>
        <pc:spChg chg="mod">
          <ac:chgData name="Radosta Filip" userId="ba42b374-76a0-4c2a-a399-95223ebabdce" providerId="ADAL" clId="{0F14DE30-5DC3-44FB-8FC8-A3E680F095E9}" dt="2024-04-25T07:59:44.616" v="359" actId="20577"/>
          <ac:spMkLst>
            <pc:docMk/>
            <pc:sldMk cId="2495238685" sldId="264"/>
            <ac:spMk id="2" creationId="{067100C6-E615-C1F8-A367-2A961C01C24A}"/>
          </ac:spMkLst>
        </pc:spChg>
        <pc:spChg chg="mod">
          <ac:chgData name="Radosta Filip" userId="ba42b374-76a0-4c2a-a399-95223ebabdce" providerId="ADAL" clId="{0F14DE30-5DC3-44FB-8FC8-A3E680F095E9}" dt="2024-04-28T10:16:23.618" v="2556" actId="20577"/>
          <ac:spMkLst>
            <pc:docMk/>
            <pc:sldMk cId="2495238685" sldId="264"/>
            <ac:spMk id="3" creationId="{C14AB682-E6F2-418F-F55E-988FAEE62B8B}"/>
          </ac:spMkLst>
        </pc:spChg>
        <pc:picChg chg="add mod">
          <ac:chgData name="Radosta Filip" userId="ba42b374-76a0-4c2a-a399-95223ebabdce" providerId="ADAL" clId="{0F14DE30-5DC3-44FB-8FC8-A3E680F095E9}" dt="2024-04-28T10:17:14.048" v="2560" actId="1076"/>
          <ac:picMkLst>
            <pc:docMk/>
            <pc:sldMk cId="2495238685" sldId="264"/>
            <ac:picMk id="5" creationId="{663933E1-51B4-9CED-7CCE-7E95D6E8983F}"/>
          </ac:picMkLst>
        </pc:picChg>
        <pc:picChg chg="add mod">
          <ac:chgData name="Radosta Filip" userId="ba42b374-76a0-4c2a-a399-95223ebabdce" providerId="ADAL" clId="{0F14DE30-5DC3-44FB-8FC8-A3E680F095E9}" dt="2024-04-28T10:17:10.896" v="2559" actId="1076"/>
          <ac:picMkLst>
            <pc:docMk/>
            <pc:sldMk cId="2495238685" sldId="264"/>
            <ac:picMk id="7" creationId="{7FE60592-B5ED-A3DE-A92A-E92B7188F7C8}"/>
          </ac:picMkLst>
        </pc:picChg>
      </pc:sldChg>
      <pc:sldChg chg="addSp delSp modSp add mod modAnim">
        <pc:chgData name="Radosta Filip" userId="ba42b374-76a0-4c2a-a399-95223ebabdce" providerId="ADAL" clId="{0F14DE30-5DC3-44FB-8FC8-A3E680F095E9}" dt="2024-04-28T19:48:09.461" v="2693"/>
        <pc:sldMkLst>
          <pc:docMk/>
          <pc:sldMk cId="2777874634" sldId="265"/>
        </pc:sldMkLst>
        <pc:spChg chg="mod">
          <ac:chgData name="Radosta Filip" userId="ba42b374-76a0-4c2a-a399-95223ebabdce" providerId="ADAL" clId="{0F14DE30-5DC3-44FB-8FC8-A3E680F095E9}" dt="2024-04-28T19:45:22.363" v="2671" actId="20577"/>
          <ac:spMkLst>
            <pc:docMk/>
            <pc:sldMk cId="2777874634" sldId="265"/>
            <ac:spMk id="2" creationId="{067100C6-E615-C1F8-A367-2A961C01C24A}"/>
          </ac:spMkLst>
        </pc:spChg>
        <pc:spChg chg="mod">
          <ac:chgData name="Radosta Filip" userId="ba42b374-76a0-4c2a-a399-95223ebabdce" providerId="ADAL" clId="{0F14DE30-5DC3-44FB-8FC8-A3E680F095E9}" dt="2024-04-28T19:40:50.356" v="2659" actId="20577"/>
          <ac:spMkLst>
            <pc:docMk/>
            <pc:sldMk cId="2777874634" sldId="265"/>
            <ac:spMk id="3" creationId="{C14AB682-E6F2-418F-F55E-988FAEE62B8B}"/>
          </ac:spMkLst>
        </pc:spChg>
        <pc:picChg chg="add del mod">
          <ac:chgData name="Radosta Filip" userId="ba42b374-76a0-4c2a-a399-95223ebabdce" providerId="ADAL" clId="{0F14DE30-5DC3-44FB-8FC8-A3E680F095E9}" dt="2024-04-28T19:37:12.271" v="2595" actId="478"/>
          <ac:picMkLst>
            <pc:docMk/>
            <pc:sldMk cId="2777874634" sldId="265"/>
            <ac:picMk id="5" creationId="{EE25160D-59DA-B72C-5AAC-20189009D3BE}"/>
          </ac:picMkLst>
        </pc:picChg>
        <pc:picChg chg="add mod">
          <ac:chgData name="Radosta Filip" userId="ba42b374-76a0-4c2a-a399-95223ebabdce" providerId="ADAL" clId="{0F14DE30-5DC3-44FB-8FC8-A3E680F095E9}" dt="2024-04-28T19:38:58.058" v="2597" actId="1076"/>
          <ac:picMkLst>
            <pc:docMk/>
            <pc:sldMk cId="2777874634" sldId="265"/>
            <ac:picMk id="7" creationId="{39B07112-EC8D-CFC6-7632-B39005474D03}"/>
          </ac:picMkLst>
        </pc:picChg>
        <pc:picChg chg="add mod">
          <ac:chgData name="Radosta Filip" userId="ba42b374-76a0-4c2a-a399-95223ebabdce" providerId="ADAL" clId="{0F14DE30-5DC3-44FB-8FC8-A3E680F095E9}" dt="2024-04-28T19:44:14.238" v="2668" actId="1076"/>
          <ac:picMkLst>
            <pc:docMk/>
            <pc:sldMk cId="2777874634" sldId="265"/>
            <ac:picMk id="9" creationId="{48223927-0C81-C889-BB7B-1A96DD05EA45}"/>
          </ac:picMkLst>
        </pc:picChg>
      </pc:sldChg>
      <pc:sldChg chg="modSp add del mod">
        <pc:chgData name="Radosta Filip" userId="ba42b374-76a0-4c2a-a399-95223ebabdce" providerId="ADAL" clId="{0F14DE30-5DC3-44FB-8FC8-A3E680F095E9}" dt="2024-04-28T19:45:27.833" v="2672" actId="2696"/>
        <pc:sldMkLst>
          <pc:docMk/>
          <pc:sldMk cId="3292156735" sldId="266"/>
        </pc:sldMkLst>
        <pc:spChg chg="mod">
          <ac:chgData name="Radosta Filip" userId="ba42b374-76a0-4c2a-a399-95223ebabdce" providerId="ADAL" clId="{0F14DE30-5DC3-44FB-8FC8-A3E680F095E9}" dt="2024-04-25T08:04:04.962" v="410" actId="20577"/>
          <ac:spMkLst>
            <pc:docMk/>
            <pc:sldMk cId="3292156735" sldId="266"/>
            <ac:spMk id="2" creationId="{067100C6-E615-C1F8-A367-2A961C01C24A}"/>
          </ac:spMkLst>
        </pc:spChg>
      </pc:sldChg>
      <pc:sldChg chg="modSp add del mod">
        <pc:chgData name="Radosta Filip" userId="ba42b374-76a0-4c2a-a399-95223ebabdce" providerId="ADAL" clId="{0F14DE30-5DC3-44FB-8FC8-A3E680F095E9}" dt="2024-04-28T19:45:31.883" v="2673" actId="2696"/>
        <pc:sldMkLst>
          <pc:docMk/>
          <pc:sldMk cId="2385199522" sldId="267"/>
        </pc:sldMkLst>
        <pc:spChg chg="mod">
          <ac:chgData name="Radosta Filip" userId="ba42b374-76a0-4c2a-a399-95223ebabdce" providerId="ADAL" clId="{0F14DE30-5DC3-44FB-8FC8-A3E680F095E9}" dt="2024-04-25T08:04:27.894" v="421" actId="20577"/>
          <ac:spMkLst>
            <pc:docMk/>
            <pc:sldMk cId="2385199522" sldId="267"/>
            <ac:spMk id="2" creationId="{067100C6-E615-C1F8-A367-2A961C01C24A}"/>
          </ac:spMkLst>
        </pc:spChg>
      </pc:sldChg>
      <pc:sldChg chg="modSp add del mod">
        <pc:chgData name="Radosta Filip" userId="ba42b374-76a0-4c2a-a399-95223ebabdce" providerId="ADAL" clId="{0F14DE30-5DC3-44FB-8FC8-A3E680F095E9}" dt="2024-04-28T19:45:38.165" v="2674" actId="2696"/>
        <pc:sldMkLst>
          <pc:docMk/>
          <pc:sldMk cId="3471009644" sldId="268"/>
        </pc:sldMkLst>
        <pc:spChg chg="mod">
          <ac:chgData name="Radosta Filip" userId="ba42b374-76a0-4c2a-a399-95223ebabdce" providerId="ADAL" clId="{0F14DE30-5DC3-44FB-8FC8-A3E680F095E9}" dt="2024-04-25T08:04:57.664" v="433" actId="20577"/>
          <ac:spMkLst>
            <pc:docMk/>
            <pc:sldMk cId="3471009644" sldId="268"/>
            <ac:spMk id="2" creationId="{067100C6-E615-C1F8-A367-2A961C01C24A}"/>
          </ac:spMkLst>
        </pc:spChg>
      </pc:sldChg>
      <pc:sldChg chg="modSp new del mod">
        <pc:chgData name="Radosta Filip" userId="ba42b374-76a0-4c2a-a399-95223ebabdce" providerId="ADAL" clId="{0F14DE30-5DC3-44FB-8FC8-A3E680F095E9}" dt="2024-04-28T19:45:43.490" v="2675" actId="2696"/>
        <pc:sldMkLst>
          <pc:docMk/>
          <pc:sldMk cId="937749787" sldId="269"/>
        </pc:sldMkLst>
        <pc:spChg chg="mod">
          <ac:chgData name="Radosta Filip" userId="ba42b374-76a0-4c2a-a399-95223ebabdce" providerId="ADAL" clId="{0F14DE30-5DC3-44FB-8FC8-A3E680F095E9}" dt="2024-04-25T08:05:24.599" v="459" actId="20577"/>
          <ac:spMkLst>
            <pc:docMk/>
            <pc:sldMk cId="937749787" sldId="269"/>
            <ac:spMk id="2" creationId="{65649F6C-2ED6-7F55-43B9-1C777B36678C}"/>
          </ac:spMkLst>
        </pc:spChg>
      </pc:sldChg>
      <pc:sldChg chg="addSp modSp add mod ord">
        <pc:chgData name="Radosta Filip" userId="ba42b374-76a0-4c2a-a399-95223ebabdce" providerId="ADAL" clId="{0F14DE30-5DC3-44FB-8FC8-A3E680F095E9}" dt="2024-04-28T09:53:35.258" v="2317" actId="14100"/>
        <pc:sldMkLst>
          <pc:docMk/>
          <pc:sldMk cId="3395851656" sldId="270"/>
        </pc:sldMkLst>
        <pc:spChg chg="mod">
          <ac:chgData name="Radosta Filip" userId="ba42b374-76a0-4c2a-a399-95223ebabdce" providerId="ADAL" clId="{0F14DE30-5DC3-44FB-8FC8-A3E680F095E9}" dt="2024-04-25T08:06:04.943" v="495" actId="20577"/>
          <ac:spMkLst>
            <pc:docMk/>
            <pc:sldMk cId="3395851656" sldId="270"/>
            <ac:spMk id="2" creationId="{65649F6C-2ED6-7F55-43B9-1C777B36678C}"/>
          </ac:spMkLst>
        </pc:spChg>
        <pc:spChg chg="mod">
          <ac:chgData name="Radosta Filip" userId="ba42b374-76a0-4c2a-a399-95223ebabdce" providerId="ADAL" clId="{0F14DE30-5DC3-44FB-8FC8-A3E680F095E9}" dt="2024-04-28T09:50:27.181" v="2308" actId="20577"/>
          <ac:spMkLst>
            <pc:docMk/>
            <pc:sldMk cId="3395851656" sldId="270"/>
            <ac:spMk id="3" creationId="{E8B83E7B-7C24-F258-69F5-C24A8B834BF1}"/>
          </ac:spMkLst>
        </pc:spChg>
        <pc:picChg chg="add mod">
          <ac:chgData name="Radosta Filip" userId="ba42b374-76a0-4c2a-a399-95223ebabdce" providerId="ADAL" clId="{0F14DE30-5DC3-44FB-8FC8-A3E680F095E9}" dt="2024-04-28T09:53:35.258" v="2317" actId="14100"/>
          <ac:picMkLst>
            <pc:docMk/>
            <pc:sldMk cId="3395851656" sldId="270"/>
            <ac:picMk id="5" creationId="{BC3B7351-68D2-DEE3-97D4-22D479348AF6}"/>
          </ac:picMkLst>
        </pc:picChg>
        <pc:picChg chg="add mod">
          <ac:chgData name="Radosta Filip" userId="ba42b374-76a0-4c2a-a399-95223ebabdce" providerId="ADAL" clId="{0F14DE30-5DC3-44FB-8FC8-A3E680F095E9}" dt="2024-04-28T09:53:15.832" v="2315" actId="1076"/>
          <ac:picMkLst>
            <pc:docMk/>
            <pc:sldMk cId="3395851656" sldId="270"/>
            <ac:picMk id="7" creationId="{782B4CA1-03F6-F8DD-C656-8113DC909D48}"/>
          </ac:picMkLst>
        </pc:picChg>
      </pc:sldChg>
      <pc:sldChg chg="modSp add del mod">
        <pc:chgData name="Radosta Filip" userId="ba42b374-76a0-4c2a-a399-95223ebabdce" providerId="ADAL" clId="{0F14DE30-5DC3-44FB-8FC8-A3E680F095E9}" dt="2024-04-28T19:45:48.513" v="2676" actId="2696"/>
        <pc:sldMkLst>
          <pc:docMk/>
          <pc:sldMk cId="2022253925" sldId="271"/>
        </pc:sldMkLst>
        <pc:spChg chg="mod">
          <ac:chgData name="Radosta Filip" userId="ba42b374-76a0-4c2a-a399-95223ebabdce" providerId="ADAL" clId="{0F14DE30-5DC3-44FB-8FC8-A3E680F095E9}" dt="2024-04-25T08:06:18.346" v="522" actId="20577"/>
          <ac:spMkLst>
            <pc:docMk/>
            <pc:sldMk cId="2022253925" sldId="271"/>
            <ac:spMk id="2" creationId="{65649F6C-2ED6-7F55-43B9-1C777B36678C}"/>
          </ac:spMkLst>
        </pc:spChg>
      </pc:sldChg>
      <pc:sldChg chg="addSp modSp new mod ord">
        <pc:chgData name="Radosta Filip" userId="ba42b374-76a0-4c2a-a399-95223ebabdce" providerId="ADAL" clId="{0F14DE30-5DC3-44FB-8FC8-A3E680F095E9}" dt="2024-04-28T09:22:40.147" v="1747" actId="20577"/>
        <pc:sldMkLst>
          <pc:docMk/>
          <pc:sldMk cId="3509559328" sldId="272"/>
        </pc:sldMkLst>
        <pc:spChg chg="mod">
          <ac:chgData name="Radosta Filip" userId="ba42b374-76a0-4c2a-a399-95223ebabdce" providerId="ADAL" clId="{0F14DE30-5DC3-44FB-8FC8-A3E680F095E9}" dt="2024-04-28T09:15:08.184" v="1644" actId="20577"/>
          <ac:spMkLst>
            <pc:docMk/>
            <pc:sldMk cId="3509559328" sldId="272"/>
            <ac:spMk id="2" creationId="{8A8488E5-E358-9F04-9F59-4659524E52B9}"/>
          </ac:spMkLst>
        </pc:spChg>
        <pc:spChg chg="mod">
          <ac:chgData name="Radosta Filip" userId="ba42b374-76a0-4c2a-a399-95223ebabdce" providerId="ADAL" clId="{0F14DE30-5DC3-44FB-8FC8-A3E680F095E9}" dt="2024-04-28T09:22:40.147" v="1747" actId="20577"/>
          <ac:spMkLst>
            <pc:docMk/>
            <pc:sldMk cId="3509559328" sldId="272"/>
            <ac:spMk id="3" creationId="{8201709A-E5AE-E381-0A01-E3F003EE2E7D}"/>
          </ac:spMkLst>
        </pc:spChg>
        <pc:picChg chg="add mod">
          <ac:chgData name="Radosta Filip" userId="ba42b374-76a0-4c2a-a399-95223ebabdce" providerId="ADAL" clId="{0F14DE30-5DC3-44FB-8FC8-A3E680F095E9}" dt="2024-04-28T09:18:50.656" v="1722" actId="1076"/>
          <ac:picMkLst>
            <pc:docMk/>
            <pc:sldMk cId="3509559328" sldId="272"/>
            <ac:picMk id="1026" creationId="{AD157367-9B05-5C60-2C9D-AAAD6B485BC3}"/>
          </ac:picMkLst>
        </pc:picChg>
      </pc:sldChg>
      <pc:sldChg chg="modSp new mod">
        <pc:chgData name="Radosta Filip" userId="ba42b374-76a0-4c2a-a399-95223ebabdce" providerId="ADAL" clId="{0F14DE30-5DC3-44FB-8FC8-A3E680F095E9}" dt="2024-04-28T19:55:56.930" v="2798" actId="20577"/>
        <pc:sldMkLst>
          <pc:docMk/>
          <pc:sldMk cId="2073586264" sldId="273"/>
        </pc:sldMkLst>
        <pc:spChg chg="mod">
          <ac:chgData name="Radosta Filip" userId="ba42b374-76a0-4c2a-a399-95223ebabdce" providerId="ADAL" clId="{0F14DE30-5DC3-44FB-8FC8-A3E680F095E9}" dt="2024-04-25T08:06:55.552" v="573" actId="20577"/>
          <ac:spMkLst>
            <pc:docMk/>
            <pc:sldMk cId="2073586264" sldId="273"/>
            <ac:spMk id="2" creationId="{08D2A571-D31C-7D83-2B9D-D7E82A3AD71E}"/>
          </ac:spMkLst>
        </pc:spChg>
        <pc:spChg chg="mod">
          <ac:chgData name="Radosta Filip" userId="ba42b374-76a0-4c2a-a399-95223ebabdce" providerId="ADAL" clId="{0F14DE30-5DC3-44FB-8FC8-A3E680F095E9}" dt="2024-04-28T19:55:56.930" v="2798" actId="20577"/>
          <ac:spMkLst>
            <pc:docMk/>
            <pc:sldMk cId="2073586264" sldId="273"/>
            <ac:spMk id="3" creationId="{75FEE8EE-FA66-9DBE-8ACE-E364FFE86BCD}"/>
          </ac:spMkLst>
        </pc:spChg>
      </pc:sldChg>
      <pc:sldChg chg="modSp add del mod">
        <pc:chgData name="Radosta Filip" userId="ba42b374-76a0-4c2a-a399-95223ebabdce" providerId="ADAL" clId="{0F14DE30-5DC3-44FB-8FC8-A3E680F095E9}" dt="2024-04-28T19:45:52.997" v="2677" actId="2696"/>
        <pc:sldMkLst>
          <pc:docMk/>
          <pc:sldMk cId="3480872693" sldId="274"/>
        </pc:sldMkLst>
        <pc:spChg chg="mod">
          <ac:chgData name="Radosta Filip" userId="ba42b374-76a0-4c2a-a399-95223ebabdce" providerId="ADAL" clId="{0F14DE30-5DC3-44FB-8FC8-A3E680F095E9}" dt="2024-04-25T08:32:55.345" v="1100" actId="20577"/>
          <ac:spMkLst>
            <pc:docMk/>
            <pc:sldMk cId="3480872693" sldId="274"/>
            <ac:spMk id="2" creationId="{65649F6C-2ED6-7F55-43B9-1C777B36678C}"/>
          </ac:spMkLst>
        </pc:spChg>
      </pc:sldChg>
      <pc:sldChg chg="addSp delSp modSp new mod">
        <pc:chgData name="Radosta Filip" userId="ba42b374-76a0-4c2a-a399-95223ebabdce" providerId="ADAL" clId="{0F14DE30-5DC3-44FB-8FC8-A3E680F095E9}" dt="2024-04-27T19:26:56.754" v="1225" actId="20577"/>
        <pc:sldMkLst>
          <pc:docMk/>
          <pc:sldMk cId="3223709423" sldId="275"/>
        </pc:sldMkLst>
        <pc:spChg chg="mod">
          <ac:chgData name="Radosta Filip" userId="ba42b374-76a0-4c2a-a399-95223ebabdce" providerId="ADAL" clId="{0F14DE30-5DC3-44FB-8FC8-A3E680F095E9}" dt="2024-04-27T19:19:31.215" v="1145" actId="20577"/>
          <ac:spMkLst>
            <pc:docMk/>
            <pc:sldMk cId="3223709423" sldId="275"/>
            <ac:spMk id="2" creationId="{4E6AB633-2340-AC3E-558D-C5B77AC2F254}"/>
          </ac:spMkLst>
        </pc:spChg>
        <pc:spChg chg="mod">
          <ac:chgData name="Radosta Filip" userId="ba42b374-76a0-4c2a-a399-95223ebabdce" providerId="ADAL" clId="{0F14DE30-5DC3-44FB-8FC8-A3E680F095E9}" dt="2024-04-27T19:26:56.754" v="1225" actId="20577"/>
          <ac:spMkLst>
            <pc:docMk/>
            <pc:sldMk cId="3223709423" sldId="275"/>
            <ac:spMk id="3" creationId="{710E40EC-ECEF-9A8A-35C5-EFABC7559F78}"/>
          </ac:spMkLst>
        </pc:spChg>
        <pc:spChg chg="add del">
          <ac:chgData name="Radosta Filip" userId="ba42b374-76a0-4c2a-a399-95223ebabdce" providerId="ADAL" clId="{0F14DE30-5DC3-44FB-8FC8-A3E680F095E9}" dt="2024-04-27T19:23:14.793" v="1182" actId="22"/>
          <ac:spMkLst>
            <pc:docMk/>
            <pc:sldMk cId="3223709423" sldId="275"/>
            <ac:spMk id="5" creationId="{8E9C2E5F-ADAC-B963-4D1B-A67140ED0D0A}"/>
          </ac:spMkLst>
        </pc:spChg>
        <pc:spChg chg="add mod">
          <ac:chgData name="Radosta Filip" userId="ba42b374-76a0-4c2a-a399-95223ebabdce" providerId="ADAL" clId="{0F14DE30-5DC3-44FB-8FC8-A3E680F095E9}" dt="2024-04-27T19:24:31.228" v="1192" actId="115"/>
          <ac:spMkLst>
            <pc:docMk/>
            <pc:sldMk cId="3223709423" sldId="275"/>
            <ac:spMk id="7" creationId="{60AB46DE-93AB-B352-9F96-74A54811FA79}"/>
          </ac:spMkLst>
        </pc:spChg>
      </pc:sldChg>
      <pc:sldChg chg="modSp new mod">
        <pc:chgData name="Radosta Filip" userId="ba42b374-76a0-4c2a-a399-95223ebabdce" providerId="ADAL" clId="{0F14DE30-5DC3-44FB-8FC8-A3E680F095E9}" dt="2024-05-17T14:29:53.731" v="2814" actId="20577"/>
        <pc:sldMkLst>
          <pc:docMk/>
          <pc:sldMk cId="3004773091" sldId="276"/>
        </pc:sldMkLst>
        <pc:spChg chg="mod">
          <ac:chgData name="Radosta Filip" userId="ba42b374-76a0-4c2a-a399-95223ebabdce" providerId="ADAL" clId="{0F14DE30-5DC3-44FB-8FC8-A3E680F095E9}" dt="2024-04-28T09:14:51.717" v="1643" actId="20577"/>
          <ac:spMkLst>
            <pc:docMk/>
            <pc:sldMk cId="3004773091" sldId="276"/>
            <ac:spMk id="2" creationId="{9CEBD48A-4985-E417-6C11-BB68E810774E}"/>
          </ac:spMkLst>
        </pc:spChg>
        <pc:spChg chg="mod">
          <ac:chgData name="Radosta Filip" userId="ba42b374-76a0-4c2a-a399-95223ebabdce" providerId="ADAL" clId="{0F14DE30-5DC3-44FB-8FC8-A3E680F095E9}" dt="2024-05-17T14:29:53.731" v="2814" actId="20577"/>
          <ac:spMkLst>
            <pc:docMk/>
            <pc:sldMk cId="3004773091" sldId="276"/>
            <ac:spMk id="3" creationId="{A823D41A-8D6C-D7E3-8F1D-A142BC708FE3}"/>
          </ac:spMkLst>
        </pc:spChg>
      </pc:sldChg>
      <pc:sldChg chg="addSp modSp new mod">
        <pc:chgData name="Radosta Filip" userId="ba42b374-76a0-4c2a-a399-95223ebabdce" providerId="ADAL" clId="{0F14DE30-5DC3-44FB-8FC8-A3E680F095E9}" dt="2024-04-28T09:25:25.001" v="1817" actId="14100"/>
        <pc:sldMkLst>
          <pc:docMk/>
          <pc:sldMk cId="4049691789" sldId="277"/>
        </pc:sldMkLst>
        <pc:spChg chg="mod">
          <ac:chgData name="Radosta Filip" userId="ba42b374-76a0-4c2a-a399-95223ebabdce" providerId="ADAL" clId="{0F14DE30-5DC3-44FB-8FC8-A3E680F095E9}" dt="2024-04-28T09:23:08.177" v="1772" actId="20577"/>
          <ac:spMkLst>
            <pc:docMk/>
            <pc:sldMk cId="4049691789" sldId="277"/>
            <ac:spMk id="2" creationId="{51DCE307-C741-F014-942E-FE5F48E9E8C9}"/>
          </ac:spMkLst>
        </pc:spChg>
        <pc:spChg chg="mod">
          <ac:chgData name="Radosta Filip" userId="ba42b374-76a0-4c2a-a399-95223ebabdce" providerId="ADAL" clId="{0F14DE30-5DC3-44FB-8FC8-A3E680F095E9}" dt="2024-04-28T09:24:12.280" v="1810" actId="20577"/>
          <ac:spMkLst>
            <pc:docMk/>
            <pc:sldMk cId="4049691789" sldId="277"/>
            <ac:spMk id="3" creationId="{325B1218-A3EE-B54F-E4F3-08AB9614D3FA}"/>
          </ac:spMkLst>
        </pc:spChg>
        <pc:picChg chg="add mod">
          <ac:chgData name="Radosta Filip" userId="ba42b374-76a0-4c2a-a399-95223ebabdce" providerId="ADAL" clId="{0F14DE30-5DC3-44FB-8FC8-A3E680F095E9}" dt="2024-04-28T09:25:25.001" v="1817" actId="14100"/>
          <ac:picMkLst>
            <pc:docMk/>
            <pc:sldMk cId="4049691789" sldId="277"/>
            <ac:picMk id="2050" creationId="{CCB1562A-D78F-2E44-47FD-E3FCF8BCECFE}"/>
          </ac:picMkLst>
        </pc:picChg>
        <pc:picChg chg="add mod">
          <ac:chgData name="Radosta Filip" userId="ba42b374-76a0-4c2a-a399-95223ebabdce" providerId="ADAL" clId="{0F14DE30-5DC3-44FB-8FC8-A3E680F095E9}" dt="2024-04-28T09:25:21.160" v="1816" actId="1076"/>
          <ac:picMkLst>
            <pc:docMk/>
            <pc:sldMk cId="4049691789" sldId="277"/>
            <ac:picMk id="2052" creationId="{F572BCE4-9BDB-F5AC-BF71-8EDE475E5944}"/>
          </ac:picMkLst>
        </pc:picChg>
      </pc:sldChg>
      <pc:sldChg chg="addSp modSp new mod">
        <pc:chgData name="Radosta Filip" userId="ba42b374-76a0-4c2a-a399-95223ebabdce" providerId="ADAL" clId="{0F14DE30-5DC3-44FB-8FC8-A3E680F095E9}" dt="2024-04-28T09:29:43.851" v="1862" actId="20577"/>
        <pc:sldMkLst>
          <pc:docMk/>
          <pc:sldMk cId="3459278648" sldId="278"/>
        </pc:sldMkLst>
        <pc:spChg chg="mod">
          <ac:chgData name="Radosta Filip" userId="ba42b374-76a0-4c2a-a399-95223ebabdce" providerId="ADAL" clId="{0F14DE30-5DC3-44FB-8FC8-A3E680F095E9}" dt="2024-04-28T09:26:43.640" v="1840" actId="20577"/>
          <ac:spMkLst>
            <pc:docMk/>
            <pc:sldMk cId="3459278648" sldId="278"/>
            <ac:spMk id="2" creationId="{6512C532-3742-3232-AEA4-3018FBCEF826}"/>
          </ac:spMkLst>
        </pc:spChg>
        <pc:spChg chg="mod">
          <ac:chgData name="Radosta Filip" userId="ba42b374-76a0-4c2a-a399-95223ebabdce" providerId="ADAL" clId="{0F14DE30-5DC3-44FB-8FC8-A3E680F095E9}" dt="2024-04-28T09:29:43.851" v="1862" actId="20577"/>
          <ac:spMkLst>
            <pc:docMk/>
            <pc:sldMk cId="3459278648" sldId="278"/>
            <ac:spMk id="3" creationId="{F2E378C4-9A72-C832-7239-450A620B69E0}"/>
          </ac:spMkLst>
        </pc:spChg>
        <pc:picChg chg="add mod">
          <ac:chgData name="Radosta Filip" userId="ba42b374-76a0-4c2a-a399-95223ebabdce" providerId="ADAL" clId="{0F14DE30-5DC3-44FB-8FC8-A3E680F095E9}" dt="2024-04-28T09:27:50.170" v="1846" actId="1076"/>
          <ac:picMkLst>
            <pc:docMk/>
            <pc:sldMk cId="3459278648" sldId="278"/>
            <ac:picMk id="3074" creationId="{4A184DF2-0A58-2965-EBB1-F85D29CCE3F4}"/>
          </ac:picMkLst>
        </pc:picChg>
      </pc:sldChg>
      <pc:sldChg chg="addSp modSp new mod setBg">
        <pc:chgData name="Radosta Filip" userId="ba42b374-76a0-4c2a-a399-95223ebabdce" providerId="ADAL" clId="{0F14DE30-5DC3-44FB-8FC8-A3E680F095E9}" dt="2024-04-28T09:32:33.497" v="1914" actId="20577"/>
        <pc:sldMkLst>
          <pc:docMk/>
          <pc:sldMk cId="2096362646" sldId="279"/>
        </pc:sldMkLst>
        <pc:spChg chg="mod">
          <ac:chgData name="Radosta Filip" userId="ba42b374-76a0-4c2a-a399-95223ebabdce" providerId="ADAL" clId="{0F14DE30-5DC3-44FB-8FC8-A3E680F095E9}" dt="2024-04-28T09:32:13.272" v="1890" actId="26606"/>
          <ac:spMkLst>
            <pc:docMk/>
            <pc:sldMk cId="2096362646" sldId="279"/>
            <ac:spMk id="2" creationId="{B6ED1CF9-06B9-79A8-D323-0F8259FC2186}"/>
          </ac:spMkLst>
        </pc:spChg>
        <pc:spChg chg="mod">
          <ac:chgData name="Radosta Filip" userId="ba42b374-76a0-4c2a-a399-95223ebabdce" providerId="ADAL" clId="{0F14DE30-5DC3-44FB-8FC8-A3E680F095E9}" dt="2024-04-28T09:32:33.497" v="1914" actId="20577"/>
          <ac:spMkLst>
            <pc:docMk/>
            <pc:sldMk cId="2096362646" sldId="279"/>
            <ac:spMk id="3" creationId="{0185DCEF-9303-A5DA-4D2D-B062C896172B}"/>
          </ac:spMkLst>
        </pc:spChg>
        <pc:spChg chg="add">
          <ac:chgData name="Radosta Filip" userId="ba42b374-76a0-4c2a-a399-95223ebabdce" providerId="ADAL" clId="{0F14DE30-5DC3-44FB-8FC8-A3E680F095E9}" dt="2024-04-28T09:32:13.272" v="1890" actId="26606"/>
          <ac:spMkLst>
            <pc:docMk/>
            <pc:sldMk cId="2096362646" sldId="279"/>
            <ac:spMk id="4103" creationId="{35C3D674-3D59-4E93-80CA-0C0A9095E816}"/>
          </ac:spMkLst>
        </pc:spChg>
        <pc:spChg chg="add">
          <ac:chgData name="Radosta Filip" userId="ba42b374-76a0-4c2a-a399-95223ebabdce" providerId="ADAL" clId="{0F14DE30-5DC3-44FB-8FC8-A3E680F095E9}" dt="2024-04-28T09:32:13.272" v="1890" actId="26606"/>
          <ac:spMkLst>
            <pc:docMk/>
            <pc:sldMk cId="2096362646" sldId="279"/>
            <ac:spMk id="4107" creationId="{EF2A81E1-BCBE-426B-8C09-33274E69409D}"/>
          </ac:spMkLst>
        </pc:spChg>
        <pc:picChg chg="add mod">
          <ac:chgData name="Radosta Filip" userId="ba42b374-76a0-4c2a-a399-95223ebabdce" providerId="ADAL" clId="{0F14DE30-5DC3-44FB-8FC8-A3E680F095E9}" dt="2024-04-28T09:32:13.272" v="1890" actId="26606"/>
          <ac:picMkLst>
            <pc:docMk/>
            <pc:sldMk cId="2096362646" sldId="279"/>
            <ac:picMk id="4098" creationId="{6996DBBD-B0BF-2AB2-821C-45A177A614ED}"/>
          </ac:picMkLst>
        </pc:picChg>
        <pc:picChg chg="add">
          <ac:chgData name="Radosta Filip" userId="ba42b374-76a0-4c2a-a399-95223ebabdce" providerId="ADAL" clId="{0F14DE30-5DC3-44FB-8FC8-A3E680F095E9}" dt="2024-04-28T09:32:13.272" v="1890" actId="26606"/>
          <ac:picMkLst>
            <pc:docMk/>
            <pc:sldMk cId="2096362646" sldId="279"/>
            <ac:picMk id="4109" creationId="{39D1DDD4-5BB3-45BA-B9B3-06B62299AD79}"/>
          </ac:picMkLst>
        </pc:picChg>
        <pc:cxnChg chg="add">
          <ac:chgData name="Radosta Filip" userId="ba42b374-76a0-4c2a-a399-95223ebabdce" providerId="ADAL" clId="{0F14DE30-5DC3-44FB-8FC8-A3E680F095E9}" dt="2024-04-28T09:32:13.272" v="1890" actId="26606"/>
          <ac:cxnSpMkLst>
            <pc:docMk/>
            <pc:sldMk cId="2096362646" sldId="279"/>
            <ac:cxnSpMk id="4105" creationId="{C884B8F8-FDC9-498B-9960-5D7260AFCB03}"/>
          </ac:cxnSpMkLst>
        </pc:cxnChg>
        <pc:cxnChg chg="add">
          <ac:chgData name="Radosta Filip" userId="ba42b374-76a0-4c2a-a399-95223ebabdce" providerId="ADAL" clId="{0F14DE30-5DC3-44FB-8FC8-A3E680F095E9}" dt="2024-04-28T09:32:13.272" v="1890" actId="26606"/>
          <ac:cxnSpMkLst>
            <pc:docMk/>
            <pc:sldMk cId="2096362646" sldId="279"/>
            <ac:cxnSpMk id="4111" creationId="{A24DAE64-2302-42EA-8239-F2F0775CA5AD}"/>
          </ac:cxnSpMkLst>
        </pc:cxnChg>
      </pc:sldChg>
      <pc:sldChg chg="addSp modSp new mod">
        <pc:chgData name="Radosta Filip" userId="ba42b374-76a0-4c2a-a399-95223ebabdce" providerId="ADAL" clId="{0F14DE30-5DC3-44FB-8FC8-A3E680F095E9}" dt="2024-04-28T09:38:57.344" v="2084" actId="1076"/>
        <pc:sldMkLst>
          <pc:docMk/>
          <pc:sldMk cId="1238855205" sldId="280"/>
        </pc:sldMkLst>
        <pc:spChg chg="mod">
          <ac:chgData name="Radosta Filip" userId="ba42b374-76a0-4c2a-a399-95223ebabdce" providerId="ADAL" clId="{0F14DE30-5DC3-44FB-8FC8-A3E680F095E9}" dt="2024-04-28T09:35:59.742" v="1970" actId="20577"/>
          <ac:spMkLst>
            <pc:docMk/>
            <pc:sldMk cId="1238855205" sldId="280"/>
            <ac:spMk id="2" creationId="{E12C4DC2-2475-407E-D3DD-884C692A04CE}"/>
          </ac:spMkLst>
        </pc:spChg>
        <pc:spChg chg="mod">
          <ac:chgData name="Radosta Filip" userId="ba42b374-76a0-4c2a-a399-95223ebabdce" providerId="ADAL" clId="{0F14DE30-5DC3-44FB-8FC8-A3E680F095E9}" dt="2024-04-28T09:35:35.532" v="1939" actId="20577"/>
          <ac:spMkLst>
            <pc:docMk/>
            <pc:sldMk cId="1238855205" sldId="280"/>
            <ac:spMk id="3" creationId="{A31CA2B7-7B06-C123-60B1-388BB51A4F3C}"/>
          </ac:spMkLst>
        </pc:spChg>
        <pc:spChg chg="mod">
          <ac:chgData name="Radosta Filip" userId="ba42b374-76a0-4c2a-a399-95223ebabdce" providerId="ADAL" clId="{0F14DE30-5DC3-44FB-8FC8-A3E680F095E9}" dt="2024-04-28T09:36:53.609" v="1994" actId="20577"/>
          <ac:spMkLst>
            <pc:docMk/>
            <pc:sldMk cId="1238855205" sldId="280"/>
            <ac:spMk id="4" creationId="{DB397217-2A8D-1758-F579-6269F412BBB0}"/>
          </ac:spMkLst>
        </pc:spChg>
        <pc:spChg chg="mod">
          <ac:chgData name="Radosta Filip" userId="ba42b374-76a0-4c2a-a399-95223ebabdce" providerId="ADAL" clId="{0F14DE30-5DC3-44FB-8FC8-A3E680F095E9}" dt="2024-04-28T09:38:57.344" v="2084" actId="1076"/>
          <ac:spMkLst>
            <pc:docMk/>
            <pc:sldMk cId="1238855205" sldId="280"/>
            <ac:spMk id="5" creationId="{06DC72EA-F436-1838-45ED-BE30720C1F00}"/>
          </ac:spMkLst>
        </pc:spChg>
        <pc:spChg chg="mod">
          <ac:chgData name="Radosta Filip" userId="ba42b374-76a0-4c2a-a399-95223ebabdce" providerId="ADAL" clId="{0F14DE30-5DC3-44FB-8FC8-A3E680F095E9}" dt="2024-04-28T09:38:57.344" v="2084" actId="1076"/>
          <ac:spMkLst>
            <pc:docMk/>
            <pc:sldMk cId="1238855205" sldId="280"/>
            <ac:spMk id="6" creationId="{1119CD82-13A8-668A-8E75-87E9FE68EC82}"/>
          </ac:spMkLst>
        </pc:spChg>
        <pc:spChg chg="add mod">
          <ac:chgData name="Radosta Filip" userId="ba42b374-76a0-4c2a-a399-95223ebabdce" providerId="ADAL" clId="{0F14DE30-5DC3-44FB-8FC8-A3E680F095E9}" dt="2024-04-28T09:34:38.996" v="1920" actId="1076"/>
          <ac:spMkLst>
            <pc:docMk/>
            <pc:sldMk cId="1238855205" sldId="280"/>
            <ac:spMk id="7" creationId="{A5D21C09-3CBC-B0C9-C5A7-8B9D2C4FA33E}"/>
          </ac:spMkLst>
        </pc:spChg>
        <pc:spChg chg="add mod">
          <ac:chgData name="Radosta Filip" userId="ba42b374-76a0-4c2a-a399-95223ebabdce" providerId="ADAL" clId="{0F14DE30-5DC3-44FB-8FC8-A3E680F095E9}" dt="2024-04-28T09:34:38.996" v="1920" actId="1076"/>
          <ac:spMkLst>
            <pc:docMk/>
            <pc:sldMk cId="1238855205" sldId="280"/>
            <ac:spMk id="8" creationId="{E38D63E7-9D08-9430-CE9E-77DB50D8C644}"/>
          </ac:spMkLst>
        </pc:spChg>
        <pc:spChg chg="add mod">
          <ac:chgData name="Radosta Filip" userId="ba42b374-76a0-4c2a-a399-95223ebabdce" providerId="ADAL" clId="{0F14DE30-5DC3-44FB-8FC8-A3E680F095E9}" dt="2024-04-28T09:35:50.099" v="1959" actId="20577"/>
          <ac:spMkLst>
            <pc:docMk/>
            <pc:sldMk cId="1238855205" sldId="280"/>
            <ac:spMk id="9" creationId="{656847E4-ED12-D940-2653-EC41777DBABA}"/>
          </ac:spMkLst>
        </pc:spChg>
        <pc:spChg chg="add mod">
          <ac:chgData name="Radosta Filip" userId="ba42b374-76a0-4c2a-a399-95223ebabdce" providerId="ADAL" clId="{0F14DE30-5DC3-44FB-8FC8-A3E680F095E9}" dt="2024-04-28T09:38:44.878" v="2083" actId="20577"/>
          <ac:spMkLst>
            <pc:docMk/>
            <pc:sldMk cId="1238855205" sldId="280"/>
            <ac:spMk id="10" creationId="{8D42D7CF-9431-F675-36E8-B99BEBBAD709}"/>
          </ac:spMkLst>
        </pc:spChg>
        <pc:picChg chg="add mod">
          <ac:chgData name="Radosta Filip" userId="ba42b374-76a0-4c2a-a399-95223ebabdce" providerId="ADAL" clId="{0F14DE30-5DC3-44FB-8FC8-A3E680F095E9}" dt="2024-04-28T09:36:42.046" v="1973" actId="1076"/>
          <ac:picMkLst>
            <pc:docMk/>
            <pc:sldMk cId="1238855205" sldId="280"/>
            <ac:picMk id="5122" creationId="{35D9AFAC-517D-B437-0154-8671A81793B6}"/>
          </ac:picMkLst>
        </pc:picChg>
      </pc:sldChg>
      <pc:sldChg chg="addSp modSp new mod">
        <pc:chgData name="Radosta Filip" userId="ba42b374-76a0-4c2a-a399-95223ebabdce" providerId="ADAL" clId="{0F14DE30-5DC3-44FB-8FC8-A3E680F095E9}" dt="2024-04-28T09:57:53.831" v="2319" actId="1076"/>
        <pc:sldMkLst>
          <pc:docMk/>
          <pc:sldMk cId="259045204" sldId="281"/>
        </pc:sldMkLst>
        <pc:spChg chg="mod">
          <ac:chgData name="Radosta Filip" userId="ba42b374-76a0-4c2a-a399-95223ebabdce" providerId="ADAL" clId="{0F14DE30-5DC3-44FB-8FC8-A3E680F095E9}" dt="2024-04-28T09:41:26.654" v="2108" actId="20577"/>
          <ac:spMkLst>
            <pc:docMk/>
            <pc:sldMk cId="259045204" sldId="281"/>
            <ac:spMk id="2" creationId="{F6A24897-AF32-6B35-D6C8-71BFD686AAED}"/>
          </ac:spMkLst>
        </pc:spChg>
        <pc:spChg chg="mod">
          <ac:chgData name="Radosta Filip" userId="ba42b374-76a0-4c2a-a399-95223ebabdce" providerId="ADAL" clId="{0F14DE30-5DC3-44FB-8FC8-A3E680F095E9}" dt="2024-04-28T09:42:05.111" v="2148" actId="20577"/>
          <ac:spMkLst>
            <pc:docMk/>
            <pc:sldMk cId="259045204" sldId="281"/>
            <ac:spMk id="3" creationId="{B5E18EE0-17E2-1B04-79AD-B15103329B95}"/>
          </ac:spMkLst>
        </pc:spChg>
        <pc:picChg chg="add mod">
          <ac:chgData name="Radosta Filip" userId="ba42b374-76a0-4c2a-a399-95223ebabdce" providerId="ADAL" clId="{0F14DE30-5DC3-44FB-8FC8-A3E680F095E9}" dt="2024-04-28T09:57:53.831" v="2319" actId="1076"/>
          <ac:picMkLst>
            <pc:docMk/>
            <pc:sldMk cId="259045204" sldId="281"/>
            <ac:picMk id="5" creationId="{97114AD8-3F5A-45DC-2E9E-DE622607DC75}"/>
          </ac:picMkLst>
        </pc:picChg>
      </pc:sldChg>
      <pc:sldChg chg="new del">
        <pc:chgData name="Radosta Filip" userId="ba42b374-76a0-4c2a-a399-95223ebabdce" providerId="ADAL" clId="{0F14DE30-5DC3-44FB-8FC8-A3E680F095E9}" dt="2024-04-28T09:46:24.886" v="2152" actId="2696"/>
        <pc:sldMkLst>
          <pc:docMk/>
          <pc:sldMk cId="2203911999" sldId="282"/>
        </pc:sldMkLst>
      </pc:sldChg>
      <pc:sldChg chg="add del">
        <pc:chgData name="Radosta Filip" userId="ba42b374-76a0-4c2a-a399-95223ebabdce" providerId="ADAL" clId="{0F14DE30-5DC3-44FB-8FC8-A3E680F095E9}" dt="2024-04-28T19:47:05.939" v="2680" actId="2696"/>
        <pc:sldMkLst>
          <pc:docMk/>
          <pc:sldMk cId="3536862147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A3A0-54FA-F904-1FA9-6509FB88E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</a:t>
            </a:r>
            <a:r>
              <a:rPr lang="cs-CZ" dirty="0" err="1"/>
              <a:t>ém</a:t>
            </a:r>
            <a:r>
              <a:rPr lang="cs-CZ" dirty="0"/>
              <a:t> pro hledání kontaktních údajů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E8743-0F78-1B59-9667-5BC11874D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Filip </a:t>
            </a:r>
            <a:r>
              <a:rPr lang="cs-CZ" dirty="0" err="1"/>
              <a:t>radosta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6124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4DC2-2475-407E-D3DD-884C692A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porovnání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CA2B7-7B06-C123-60B1-388BB51A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2959112" cy="801943"/>
          </a:xfrm>
        </p:spPr>
        <p:txBody>
          <a:bodyPr/>
          <a:lstStyle/>
          <a:p>
            <a:r>
              <a:rPr lang="cs-CZ" dirty="0" err="1"/>
              <a:t>Harvesinova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97217-2A8D-1758-F579-6269F412B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2959112" cy="2644457"/>
          </a:xfrm>
        </p:spPr>
        <p:txBody>
          <a:bodyPr/>
          <a:lstStyle/>
          <a:p>
            <a:r>
              <a:rPr lang="cs-CZ" dirty="0"/>
              <a:t>Pro Česko zbytečná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C72EA-F436-1838-45ED-BE30720C1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71171" y="2019549"/>
            <a:ext cx="3185769" cy="802237"/>
          </a:xfrm>
        </p:spPr>
        <p:txBody>
          <a:bodyPr/>
          <a:lstStyle/>
          <a:p>
            <a:r>
              <a:rPr lang="cs-CZ" dirty="0"/>
              <a:t>Euklidova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9CD82-13A8-668A-8E75-87E9FE68E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71171" y="2818037"/>
            <a:ext cx="3449657" cy="2637371"/>
          </a:xfrm>
        </p:spPr>
        <p:txBody>
          <a:bodyPr/>
          <a:lstStyle/>
          <a:p>
            <a:r>
              <a:rPr lang="cs-CZ" dirty="0"/>
              <a:t>Nejlepší rychlost X efektivita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5D21C09-3CBC-B0C9-C5A7-8B9D2C4FA33E}"/>
              </a:ext>
            </a:extLst>
          </p:cNvPr>
          <p:cNvSpPr txBox="1">
            <a:spLocks/>
          </p:cNvSpPr>
          <p:nvPr/>
        </p:nvSpPr>
        <p:spPr>
          <a:xfrm>
            <a:off x="8241162" y="2019549"/>
            <a:ext cx="3185769" cy="802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cs-CZ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38D63E7-9D08-9430-CE9E-77DB50D8C644}"/>
              </a:ext>
            </a:extLst>
          </p:cNvPr>
          <p:cNvSpPr txBox="1">
            <a:spLocks/>
          </p:cNvSpPr>
          <p:nvPr/>
        </p:nvSpPr>
        <p:spPr>
          <a:xfrm>
            <a:off x="8241162" y="2818037"/>
            <a:ext cx="3185769" cy="2637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cs-CZ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56847E4-ED12-D940-2653-EC41777DBABA}"/>
              </a:ext>
            </a:extLst>
          </p:cNvPr>
          <p:cNvSpPr txBox="1">
            <a:spLocks/>
          </p:cNvSpPr>
          <p:nvPr/>
        </p:nvSpPr>
        <p:spPr>
          <a:xfrm>
            <a:off x="8241162" y="2032867"/>
            <a:ext cx="3185769" cy="802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Manhattan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D42D7CF-9431-F675-36E8-B99BEBBAD709}"/>
              </a:ext>
            </a:extLst>
          </p:cNvPr>
          <p:cNvSpPr txBox="1">
            <a:spLocks/>
          </p:cNvSpPr>
          <p:nvPr/>
        </p:nvSpPr>
        <p:spPr>
          <a:xfrm>
            <a:off x="8241162" y="2831355"/>
            <a:ext cx="3185769" cy="2637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Rychlejší o 58 </a:t>
            </a:r>
            <a:r>
              <a:rPr lang="en-US" dirty="0"/>
              <a:t>% </a:t>
            </a:r>
            <a:r>
              <a:rPr lang="en-US" dirty="0" err="1"/>
              <a:t>oproti</a:t>
            </a:r>
            <a:r>
              <a:rPr lang="en-US" dirty="0"/>
              <a:t> E</a:t>
            </a:r>
          </a:p>
          <a:p>
            <a:r>
              <a:rPr lang="en-US" dirty="0" err="1"/>
              <a:t>Chyba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22 % </a:t>
            </a:r>
            <a:r>
              <a:rPr lang="en-US" dirty="0" err="1"/>
              <a:t>oproti</a:t>
            </a:r>
            <a:r>
              <a:rPr lang="en-US" dirty="0"/>
              <a:t> E</a:t>
            </a:r>
            <a:endParaRPr lang="cs-CZ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5D9AFAC-517D-B437-0154-8671A8179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734" y="357008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85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4897-AF32-6B35-D6C8-71BFD686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Ochrana proti chybám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8EE0-17E2-1B04-79AD-B1510332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 err="1"/>
              <a:t>amykací</a:t>
            </a:r>
            <a:r>
              <a:rPr lang="cs-CZ" dirty="0"/>
              <a:t> soubor</a:t>
            </a:r>
          </a:p>
          <a:p>
            <a:r>
              <a:rPr lang="cs-CZ" dirty="0"/>
              <a:t>Automatická záloha </a:t>
            </a:r>
            <a:r>
              <a:rPr lang="cs-CZ" dirty="0" err="1"/>
              <a:t>db</a:t>
            </a:r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14AD8-3F5A-45DC-2E9E-DE622607D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56" y="3221549"/>
            <a:ext cx="8039513" cy="24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9F6C-2ED6-7F55-43B9-1C777B36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Admin stránka – editace uživatelů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3E7B-7C24-F258-69F5-C24A8B834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Tabulka uživatelů – vybrat, smazat</a:t>
            </a:r>
          </a:p>
          <a:p>
            <a:r>
              <a:rPr lang="cs-CZ" dirty="0"/>
              <a:t>Při vybrání a (ne)editaci hesla:</a:t>
            </a:r>
          </a:p>
          <a:p>
            <a:pPr lvl="1"/>
            <a:r>
              <a:rPr lang="cs-CZ" dirty="0"/>
              <a:t>Nové – </a:t>
            </a:r>
            <a:r>
              <a:rPr lang="cs-CZ" dirty="0" err="1"/>
              <a:t>zahashuje</a:t>
            </a:r>
            <a:r>
              <a:rPr lang="cs-CZ" dirty="0"/>
              <a:t> se</a:t>
            </a:r>
          </a:p>
          <a:p>
            <a:pPr lvl="1"/>
            <a:r>
              <a:rPr lang="cs-CZ" dirty="0"/>
              <a:t>Staré – nechává 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B7351-68D2-DEE3-97D4-22D479348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85" y="4643438"/>
            <a:ext cx="5965587" cy="984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2B4CA1-03F6-F8DD-C656-8113DC909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153" y="2100505"/>
            <a:ext cx="4134701" cy="352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5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4BBE-145E-5E17-2101-6CF27396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stránka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4A7E0C-9282-4925-D5CF-78DC123B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233CA-367D-A3D8-9F27-D7ED9BDF7F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67" y="1541119"/>
            <a:ext cx="6394133" cy="479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7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4BBE-145E-5E17-2101-6CF27396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Registrace a přihlášení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B258-4263-C8DD-8BDF-B513A12F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Ajax</a:t>
            </a:r>
            <a:r>
              <a:rPr lang="cs-CZ" dirty="0"/>
              <a:t>, water.css, justvalidate.js</a:t>
            </a:r>
          </a:p>
          <a:p>
            <a:r>
              <a:rPr lang="cs-CZ" dirty="0"/>
              <a:t>Validace na klientovi i serveru</a:t>
            </a:r>
          </a:p>
          <a:p>
            <a:r>
              <a:rPr lang="cs-CZ" dirty="0" err="1"/>
              <a:t>reCaptcha</a:t>
            </a:r>
            <a:endParaRPr lang="cs-CZ" dirty="0"/>
          </a:p>
          <a:p>
            <a:r>
              <a:rPr lang="cs-CZ" dirty="0"/>
              <a:t>Automatické přihlášení po registraci</a:t>
            </a:r>
          </a:p>
          <a:p>
            <a:r>
              <a:rPr lang="cs-CZ" dirty="0"/>
              <a:t>Role, přístupy</a:t>
            </a:r>
          </a:p>
          <a:p>
            <a:r>
              <a:rPr lang="cs-CZ" dirty="0"/>
              <a:t>Kontrola aktivity klient,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B759E-5207-18E1-42EA-08C3B40F1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777" y="804519"/>
            <a:ext cx="3506100" cy="54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00C6-E615-C1F8-A367-2A961C01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Uživatelská stránka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B682-E6F2-418F-F55E-988FAEE6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Našeptávač pro kategorie a města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933E1-51B4-9CED-7CCE-7E95D6E8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2945006"/>
            <a:ext cx="2806844" cy="2559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E60592-B5ED-A3DE-A92A-E92B7188F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351" y="2887595"/>
            <a:ext cx="6998060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3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00C6-E615-C1F8-A367-2A961C01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Uživatelská stránka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B682-E6F2-418F-F55E-988FAEE6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Restaurace v Pardubicích - f</a:t>
            </a:r>
            <a:r>
              <a:rPr lang="en-US" dirty="0" err="1"/>
              <a:t>iltrace</a:t>
            </a:r>
            <a:r>
              <a:rPr lang="cs-CZ" dirty="0"/>
              <a:t> (vyžadovat web)</a:t>
            </a:r>
            <a:r>
              <a:rPr lang="en-US" dirty="0"/>
              <a:t>, </a:t>
            </a:r>
            <a:r>
              <a:rPr lang="en-US" dirty="0" err="1"/>
              <a:t>hled</a:t>
            </a:r>
            <a:r>
              <a:rPr lang="cs-CZ" dirty="0" err="1"/>
              <a:t>ání</a:t>
            </a:r>
            <a:r>
              <a:rPr lang="cs-CZ" dirty="0"/>
              <a:t> (53002), řazení (email)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07112-EC8D-CFC6-7632-B39005474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1047"/>
            <a:ext cx="12192000" cy="3590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223927-0C81-C889-BB7B-1A96DD05E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502" y="2825913"/>
            <a:ext cx="1703535" cy="254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7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A571-D31C-7D83-2B9D-D7E82A3A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zabezpečení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E8EE-FA66-9DBE-8ACE-E364FFE8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Role v session</a:t>
            </a:r>
          </a:p>
          <a:p>
            <a:r>
              <a:rPr lang="cs-CZ" dirty="0" err="1"/>
              <a:t>Captcha</a:t>
            </a:r>
            <a:r>
              <a:rPr lang="cs-CZ" dirty="0"/>
              <a:t> na přihlášení a registraci</a:t>
            </a:r>
          </a:p>
          <a:p>
            <a:r>
              <a:rPr lang="cs-CZ" dirty="0"/>
              <a:t>SQL </a:t>
            </a:r>
            <a:r>
              <a:rPr lang="cs-CZ" dirty="0" err="1"/>
              <a:t>injection</a:t>
            </a:r>
            <a:r>
              <a:rPr lang="cs-CZ" dirty="0"/>
              <a:t>, XSS – předpřipravené dotazy, </a:t>
            </a:r>
            <a:r>
              <a:rPr lang="cs-CZ" dirty="0" err="1"/>
              <a:t>escapovaní</a:t>
            </a:r>
            <a:r>
              <a:rPr lang="cs-CZ" dirty="0"/>
              <a:t> dat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358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4BBE-145E-5E17-2101-6CF27396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B258-4263-C8DD-8BDF-B513A12F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Cílené marketingové kampaně</a:t>
            </a:r>
          </a:p>
          <a:p>
            <a:r>
              <a:rPr lang="cs-CZ" dirty="0"/>
              <a:t>Nevýhodou obtížný sběr kontaktů</a:t>
            </a:r>
          </a:p>
          <a:p>
            <a:r>
              <a:rPr lang="cs-CZ" dirty="0"/>
              <a:t>      systém pro hledání</a:t>
            </a:r>
            <a:r>
              <a:rPr lang="en-US" dirty="0"/>
              <a:t> a </a:t>
            </a:r>
            <a:r>
              <a:rPr lang="en-US" dirty="0" err="1"/>
              <a:t>zpracov</a:t>
            </a:r>
            <a:r>
              <a:rPr lang="cs-CZ" dirty="0" err="1"/>
              <a:t>ání</a:t>
            </a:r>
            <a:r>
              <a:rPr lang="cs-CZ" dirty="0"/>
              <a:t> kontaktů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25FBC0C-8C17-3D75-CCFA-A263CB438C0B}"/>
              </a:ext>
            </a:extLst>
          </p:cNvPr>
          <p:cNvSpPr/>
          <p:nvPr/>
        </p:nvSpPr>
        <p:spPr>
          <a:xfrm>
            <a:off x="1540365" y="3099139"/>
            <a:ext cx="558459" cy="2807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37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B633-2340-AC3E-558D-C5B77AC2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Kde vzít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40EC-ECEF-9A8A-35C5-EFABC755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Mapy, např. </a:t>
            </a:r>
            <a:r>
              <a:rPr lang="cs-CZ" dirty="0" err="1"/>
              <a:t>OpenStreetMaps</a:t>
            </a:r>
            <a:endParaRPr lang="cs-CZ" dirty="0"/>
          </a:p>
          <a:p>
            <a:r>
              <a:rPr lang="cs-CZ" dirty="0"/>
              <a:t>.osm (15 </a:t>
            </a:r>
            <a:r>
              <a:rPr lang="cs-CZ" dirty="0" err="1"/>
              <a:t>GiB</a:t>
            </a:r>
            <a:r>
              <a:rPr lang="cs-CZ" dirty="0"/>
              <a:t>) -&gt; json.zip (0.8 </a:t>
            </a:r>
            <a:r>
              <a:rPr lang="cs-CZ" dirty="0" err="1"/>
              <a:t>MiB</a:t>
            </a:r>
            <a:r>
              <a:rPr lang="cs-CZ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B46DE-93AB-B352-9F96-74A54811FA79}"/>
              </a:ext>
            </a:extLst>
          </p:cNvPr>
          <p:cNvSpPr txBox="1"/>
          <p:nvPr/>
        </p:nvSpPr>
        <p:spPr>
          <a:xfrm>
            <a:off x="6615592" y="2117235"/>
            <a:ext cx="484816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"</a:t>
            </a:r>
            <a:r>
              <a:rPr lang="cs-CZ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amenity</a:t>
            </a:r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cs-CZ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school</a:t>
            </a:r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"email": "spse@spse.cz",</a:t>
            </a:r>
          </a:p>
          <a:p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"</a:t>
            </a:r>
            <a:r>
              <a:rPr lang="cs-CZ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": "SP\u0160E a VO\u0160",</a:t>
            </a:r>
          </a:p>
          <a:p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"</a:t>
            </a:r>
            <a:r>
              <a:rPr lang="cs-CZ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": "+420 466 614 788",</a:t>
            </a:r>
          </a:p>
          <a:p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"</a:t>
            </a:r>
            <a:r>
              <a:rPr lang="cs-CZ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website</a:t>
            </a:r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": "https:\/\/www.spse.cz\/",</a:t>
            </a:r>
          </a:p>
          <a:p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"</a:t>
            </a:r>
            <a:r>
              <a:rPr lang="cs-CZ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coordinates</a:t>
            </a:r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"lat": 50.0372915,</a:t>
            </a:r>
          </a:p>
          <a:p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cs-CZ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": 15.7794835</a:t>
            </a:r>
          </a:p>
          <a:p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"</a:t>
            </a:r>
            <a:r>
              <a:rPr lang="cs-CZ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cs-CZ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housenumber</a:t>
            </a:r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": "13",</a:t>
            </a:r>
          </a:p>
          <a:p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"street": "Karla IV.",</a:t>
            </a:r>
          </a:p>
          <a:p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cs-CZ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": "53002",</a:t>
            </a:r>
          </a:p>
          <a:p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"city": "Pardubice",</a:t>
            </a:r>
          </a:p>
          <a:p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"country": "",</a:t>
            </a:r>
          </a:p>
          <a:p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cs-CZ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suburb</a:t>
            </a:r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": ""</a:t>
            </a:r>
          </a:p>
          <a:p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cs-CZ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},</a:t>
            </a:r>
          </a:p>
        </p:txBody>
      </p:sp>
    </p:spTree>
    <p:extLst>
      <p:ext uri="{BB962C8B-B14F-4D97-AF65-F5344CB8AC3E}">
        <p14:creationId xmlns:p14="http://schemas.microsoft.com/office/powerpoint/2010/main" val="322370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80B-1A5C-ADC1-FF21-B9F782CC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E7CA-CB98-15AF-3656-84946AAC2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  <a:p>
            <a:r>
              <a:rPr lang="cs-CZ" dirty="0"/>
              <a:t>Místo = objekt, adresa</a:t>
            </a:r>
            <a:r>
              <a:rPr lang="en-US" dirty="0"/>
              <a:t> (15 862)</a:t>
            </a:r>
            <a:r>
              <a:rPr lang="cs-CZ" dirty="0"/>
              <a:t>, kategorie</a:t>
            </a:r>
            <a:r>
              <a:rPr lang="en-US" dirty="0"/>
              <a:t> (114)</a:t>
            </a:r>
            <a:r>
              <a:rPr lang="cs-CZ" dirty="0"/>
              <a:t>, město</a:t>
            </a:r>
            <a:r>
              <a:rPr lang="en-US" dirty="0"/>
              <a:t> (527)</a:t>
            </a:r>
          </a:p>
          <a:p>
            <a:r>
              <a:rPr lang="cs-CZ" dirty="0"/>
              <a:t>Uživatelé mají role (NN)</a:t>
            </a:r>
          </a:p>
        </p:txBody>
      </p:sp>
    </p:spTree>
    <p:extLst>
      <p:ext uri="{BB962C8B-B14F-4D97-AF65-F5344CB8AC3E}">
        <p14:creationId xmlns:p14="http://schemas.microsoft.com/office/powerpoint/2010/main" val="419344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D48A-4985-E417-6C11-BB68E810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zpracování dat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D41A-8D6C-D7E3-8F1D-A142BC70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1. rozbalí se a dekóduje nahraný soubor</a:t>
            </a:r>
          </a:p>
          <a:p>
            <a:r>
              <a:rPr lang="cs-CZ" dirty="0"/>
              <a:t>2. vloží unikátní kategorie</a:t>
            </a:r>
          </a:p>
          <a:p>
            <a:r>
              <a:rPr lang="cs-CZ" dirty="0"/>
              <a:t>3. přiřazení města nebo 0 (nedokonalost map)</a:t>
            </a:r>
          </a:p>
          <a:p>
            <a:r>
              <a:rPr lang="cs-CZ" dirty="0"/>
              <a:t>4. vložení adres a objektů</a:t>
            </a:r>
          </a:p>
        </p:txBody>
      </p:sp>
    </p:spTree>
    <p:extLst>
      <p:ext uri="{BB962C8B-B14F-4D97-AF65-F5344CB8AC3E}">
        <p14:creationId xmlns:p14="http://schemas.microsoft.com/office/powerpoint/2010/main" val="300477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88E5-E358-9F04-9F59-4659524E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počítání vzdáleností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1709A-E5AE-E381-0A01-E3F003EE2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Nalezení nejbližšího města od objektu</a:t>
            </a:r>
          </a:p>
          <a:p>
            <a:r>
              <a:rPr lang="cs-CZ" dirty="0"/>
              <a:t>Efektivita X přesnost</a:t>
            </a:r>
          </a:p>
        </p:txBody>
      </p:sp>
      <p:pic>
        <p:nvPicPr>
          <p:cNvPr id="1026" name="Picture 2" descr="Understanding time complexity with Python examples | by Kelvin Salton do  Prado | Towards Data Science">
            <a:extLst>
              <a:ext uri="{FF2B5EF4-FFF2-40B4-BE49-F238E27FC236}">
                <a16:creationId xmlns:a16="http://schemas.microsoft.com/office/drawing/2014/main" id="{AD157367-9B05-5C60-2C9D-AAAD6B485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108" y="2164872"/>
            <a:ext cx="4530746" cy="315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55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E307-C741-F014-942E-FE5F48E9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Harvesinova</a:t>
            </a:r>
            <a:r>
              <a:rPr lang="cs-CZ" dirty="0"/>
              <a:t> vzdálenost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1218-A3EE-B54F-E4F3-08AB9614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Nejpřesnější (3D), nejpomalejší</a:t>
            </a:r>
          </a:p>
        </p:txBody>
      </p:sp>
      <p:pic>
        <p:nvPicPr>
          <p:cNvPr id="2050" name="Picture 2" descr="Haversine Formula | Baeldung on Computer Science">
            <a:extLst>
              <a:ext uri="{FF2B5EF4-FFF2-40B4-BE49-F238E27FC236}">
                <a16:creationId xmlns:a16="http://schemas.microsoft.com/office/drawing/2014/main" id="{CCB1562A-D78F-2E44-47FD-E3FCF8BCE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2397919"/>
            <a:ext cx="3196924" cy="260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versine formula · Issue #1 · DaniilSydorenko/haversine-geolocation ·  GitHub">
            <a:extLst>
              <a:ext uri="{FF2B5EF4-FFF2-40B4-BE49-F238E27FC236}">
                <a16:creationId xmlns:a16="http://schemas.microsoft.com/office/drawing/2014/main" id="{F572BCE4-9BDB-F5AC-BF71-8EDE475E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188" y="3364706"/>
            <a:ext cx="5908867" cy="107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69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C532-3742-3232-AEA4-3018FBCE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Euklidovská vzdálenost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378C4-9A72-C832-7239-450A620B6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Rychlá, přesná</a:t>
            </a:r>
          </a:p>
        </p:txBody>
      </p:sp>
      <p:pic>
        <p:nvPicPr>
          <p:cNvPr id="3074" name="Picture 2" descr="Në sa mënyra mund të vërtetohet teorema e Pitagorës? (Video) – Lajmi.net">
            <a:extLst>
              <a:ext uri="{FF2B5EF4-FFF2-40B4-BE49-F238E27FC236}">
                <a16:creationId xmlns:a16="http://schemas.microsoft.com/office/drawing/2014/main" id="{4A184DF2-0A58-2965-EBB1-F85D29CCE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521" y="2690475"/>
            <a:ext cx="3735333" cy="210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27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6ED1CF9-06B9-79A8-D323-0F8259FC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cs-CZ" dirty="0"/>
              <a:t>Manhattanská vzdálenost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CEF-9303-A5DA-4D2D-B062C8961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cs-CZ" dirty="0"/>
              <a:t>Nepřesná, nejrychlejší</a:t>
            </a:r>
          </a:p>
        </p:txBody>
      </p:sp>
      <p:pic>
        <p:nvPicPr>
          <p:cNvPr id="4098" name="Picture 2" descr="Taxicab geometry - Wikipedia">
            <a:extLst>
              <a:ext uri="{FF2B5EF4-FFF2-40B4-BE49-F238E27FC236}">
                <a16:creationId xmlns:a16="http://schemas.microsoft.com/office/drawing/2014/main" id="{6996DBBD-B0BF-2AB2-821C-45A177A61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4251" y="805583"/>
            <a:ext cx="4660762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410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3626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858</TotalTime>
  <Words>394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Gill Sans MT</vt:lpstr>
      <vt:lpstr>Gallery</vt:lpstr>
      <vt:lpstr>Systém pro hledání kontaktních údajů</vt:lpstr>
      <vt:lpstr>proč</vt:lpstr>
      <vt:lpstr>Kde vzít data?</vt:lpstr>
      <vt:lpstr>databáze</vt:lpstr>
      <vt:lpstr>zpracování dat</vt:lpstr>
      <vt:lpstr>počítání vzdáleností</vt:lpstr>
      <vt:lpstr>Harvesinova vzdálenost</vt:lpstr>
      <vt:lpstr>Euklidovská vzdálenost</vt:lpstr>
      <vt:lpstr>Manhattanská vzdálenost</vt:lpstr>
      <vt:lpstr>porovnání</vt:lpstr>
      <vt:lpstr>Ochrana proti chybám</vt:lpstr>
      <vt:lpstr>Admin stránka – editace uživatelů</vt:lpstr>
      <vt:lpstr>Hlavní stránka</vt:lpstr>
      <vt:lpstr>Registrace a přihlášení</vt:lpstr>
      <vt:lpstr>Uživatelská stránka</vt:lpstr>
      <vt:lpstr>Uživatelská stránka</vt:lpstr>
      <vt:lpstr>zabezpečení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</dc:title>
  <dc:creator>Radosta Filip</dc:creator>
  <cp:lastModifiedBy>Radosta Filip</cp:lastModifiedBy>
  <cp:revision>1</cp:revision>
  <dcterms:created xsi:type="dcterms:W3CDTF">2024-04-25T07:19:06Z</dcterms:created>
  <dcterms:modified xsi:type="dcterms:W3CDTF">2024-05-17T15:29:42Z</dcterms:modified>
</cp:coreProperties>
</file>