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302C-6B0A-BF62-0651-8B393D6B6D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59C6E-ECE0-2B77-F64E-AF1B2FE94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B088B-384C-5EEF-45AA-B148B0D43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E5DC4-28F2-90EF-B864-7DEB222D7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11883-CBDF-45F3-9EEB-CE60BEBAB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852016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47CF-291D-25A7-FA2D-02753AFC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E3C75-7A60-6F59-1F1C-8BD69EE36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9791F-8609-17D9-B3E8-BDAD67285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18386-AF1C-F157-87F9-E6B5581D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4B82F-B048-E335-6265-FBE683A92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1798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5264F-196C-AF59-AD70-8AFFD3B0E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31E5B-0468-2A21-6CFF-3117E77B4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6300E-AAF1-B77F-A0A7-CD9D0790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66BA-F8BF-B667-E0F1-731F80D52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8006A-20B0-6CAB-615E-B74DD25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59619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731B-A989-F952-2599-46A8EF174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6E102-1C82-4511-2CD1-9DA49441F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4AD8F-BA3C-2465-14BB-14D29082C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1ECB8-1330-563B-D970-B608C0712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E8049-AC5E-BC12-C5F9-6C29F4B7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11207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96B11-24F7-6880-2816-067130C96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2C935-814D-9F6E-AA83-B1350A5E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A2843-0C1D-9D5D-A87C-634F47A6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32660-B2D6-E2A5-1F0A-0EC9E581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B06B7-DC55-49E1-1BD2-B2124D73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9629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721B-64B8-C7F9-9921-3D2099752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BAB5F-5A30-6ADB-3C0D-9B767202E8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F7695-D121-1DE0-2B35-7C4BA16F9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B6611F-CE1A-2424-B386-7B5246AAE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0C664-E48C-8256-7D53-0B60FB966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7A45B-5964-2E21-37F5-0EE72F6BC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623795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108F-C4AF-A96D-A8EB-1AC1A152D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AA770-36C9-B45D-AFC5-8355932B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16EF6-8F96-82F7-B07A-96676AE27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CC4B9B-57F6-E6CF-9BA9-AF95DFE4D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520D5-5402-8D74-B9CA-FEF455AC9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EE784-8552-3F8C-D4F7-8EB539E8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5DE05E-64E6-F356-9E6D-C827074C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3354-FD2D-658F-3F29-E276A9055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77768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A467F-8D00-6D60-D272-D0F79817F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6FFD6-DCD9-FD60-EAF0-6DB3318AE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DB74-3D52-A92F-3150-A19846921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5F87F-1559-9860-CB10-7F154FE8D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0750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47C28-06B8-F228-F27C-7F183860D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A365B-AC3B-35D0-9B53-9568A6F66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77A181-CD08-8A62-43A0-8ADC9DA3C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59022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5C9FF-5DE7-57F1-FA25-10954EB0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CD90C-83C2-B1F8-6F5C-687C76163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3506E4-32C8-0DA4-F295-2D37F0736D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09705-037C-4B0E-45A1-73F08763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3598-E6E8-F106-F4C8-D9AFAC725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8C032-B17B-A045-3C2B-8D0C58EA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21257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D4D3-0861-01FB-550B-FEBA125E4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83562-30F7-7ADF-49D1-4B32B688DF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195513-15C8-6F66-A679-7420BCB5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13300-BA23-AA32-F262-7ADF60B6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261B98-4B18-5530-C28D-A25EA080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99783-7D90-4CF0-EF53-A391F9000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702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FB81-C18B-6859-A731-400038AE5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90F9D-07F3-B9F6-6F78-E27B4EE8D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BCE6-DAB1-CD35-212F-6C1FC87C23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07D37-4A5D-4F4C-88F1-3DF0D9A7C4E9}" type="datetimeFigureOut">
              <a:rPr lang="en-BE" smtClean="0"/>
              <a:t>26/10/2025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C8D94-2D50-C61F-E626-D4AE9B3401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A42E-12A7-F39A-C697-A77DD4A2C4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52A198-196E-4785-BCA1-5108918B116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8177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A45386-497C-2FFF-3F0A-51CF3A7789B1}"/>
              </a:ext>
            </a:extLst>
          </p:cNvPr>
          <p:cNvSpPr/>
          <p:nvPr/>
        </p:nvSpPr>
        <p:spPr>
          <a:xfrm>
            <a:off x="761573" y="1429156"/>
            <a:ext cx="3103626" cy="1001974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noFill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B73767-EE54-723C-AD90-79D95ED86EF9}"/>
              </a:ext>
            </a:extLst>
          </p:cNvPr>
          <p:cNvSpPr txBox="1"/>
          <p:nvPr/>
        </p:nvSpPr>
        <p:spPr>
          <a:xfrm>
            <a:off x="1693183" y="1059823"/>
            <a:ext cx="1240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Spark Pool</a:t>
            </a:r>
            <a:endParaRPr lang="en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E82C4E-EC85-1760-1EDA-616BE4B8A6F3}"/>
              </a:ext>
            </a:extLst>
          </p:cNvPr>
          <p:cNvSpPr txBox="1"/>
          <p:nvPr/>
        </p:nvSpPr>
        <p:spPr>
          <a:xfrm>
            <a:off x="999459" y="1516730"/>
            <a:ext cx="2569934" cy="7655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it-IT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USE Default</a:t>
            </a:r>
          </a:p>
          <a:p>
            <a:pPr algn="ctr">
              <a:lnSpc>
                <a:spcPct val="150000"/>
              </a:lnSpc>
            </a:pPr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&lt;schema&gt;</a:t>
            </a:r>
          </a:p>
          <a:p>
            <a:pPr algn="ctr">
              <a:lnSpc>
                <a:spcPct val="150000"/>
              </a:lnSpc>
            </a:pPr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saveAsTable("&lt;schema&gt;.&lt;table&gt;")</a:t>
            </a:r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8FE556C4-5744-F57D-DF91-E91AD918C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56690" y="151673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B51091-6BA0-82CB-A7B8-B289A994B987}"/>
              </a:ext>
            </a:extLst>
          </p:cNvPr>
          <p:cNvSpPr txBox="1"/>
          <p:nvPr/>
        </p:nvSpPr>
        <p:spPr>
          <a:xfrm>
            <a:off x="8427351" y="1378230"/>
            <a:ext cx="11730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it-IT" sz="1200" dirty="0"/>
              <a:t>Lake Database</a:t>
            </a:r>
            <a:endParaRPr lang="en-BE" sz="1200" dirty="0"/>
          </a:p>
        </p:txBody>
      </p:sp>
      <p:pic>
        <p:nvPicPr>
          <p:cNvPr id="15" name="Graphic 14" descr="Server outline">
            <a:extLst>
              <a:ext uri="{FF2B5EF4-FFF2-40B4-BE49-F238E27FC236}">
                <a16:creationId xmlns:a16="http://schemas.microsoft.com/office/drawing/2014/main" id="{D5878979-1896-8240-2CB3-A09B482F5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2411" y="1609062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99A9487-46EE-A606-7636-B8C9799D2C55}"/>
              </a:ext>
            </a:extLst>
          </p:cNvPr>
          <p:cNvSpPr txBox="1"/>
          <p:nvPr/>
        </p:nvSpPr>
        <p:spPr>
          <a:xfrm>
            <a:off x="5449272" y="1419932"/>
            <a:ext cx="154067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noProof="0" dirty="0"/>
              <a:t>Synapse Warehouse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0F2A8F-1367-82EF-0EAE-C4F5A3E899BD}"/>
              </a:ext>
            </a:extLst>
          </p:cNvPr>
          <p:cNvSpPr/>
          <p:nvPr/>
        </p:nvSpPr>
        <p:spPr>
          <a:xfrm>
            <a:off x="4109281" y="1910814"/>
            <a:ext cx="1621201" cy="155448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E0B82C34-142E-8922-5119-D38554BD02F1}"/>
              </a:ext>
            </a:extLst>
          </p:cNvPr>
          <p:cNvSpPr/>
          <p:nvPr/>
        </p:nvSpPr>
        <p:spPr>
          <a:xfrm>
            <a:off x="6806150" y="1896206"/>
            <a:ext cx="1621201" cy="155448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C1A568-9D6D-0FE8-0622-64987D5F9540}"/>
              </a:ext>
            </a:extLst>
          </p:cNvPr>
          <p:cNvSpPr/>
          <p:nvPr/>
        </p:nvSpPr>
        <p:spPr>
          <a:xfrm>
            <a:off x="5236907" y="4459226"/>
            <a:ext cx="1983885" cy="969606"/>
          </a:xfrm>
          <a:prstGeom prst="roundRect">
            <a:avLst/>
          </a:prstGeom>
          <a:noFill/>
          <a:ln w="57150">
            <a:solidFill>
              <a:schemeClr val="accent1"/>
            </a:solidFill>
          </a:ln>
          <a:effectLst>
            <a:glow rad="1016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 dirty="0">
              <a:noFill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B49963-2F26-B4C2-9B26-B1FBDD079B37}"/>
              </a:ext>
            </a:extLst>
          </p:cNvPr>
          <p:cNvSpPr txBox="1"/>
          <p:nvPr/>
        </p:nvSpPr>
        <p:spPr>
          <a:xfrm>
            <a:off x="5375602" y="5455145"/>
            <a:ext cx="1706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/>
              <a:t>Serverless Pool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E135CFA-7E5D-3FF1-C78B-9142FA0B1F9F}"/>
              </a:ext>
            </a:extLst>
          </p:cNvPr>
          <p:cNvSpPr/>
          <p:nvPr/>
        </p:nvSpPr>
        <p:spPr>
          <a:xfrm rot="16200000">
            <a:off x="5414413" y="3339351"/>
            <a:ext cx="1621201" cy="155448"/>
          </a:xfrm>
          <a:prstGeom prst="right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B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E16C3DD-8830-7E2B-958D-9ECA0C677EAA}"/>
              </a:ext>
            </a:extLst>
          </p:cNvPr>
          <p:cNvSpPr txBox="1"/>
          <p:nvPr/>
        </p:nvSpPr>
        <p:spPr>
          <a:xfrm>
            <a:off x="5319364" y="4639846"/>
            <a:ext cx="1800493" cy="53476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SCOPED CREDENTIALS</a:t>
            </a:r>
          </a:p>
          <a:p>
            <a:pPr algn="ctr">
              <a:lnSpc>
                <a:spcPct val="150000"/>
              </a:lnSpc>
            </a:pPr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CREATE EXTERNAL TABLE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AC8ABE-FACB-4B7E-4AEA-E965D78D2B06}"/>
              </a:ext>
            </a:extLst>
          </p:cNvPr>
          <p:cNvSpPr txBox="1"/>
          <p:nvPr/>
        </p:nvSpPr>
        <p:spPr>
          <a:xfrm>
            <a:off x="9443013" y="1712246"/>
            <a:ext cx="2031325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cs typeface="Courier New" panose="02070309020205020404" pitchFamily="49" charset="0"/>
              </a:rPr>
              <a:t>Schema Names:</a:t>
            </a:r>
            <a:endParaRPr lang="en-US" sz="1000" b="1" noProof="0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aquarius_refined_landing</a:t>
            </a:r>
          </a:p>
          <a:p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aquarius_refined_staging</a:t>
            </a:r>
          </a:p>
          <a:p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core_vault</a:t>
            </a:r>
          </a:p>
          <a:p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core_vault_enriched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7360EC-FC71-AC19-9078-3FA37E566E8C}"/>
              </a:ext>
            </a:extLst>
          </p:cNvPr>
          <p:cNvSpPr txBox="1"/>
          <p:nvPr/>
        </p:nvSpPr>
        <p:spPr>
          <a:xfrm>
            <a:off x="7411688" y="4130091"/>
            <a:ext cx="2031325" cy="155427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00" b="1" dirty="0">
                <a:cs typeface="Courier New" panose="02070309020205020404" pitchFamily="49" charset="0"/>
              </a:rPr>
              <a:t>Database Name:</a:t>
            </a:r>
            <a:endParaRPr lang="en-US" sz="1000" b="1" noProof="0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edwcore_external</a:t>
            </a:r>
            <a:endParaRPr lang="en-US" sz="1000" b="1" dirty="0">
              <a:cs typeface="Courier New" panose="02070309020205020404" pitchFamily="49" charset="0"/>
            </a:endParaRPr>
          </a:p>
          <a:p>
            <a:pPr>
              <a:lnSpc>
                <a:spcPct val="200000"/>
              </a:lnSpc>
            </a:pPr>
            <a:r>
              <a:rPr lang="en-US" sz="1000" b="1" dirty="0">
                <a:cs typeface="Courier New" panose="02070309020205020404" pitchFamily="49" charset="0"/>
              </a:rPr>
              <a:t>Schemas Names:</a:t>
            </a:r>
            <a:endParaRPr lang="en-US" sz="1000" b="1" noProof="0" dirty="0"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aquarius_refined_landing</a:t>
            </a:r>
          </a:p>
          <a:p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aquarius_refined_staging</a:t>
            </a:r>
          </a:p>
          <a:p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core_vault</a:t>
            </a:r>
          </a:p>
          <a:p>
            <a:r>
              <a:rPr lang="en-US" sz="10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core_vault_enriched</a:t>
            </a:r>
          </a:p>
        </p:txBody>
      </p:sp>
    </p:spTree>
    <p:extLst>
      <p:ext uri="{BB962C8B-B14F-4D97-AF65-F5344CB8AC3E}">
        <p14:creationId xmlns:p14="http://schemas.microsoft.com/office/powerpoint/2010/main" val="404150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Raffaele FRANCO</dc:creator>
  <cp:lastModifiedBy>Raffaele FRANCO</cp:lastModifiedBy>
  <cp:revision>4</cp:revision>
  <dcterms:created xsi:type="dcterms:W3CDTF">2025-10-26T05:08:29Z</dcterms:created>
  <dcterms:modified xsi:type="dcterms:W3CDTF">2025-10-26T06:38:22Z</dcterms:modified>
</cp:coreProperties>
</file>