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3"/>
  </p:notesMasterIdLst>
  <p:sldIdLst>
    <p:sldId id="256" r:id="rId2"/>
    <p:sldId id="258" r:id="rId3"/>
    <p:sldId id="259" r:id="rId4"/>
    <p:sldId id="260" r:id="rId5"/>
    <p:sldId id="309" r:id="rId6"/>
    <p:sldId id="297" r:id="rId7"/>
    <p:sldId id="305" r:id="rId8"/>
    <p:sldId id="304" r:id="rId9"/>
    <p:sldId id="303" r:id="rId10"/>
    <p:sldId id="306" r:id="rId11"/>
    <p:sldId id="307" r:id="rId12"/>
    <p:sldId id="298" r:id="rId13"/>
    <p:sldId id="262" r:id="rId14"/>
    <p:sldId id="308" r:id="rId15"/>
    <p:sldId id="310" r:id="rId16"/>
    <p:sldId id="311" r:id="rId17"/>
    <p:sldId id="312" r:id="rId18"/>
    <p:sldId id="313" r:id="rId19"/>
    <p:sldId id="314" r:id="rId20"/>
    <p:sldId id="316" r:id="rId21"/>
    <p:sldId id="315"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E6FEF20-7680-3923-E561-7F5BEBABF2DC}" name="Jara Molinos Fernández" initials="JMF" userId="S::jmolinos@freepikco.onmicrosoft.com::819debff-5354-45ae-8453-86143136ddec" providerId="AD"/>
  <p188:author id="{E9C53AC0-F940-C062-B9D5-39D78EA4783E}" name="Manuel León Sánchez" initials="MLS" userId="S::mleon@freepikco.onmicrosoft.com::687f66f5-f43f-41a9-ac21-b6d63107730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8E2A"/>
    <a:srgbClr val="FF8BFF"/>
    <a:srgbClr val="AD9EE3"/>
    <a:srgbClr val="F3BB30"/>
    <a:srgbClr val="BAD6F1"/>
    <a:srgbClr val="B5D0EB"/>
    <a:srgbClr val="ABB2FC"/>
    <a:srgbClr val="000000"/>
    <a:srgbClr val="E7C9F3"/>
    <a:srgbClr val="CFAF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3792" autoAdjust="0"/>
  </p:normalViewPr>
  <p:slideViewPr>
    <p:cSldViewPr snapToGrid="0" showGuides="1">
      <p:cViewPr varScale="1">
        <p:scale>
          <a:sx n="132" d="100"/>
          <a:sy n="132" d="100"/>
        </p:scale>
        <p:origin x="76" y="256"/>
      </p:cViewPr>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BF641-E87C-4868-AE4A-7668A05F95D8}" type="datetimeFigureOut">
              <a:rPr lang="es-ES" smtClean="0"/>
              <a:t>20/07/2023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B4F5AA-3CC3-485B-8229-2F3C9DC47067}" type="slidenum">
              <a:rPr lang="es-ES" smtClean="0"/>
              <a:t>‹#›</a:t>
            </a:fld>
            <a:endParaRPr lang="es-ES"/>
          </a:p>
        </p:txBody>
      </p:sp>
    </p:spTree>
    <p:extLst>
      <p:ext uri="{BB962C8B-B14F-4D97-AF65-F5344CB8AC3E}">
        <p14:creationId xmlns:p14="http://schemas.microsoft.com/office/powerpoint/2010/main" val="1164762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8B4F5AA-3CC3-485B-8229-2F3C9DC47067}" type="slidenum">
              <a:rPr lang="es-ES" smtClean="0"/>
              <a:t>1</a:t>
            </a:fld>
            <a:endParaRPr lang="es-ES" dirty="0"/>
          </a:p>
        </p:txBody>
      </p:sp>
    </p:spTree>
    <p:extLst>
      <p:ext uri="{BB962C8B-B14F-4D97-AF65-F5344CB8AC3E}">
        <p14:creationId xmlns:p14="http://schemas.microsoft.com/office/powerpoint/2010/main" val="3571280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4A8FEC2-FECF-91B5-FF3D-1D5D4AE240DD}"/>
              </a:ext>
            </a:extLst>
          </p:cNvPr>
          <p:cNvSpPr>
            <a:spLocks noGrp="1"/>
          </p:cNvSpPr>
          <p:nvPr>
            <p:ph type="ctrTitle" hasCustomPrompt="1"/>
          </p:nvPr>
        </p:nvSpPr>
        <p:spPr>
          <a:xfrm>
            <a:off x="1668780" y="720241"/>
            <a:ext cx="5806440" cy="2848865"/>
          </a:xfrm>
        </p:spPr>
        <p:txBody>
          <a:bodyPr anchor="b">
            <a:noAutofit/>
          </a:bodyPr>
          <a:lstStyle>
            <a:lvl1pPr algn="ctr">
              <a:defRPr sz="9000">
                <a:latin typeface="Staatliches" pitchFamily="2" charset="0"/>
              </a:defRPr>
            </a:lvl1pPr>
          </a:lstStyle>
          <a:p>
            <a:r>
              <a:rPr lang="en-US" dirty="0"/>
              <a:t>Click to edit Master title style</a:t>
            </a:r>
          </a:p>
        </p:txBody>
      </p:sp>
      <p:sp>
        <p:nvSpPr>
          <p:cNvPr id="17" name="Subtitle 2">
            <a:extLst>
              <a:ext uri="{FF2B5EF4-FFF2-40B4-BE49-F238E27FC236}">
                <a16:creationId xmlns:a16="http://schemas.microsoft.com/office/drawing/2014/main" id="{1D569B72-51DC-BE58-9871-32C9EA8303F6}"/>
              </a:ext>
            </a:extLst>
          </p:cNvPr>
          <p:cNvSpPr>
            <a:spLocks noGrp="1"/>
          </p:cNvSpPr>
          <p:nvPr>
            <p:ph type="subTitle" idx="1" hasCustomPrompt="1"/>
          </p:nvPr>
        </p:nvSpPr>
        <p:spPr>
          <a:xfrm>
            <a:off x="3334355" y="3617490"/>
            <a:ext cx="2475290" cy="529090"/>
          </a:xfrm>
        </p:spPr>
        <p:txBody>
          <a:bodyPr>
            <a:noAutofit/>
          </a:bodyPr>
          <a:lstStyle>
            <a:lvl1pPr marL="0" indent="0" algn="ctr">
              <a:buNone/>
              <a:defRPr sz="1600">
                <a:latin typeface="Manrope Medium" pitchFamily="2"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823002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g number">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38118C-7525-42C5-83E9-649111189F8A}"/>
              </a:ext>
            </a:extLst>
          </p:cNvPr>
          <p:cNvSpPr>
            <a:spLocks noGrp="1"/>
          </p:cNvSpPr>
          <p:nvPr>
            <p:ph type="title"/>
          </p:nvPr>
        </p:nvSpPr>
        <p:spPr>
          <a:xfrm>
            <a:off x="723900" y="1543455"/>
            <a:ext cx="7696200" cy="1307154"/>
          </a:xfrm>
        </p:spPr>
        <p:txBody>
          <a:bodyPr>
            <a:normAutofit/>
          </a:bodyPr>
          <a:lstStyle>
            <a:lvl1pPr algn="ctr">
              <a:defRPr sz="4800"/>
            </a:lvl1pPr>
          </a:lstStyle>
          <a:p>
            <a:r>
              <a:rPr lang="en-US" dirty="0"/>
              <a:t>Click to edit Master title style</a:t>
            </a:r>
          </a:p>
        </p:txBody>
      </p:sp>
      <p:sp>
        <p:nvSpPr>
          <p:cNvPr id="2" name="Text Placeholder 3">
            <a:extLst>
              <a:ext uri="{FF2B5EF4-FFF2-40B4-BE49-F238E27FC236}">
                <a16:creationId xmlns:a16="http://schemas.microsoft.com/office/drawing/2014/main" id="{893BF9AB-B16E-A26A-BFF2-D1279E11B80C}"/>
              </a:ext>
            </a:extLst>
          </p:cNvPr>
          <p:cNvSpPr>
            <a:spLocks noGrp="1"/>
          </p:cNvSpPr>
          <p:nvPr>
            <p:ph type="body" sz="half" idx="2"/>
          </p:nvPr>
        </p:nvSpPr>
        <p:spPr>
          <a:xfrm>
            <a:off x="723900" y="2850609"/>
            <a:ext cx="7696200" cy="495705"/>
          </a:xfrm>
        </p:spPr>
        <p:txBody>
          <a:bodyPr>
            <a:normAutofit/>
          </a:bodyPr>
          <a:lstStyle>
            <a:lvl1pPr marL="0" indent="0" algn="ctr">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Tree>
    <p:extLst>
      <p:ext uri="{BB962C8B-B14F-4D97-AF65-F5344CB8AC3E}">
        <p14:creationId xmlns:p14="http://schemas.microsoft.com/office/powerpoint/2010/main" val="2758148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7631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able of contents">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pic>
        <p:nvPicPr>
          <p:cNvPr id="45" name="Imagen 44" descr="Un dibujo de un animal&#10;&#10;Descripción generada automáticamente con confianza baja">
            <a:extLst>
              <a:ext uri="{FF2B5EF4-FFF2-40B4-BE49-F238E27FC236}">
                <a16:creationId xmlns:a16="http://schemas.microsoft.com/office/drawing/2014/main" id="{4884DA22-FB37-CC61-F72B-C346C0937F6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079" t="37162" r="83888" b="19636"/>
          <a:stretch/>
        </p:blipFill>
        <p:spPr>
          <a:xfrm rot="21136873" flipH="1" flipV="1">
            <a:off x="-138113" y="-105914"/>
            <a:ext cx="1724025" cy="2786969"/>
          </a:xfrm>
          <a:prstGeom prst="rect">
            <a:avLst/>
          </a:prstGeom>
        </p:spPr>
      </p:pic>
      <p:pic>
        <p:nvPicPr>
          <p:cNvPr id="46" name="Imagen 45" descr="Icono&#10;&#10;Descripción generada automáticamente">
            <a:extLst>
              <a:ext uri="{FF2B5EF4-FFF2-40B4-BE49-F238E27FC236}">
                <a16:creationId xmlns:a16="http://schemas.microsoft.com/office/drawing/2014/main" id="{070C2179-2569-3F3C-30CC-D4370B0E367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70848" t="24065" r="2121" b="37755"/>
          <a:stretch/>
        </p:blipFill>
        <p:spPr>
          <a:xfrm flipV="1">
            <a:off x="-38900" y="-32369"/>
            <a:ext cx="1009571" cy="802102"/>
          </a:xfrm>
          <a:prstGeom prst="rect">
            <a:avLst/>
          </a:prstGeom>
        </p:spPr>
      </p:pic>
      <p:pic>
        <p:nvPicPr>
          <p:cNvPr id="4" name="Imagen 3" descr="Forma&#10;&#10;Descripción generada automáticamente">
            <a:extLst>
              <a:ext uri="{FF2B5EF4-FFF2-40B4-BE49-F238E27FC236}">
                <a16:creationId xmlns:a16="http://schemas.microsoft.com/office/drawing/2014/main" id="{A0FDA114-D61F-53ED-3494-7437E1759461}"/>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6337" t="11190" r="6996" b="12346"/>
          <a:stretch/>
        </p:blipFill>
        <p:spPr>
          <a:xfrm>
            <a:off x="-585017" y="4318687"/>
            <a:ext cx="1097627" cy="544726"/>
          </a:xfrm>
          <a:prstGeom prst="rect">
            <a:avLst/>
          </a:prstGeom>
        </p:spPr>
      </p:pic>
      <p:sp>
        <p:nvSpPr>
          <p:cNvPr id="6" name="Title 1">
            <a:extLst>
              <a:ext uri="{FF2B5EF4-FFF2-40B4-BE49-F238E27FC236}">
                <a16:creationId xmlns:a16="http://schemas.microsoft.com/office/drawing/2014/main" id="{AECC3FA0-1A96-8F10-353E-13501EB5A5BB}"/>
              </a:ext>
            </a:extLst>
          </p:cNvPr>
          <p:cNvSpPr>
            <a:spLocks noGrp="1"/>
          </p:cNvSpPr>
          <p:nvPr>
            <p:ph type="ctrTitle" hasCustomPrompt="1"/>
          </p:nvPr>
        </p:nvSpPr>
        <p:spPr>
          <a:xfrm>
            <a:off x="3098202" y="552452"/>
            <a:ext cx="2947596"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
        <p:nvSpPr>
          <p:cNvPr id="15" name="Text Placeholder 2">
            <a:extLst>
              <a:ext uri="{FF2B5EF4-FFF2-40B4-BE49-F238E27FC236}">
                <a16:creationId xmlns:a16="http://schemas.microsoft.com/office/drawing/2014/main" id="{44EB6436-7B2F-4CF4-A7B3-637707BBD72B}"/>
              </a:ext>
            </a:extLst>
          </p:cNvPr>
          <p:cNvSpPr>
            <a:spLocks noGrp="1"/>
          </p:cNvSpPr>
          <p:nvPr>
            <p:ph type="body" idx="1" hasCustomPrompt="1"/>
          </p:nvPr>
        </p:nvSpPr>
        <p:spPr>
          <a:xfrm>
            <a:off x="2185456" y="2784207"/>
            <a:ext cx="2343653" cy="513320"/>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4B9F2CB4-854C-4A2D-8E5A-AE2CAEDF36C6}"/>
              </a:ext>
            </a:extLst>
          </p:cNvPr>
          <p:cNvSpPr>
            <a:spLocks noGrp="1"/>
          </p:cNvSpPr>
          <p:nvPr>
            <p:ph type="body" idx="13" hasCustomPrompt="1"/>
          </p:nvPr>
        </p:nvSpPr>
        <p:spPr>
          <a:xfrm>
            <a:off x="879732" y="2548107"/>
            <a:ext cx="1299925" cy="749420"/>
          </a:xfrm>
        </p:spPr>
        <p:txBody>
          <a:bodyPr anchor="ctr">
            <a:noAutofit/>
          </a:bodyPr>
          <a:lstStyle>
            <a:lvl1pPr marL="0" indent="0" algn="r">
              <a:buNone/>
              <a:defRPr sz="9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02445460-6BB8-4584-BBAD-2A746E4E886E}"/>
              </a:ext>
            </a:extLst>
          </p:cNvPr>
          <p:cNvSpPr>
            <a:spLocks noGrp="1"/>
          </p:cNvSpPr>
          <p:nvPr>
            <p:ph type="body" idx="14" hasCustomPrompt="1"/>
          </p:nvPr>
        </p:nvSpPr>
        <p:spPr>
          <a:xfrm>
            <a:off x="2185456" y="2437620"/>
            <a:ext cx="2343653" cy="392481"/>
          </a:xfrm>
        </p:spPr>
        <p:txBody>
          <a:bodyPr anchor="b">
            <a:noAutofit/>
          </a:bodyPr>
          <a:lstStyle>
            <a:lvl1pPr marL="0" indent="0" algn="l">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3" name="Text Placeholder 2">
            <a:extLst>
              <a:ext uri="{FF2B5EF4-FFF2-40B4-BE49-F238E27FC236}">
                <a16:creationId xmlns:a16="http://schemas.microsoft.com/office/drawing/2014/main" id="{FE7B5AEF-C08F-9D9A-49D3-910C9A50612F}"/>
              </a:ext>
            </a:extLst>
          </p:cNvPr>
          <p:cNvSpPr>
            <a:spLocks noGrp="1"/>
          </p:cNvSpPr>
          <p:nvPr>
            <p:ph type="body" idx="21" hasCustomPrompt="1"/>
          </p:nvPr>
        </p:nvSpPr>
        <p:spPr>
          <a:xfrm>
            <a:off x="5955397" y="2784207"/>
            <a:ext cx="2343653" cy="513320"/>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4" name="Text Placeholder 2">
            <a:extLst>
              <a:ext uri="{FF2B5EF4-FFF2-40B4-BE49-F238E27FC236}">
                <a16:creationId xmlns:a16="http://schemas.microsoft.com/office/drawing/2014/main" id="{BE8BE305-AD7E-F4F6-AA38-4181064113AB}"/>
              </a:ext>
            </a:extLst>
          </p:cNvPr>
          <p:cNvSpPr>
            <a:spLocks noGrp="1"/>
          </p:cNvSpPr>
          <p:nvPr>
            <p:ph type="body" idx="22" hasCustomPrompt="1"/>
          </p:nvPr>
        </p:nvSpPr>
        <p:spPr>
          <a:xfrm>
            <a:off x="4643874" y="2548107"/>
            <a:ext cx="1305724" cy="749420"/>
          </a:xfrm>
        </p:spPr>
        <p:txBody>
          <a:bodyPr anchor="ctr">
            <a:noAutofit/>
          </a:bodyPr>
          <a:lstStyle>
            <a:lvl1pPr marL="0" indent="0" algn="r">
              <a:buNone/>
              <a:defRPr sz="9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5" name="Text Placeholder 2">
            <a:extLst>
              <a:ext uri="{FF2B5EF4-FFF2-40B4-BE49-F238E27FC236}">
                <a16:creationId xmlns:a16="http://schemas.microsoft.com/office/drawing/2014/main" id="{59D2C4A4-11EF-352D-1148-EBCE026093DD}"/>
              </a:ext>
            </a:extLst>
          </p:cNvPr>
          <p:cNvSpPr>
            <a:spLocks noGrp="1"/>
          </p:cNvSpPr>
          <p:nvPr>
            <p:ph type="body" idx="23" hasCustomPrompt="1"/>
          </p:nvPr>
        </p:nvSpPr>
        <p:spPr>
          <a:xfrm>
            <a:off x="5955397" y="2437620"/>
            <a:ext cx="2343653" cy="392481"/>
          </a:xfrm>
        </p:spPr>
        <p:txBody>
          <a:bodyPr anchor="b">
            <a:noAutofit/>
          </a:bodyPr>
          <a:lstStyle>
            <a:lvl1pPr marL="0" indent="0" algn="l">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6" name="Text Placeholder 2">
            <a:extLst>
              <a:ext uri="{FF2B5EF4-FFF2-40B4-BE49-F238E27FC236}">
                <a16:creationId xmlns:a16="http://schemas.microsoft.com/office/drawing/2014/main" id="{6F84C1D4-2515-5DA2-CB33-5461C84DE5E8}"/>
              </a:ext>
            </a:extLst>
          </p:cNvPr>
          <p:cNvSpPr>
            <a:spLocks noGrp="1"/>
          </p:cNvSpPr>
          <p:nvPr>
            <p:ph type="body" idx="24" hasCustomPrompt="1"/>
          </p:nvPr>
        </p:nvSpPr>
        <p:spPr>
          <a:xfrm>
            <a:off x="2185456" y="3986598"/>
            <a:ext cx="2343653" cy="513320"/>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7" name="Text Placeholder 2">
            <a:extLst>
              <a:ext uri="{FF2B5EF4-FFF2-40B4-BE49-F238E27FC236}">
                <a16:creationId xmlns:a16="http://schemas.microsoft.com/office/drawing/2014/main" id="{F17137BC-B422-7845-F0F2-7CCD734F646D}"/>
              </a:ext>
            </a:extLst>
          </p:cNvPr>
          <p:cNvSpPr>
            <a:spLocks noGrp="1"/>
          </p:cNvSpPr>
          <p:nvPr>
            <p:ph type="body" idx="25" hasCustomPrompt="1"/>
          </p:nvPr>
        </p:nvSpPr>
        <p:spPr>
          <a:xfrm>
            <a:off x="879732" y="3750498"/>
            <a:ext cx="1299925" cy="749420"/>
          </a:xfrm>
        </p:spPr>
        <p:txBody>
          <a:bodyPr anchor="ctr">
            <a:noAutofit/>
          </a:bodyPr>
          <a:lstStyle>
            <a:lvl1pPr marL="0" indent="0" algn="r">
              <a:buNone/>
              <a:defRPr sz="9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8" name="Text Placeholder 2">
            <a:extLst>
              <a:ext uri="{FF2B5EF4-FFF2-40B4-BE49-F238E27FC236}">
                <a16:creationId xmlns:a16="http://schemas.microsoft.com/office/drawing/2014/main" id="{600947E3-9F4B-64B2-9013-1D106AEA0086}"/>
              </a:ext>
            </a:extLst>
          </p:cNvPr>
          <p:cNvSpPr>
            <a:spLocks noGrp="1"/>
          </p:cNvSpPr>
          <p:nvPr>
            <p:ph type="body" idx="26" hasCustomPrompt="1"/>
          </p:nvPr>
        </p:nvSpPr>
        <p:spPr>
          <a:xfrm>
            <a:off x="2185456" y="3640011"/>
            <a:ext cx="2343653" cy="392481"/>
          </a:xfrm>
        </p:spPr>
        <p:txBody>
          <a:bodyPr anchor="b">
            <a:noAutofit/>
          </a:bodyPr>
          <a:lstStyle>
            <a:lvl1pPr marL="0" indent="0" algn="l">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9" name="Text Placeholder 2">
            <a:extLst>
              <a:ext uri="{FF2B5EF4-FFF2-40B4-BE49-F238E27FC236}">
                <a16:creationId xmlns:a16="http://schemas.microsoft.com/office/drawing/2014/main" id="{4DF544F3-CE43-61D9-C801-6E5C95CC7000}"/>
              </a:ext>
            </a:extLst>
          </p:cNvPr>
          <p:cNvSpPr>
            <a:spLocks noGrp="1"/>
          </p:cNvSpPr>
          <p:nvPr>
            <p:ph type="body" idx="27" hasCustomPrompt="1"/>
          </p:nvPr>
        </p:nvSpPr>
        <p:spPr>
          <a:xfrm>
            <a:off x="5955397" y="3986598"/>
            <a:ext cx="2343653" cy="513320"/>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0" name="Text Placeholder 2">
            <a:extLst>
              <a:ext uri="{FF2B5EF4-FFF2-40B4-BE49-F238E27FC236}">
                <a16:creationId xmlns:a16="http://schemas.microsoft.com/office/drawing/2014/main" id="{0F1D6513-B55D-B47F-93D1-0BE186DA35BD}"/>
              </a:ext>
            </a:extLst>
          </p:cNvPr>
          <p:cNvSpPr>
            <a:spLocks noGrp="1"/>
          </p:cNvSpPr>
          <p:nvPr>
            <p:ph type="body" idx="28" hasCustomPrompt="1"/>
          </p:nvPr>
        </p:nvSpPr>
        <p:spPr>
          <a:xfrm>
            <a:off x="4643874" y="3750498"/>
            <a:ext cx="1305724" cy="749420"/>
          </a:xfrm>
        </p:spPr>
        <p:txBody>
          <a:bodyPr anchor="ctr">
            <a:noAutofit/>
          </a:bodyPr>
          <a:lstStyle>
            <a:lvl1pPr marL="0" indent="0" algn="r">
              <a:buNone/>
              <a:defRPr sz="9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1" name="Text Placeholder 2">
            <a:extLst>
              <a:ext uri="{FF2B5EF4-FFF2-40B4-BE49-F238E27FC236}">
                <a16:creationId xmlns:a16="http://schemas.microsoft.com/office/drawing/2014/main" id="{E5B9A0DA-7F92-F155-EF5F-FA6BFFCEB8E4}"/>
              </a:ext>
            </a:extLst>
          </p:cNvPr>
          <p:cNvSpPr>
            <a:spLocks noGrp="1"/>
          </p:cNvSpPr>
          <p:nvPr>
            <p:ph type="body" idx="29" hasCustomPrompt="1"/>
          </p:nvPr>
        </p:nvSpPr>
        <p:spPr>
          <a:xfrm>
            <a:off x="5955397" y="3640011"/>
            <a:ext cx="2343653" cy="392481"/>
          </a:xfrm>
        </p:spPr>
        <p:txBody>
          <a:bodyPr anchor="b">
            <a:noAutofit/>
          </a:bodyPr>
          <a:lstStyle>
            <a:lvl1pPr marL="0" indent="0" algn="l">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pic>
        <p:nvPicPr>
          <p:cNvPr id="43" name="Imagen 42" descr="Forma&#10;&#10;Descripción generada automáticamente">
            <a:extLst>
              <a:ext uri="{FF2B5EF4-FFF2-40B4-BE49-F238E27FC236}">
                <a16:creationId xmlns:a16="http://schemas.microsoft.com/office/drawing/2014/main" id="{858ADF4B-6A25-92E3-75CC-B385023F4F91}"/>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6337" t="11190" r="6996" b="12346"/>
          <a:stretch/>
        </p:blipFill>
        <p:spPr>
          <a:xfrm flipV="1">
            <a:off x="7422300" y="252920"/>
            <a:ext cx="2286955" cy="1134961"/>
          </a:xfrm>
          <a:prstGeom prst="rect">
            <a:avLst/>
          </a:prstGeom>
        </p:spPr>
      </p:pic>
      <p:pic>
        <p:nvPicPr>
          <p:cNvPr id="44" name="Imagen 43" descr="Patrón de fondo&#10;&#10;Descripción generada automáticamente con confianza baja">
            <a:extLst>
              <a:ext uri="{FF2B5EF4-FFF2-40B4-BE49-F238E27FC236}">
                <a16:creationId xmlns:a16="http://schemas.microsoft.com/office/drawing/2014/main" id="{D1F444CB-35F5-219C-08E9-25DEC4C2333C}"/>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75001" t="37086" r="2754" b="19907"/>
          <a:stretch/>
        </p:blipFill>
        <p:spPr>
          <a:xfrm flipH="1">
            <a:off x="8197664" y="4107437"/>
            <a:ext cx="946335" cy="1029134"/>
          </a:xfrm>
          <a:prstGeom prst="rect">
            <a:avLst/>
          </a:prstGeom>
        </p:spPr>
      </p:pic>
    </p:spTree>
    <p:extLst>
      <p:ext uri="{BB962C8B-B14F-4D97-AF65-F5344CB8AC3E}">
        <p14:creationId xmlns:p14="http://schemas.microsoft.com/office/powerpoint/2010/main" val="184137160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9000" decel="8000" autoRev="1" fill="hold" nodeType="withEffect">
                                      <p:stCondLst>
                                        <p:cond delay="100"/>
                                      </p:stCondLst>
                                      <p:childTnLst>
                                        <p:animMotion origin="layout" path="M 1.94444E-6 -4.93827E-6 L -0.0099 -0.02777 " pathEditMode="relative" rAng="0" ptsTypes="AA">
                                          <p:cBhvr>
                                            <p:cTn id="6" dur="2750" fill="hold"/>
                                            <p:tgtEl>
                                              <p:spTgt spid="46"/>
                                            </p:tgtEl>
                                            <p:attrNameLst>
                                              <p:attrName>ppt_x</p:attrName>
                                              <p:attrName>ppt_y</p:attrName>
                                            </p:attrNameLst>
                                          </p:cBhvr>
                                          <p:rCtr x="-503" y="-1389"/>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6750" fill="hold"/>
                                            <p:tgtEl>
                                              <p:spTgt spid="46"/>
                                            </p:tgtEl>
                                            <p:attrNameLst>
                                              <p:attrName>r</p:attrName>
                                            </p:attrNameLst>
                                          </p:cBhvr>
                                        </p:animRot>
                                      </p:childTnLst>
                                    </p:cTn>
                                  </p:par>
                                  <p:par>
                                    <p:cTn id="9" presetID="42" presetClass="path" presetSubtype="0" repeatCount="indefinite" accel="3636" decel="4000" autoRev="1" fill="hold" nodeType="withEffect">
                                      <p:stCondLst>
                                        <p:cond delay="100"/>
                                      </p:stCondLst>
                                      <p:childTnLst>
                                        <p:animMotion origin="layout" path="M 3.33333E-6 1.35802E-6 L -8.33333E-7 -3.08642E-6 " pathEditMode="relative" rAng="0" ptsTypes="AA">
                                          <p:cBhvr>
                                            <p:cTn id="10" dur="4500" fill="hold"/>
                                            <p:tgtEl>
                                              <p:spTgt spid="45"/>
                                            </p:tgtEl>
                                            <p:attrNameLst>
                                              <p:attrName>ppt_x</p:attrName>
                                              <p:attrName>ppt_y</p:attrName>
                                            </p:attrNameLst>
                                          </p:cBhvr>
                                          <p:rCtr x="434" y="957"/>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45"/>
                                            </p:tgtEl>
                                            <p:attrNameLst>
                                              <p:attrName>r</p:attrName>
                                            </p:attrNameLst>
                                          </p:cBhvr>
                                        </p:animRot>
                                      </p:childTnLst>
                                    </p:cTn>
                                  </p:par>
                                  <p:par>
                                    <p:cTn id="13" presetID="35" presetClass="path" presetSubtype="0" repeatCount="indefinite" accel="29000" decel="26000" autoRev="1" fill="hold" nodeType="withEffect">
                                      <p:stCondLst>
                                        <p:cond delay="0"/>
                                      </p:stCondLst>
                                      <p:childTnLst>
                                        <p:animMotion origin="layout" path="M 0.03489 -2.59259E-6 L -0.0349 -2.59259E-6 " pathEditMode="relative" rAng="0" ptsTypes="AA">
                                          <p:cBhvr>
                                            <p:cTn id="14" dur="4750" fill="hold"/>
                                            <p:tgtEl>
                                              <p:spTgt spid="4"/>
                                            </p:tgtEl>
                                            <p:attrNameLst>
                                              <p:attrName>ppt_x</p:attrName>
                                              <p:attrName>ppt_y</p:attrName>
                                            </p:attrNameLst>
                                          </p:cBhvr>
                                          <p:rCtr x="-3490" y="0"/>
                                        </p:animMotion>
                                      </p:childTnLst>
                                    </p:cTn>
                                  </p:par>
                                  <p:par>
                                    <p:cTn id="15" presetID="35" presetClass="path" presetSubtype="0" repeatCount="indefinite" accel="29000" decel="26000" autoRev="1" fill="hold" nodeType="withEffect">
                                      <p:stCondLst>
                                        <p:cond delay="0"/>
                                      </p:stCondLst>
                                      <p:childTnLst>
                                        <p:animMotion origin="layout" path="M -1.94444E-6 7.40741E-7 L 0.07136 0.00062 " pathEditMode="relative" rAng="0" ptsTypes="AA">
                                          <p:cBhvr>
                                            <p:cTn id="16" dur="7250" fill="hold"/>
                                            <p:tgtEl>
                                              <p:spTgt spid="43"/>
                                            </p:tgtEl>
                                            <p:attrNameLst>
                                              <p:attrName>ppt_x</p:attrName>
                                              <p:attrName>ppt_y</p:attrName>
                                            </p:attrNameLst>
                                          </p:cBhvr>
                                          <p:rCtr x="3559" y="31"/>
                                        </p:animMotion>
                                      </p:childTnLst>
                                    </p:cTn>
                                  </p:par>
                                  <p:par>
                                    <p:cTn id="17" presetID="42" presetClass="path" presetSubtype="0" repeatCount="indefinite" accel="3636" autoRev="1" fill="hold" nodeType="withEffect" p14:presetBounceEnd="5091">
                                      <p:stCondLst>
                                        <p:cond delay="100"/>
                                      </p:stCondLst>
                                      <p:childTnLst>
                                        <p:animMotion origin="layout" path="M -3.88889E-6 3.20988E-6 L 0.01667 0.01697 " pathEditMode="relative" rAng="0" ptsTypes="AA" p14:bounceEnd="5091">
                                          <p:cBhvr>
                                            <p:cTn id="18" dur="6750" fill="hold"/>
                                            <p:tgtEl>
                                              <p:spTgt spid="44"/>
                                            </p:tgtEl>
                                            <p:attrNameLst>
                                              <p:attrName>ppt_x</p:attrName>
                                              <p:attrName>ppt_y</p:attrName>
                                            </p:attrNameLst>
                                          </p:cBhvr>
                                          <p:rCtr x="833" y="833"/>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3500" fill="hold"/>
                                            <p:tgtEl>
                                              <p:spTgt spid="4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9000" decel="8000" autoRev="1" fill="hold" nodeType="withEffect">
                                      <p:stCondLst>
                                        <p:cond delay="100"/>
                                      </p:stCondLst>
                                      <p:childTnLst>
                                        <p:animMotion origin="layout" path="M 1.94444E-6 -4.93827E-6 L -0.0099 -0.02777 " pathEditMode="relative" rAng="0" ptsTypes="AA">
                                          <p:cBhvr>
                                            <p:cTn id="6" dur="2750" fill="hold"/>
                                            <p:tgtEl>
                                              <p:spTgt spid="46"/>
                                            </p:tgtEl>
                                            <p:attrNameLst>
                                              <p:attrName>ppt_x</p:attrName>
                                              <p:attrName>ppt_y</p:attrName>
                                            </p:attrNameLst>
                                          </p:cBhvr>
                                          <p:rCtr x="-503" y="-1389"/>
                                        </p:animMotion>
                                      </p:childTnLst>
                                    </p:cTn>
                                  </p:par>
                                  <p:par>
                                    <p:cTn id="7" presetID="8" presetClass="emph" presetSubtype="0" repeatCount="indefinite" accel="2500" autoRev="1" fill="hold" nodeType="withEffect">
                                      <p:stCondLst>
                                        <p:cond delay="0"/>
                                      </p:stCondLst>
                                      <p:childTnLst>
                                        <p:animRot by="300000">
                                          <p:cBhvr>
                                            <p:cTn id="8" dur="6750" fill="hold"/>
                                            <p:tgtEl>
                                              <p:spTgt spid="46"/>
                                            </p:tgtEl>
                                            <p:attrNameLst>
                                              <p:attrName>r</p:attrName>
                                            </p:attrNameLst>
                                          </p:cBhvr>
                                        </p:animRot>
                                      </p:childTnLst>
                                    </p:cTn>
                                  </p:par>
                                  <p:par>
                                    <p:cTn id="9" presetID="42" presetClass="path" presetSubtype="0" repeatCount="indefinite" accel="3636" decel="4000" autoRev="1" fill="hold" nodeType="withEffect">
                                      <p:stCondLst>
                                        <p:cond delay="100"/>
                                      </p:stCondLst>
                                      <p:childTnLst>
                                        <p:animMotion origin="layout" path="M 3.33333E-6 1.35802E-6 L -8.33333E-7 -3.08642E-6 " pathEditMode="relative" rAng="0" ptsTypes="AA">
                                          <p:cBhvr>
                                            <p:cTn id="10" dur="4500" fill="hold"/>
                                            <p:tgtEl>
                                              <p:spTgt spid="45"/>
                                            </p:tgtEl>
                                            <p:attrNameLst>
                                              <p:attrName>ppt_x</p:attrName>
                                              <p:attrName>ppt_y</p:attrName>
                                            </p:attrNameLst>
                                          </p:cBhvr>
                                          <p:rCtr x="434" y="957"/>
                                        </p:animMotion>
                                      </p:childTnLst>
                                    </p:cTn>
                                  </p:par>
                                  <p:par>
                                    <p:cTn id="11" presetID="8" presetClass="emph" presetSubtype="0" repeatCount="indefinite" accel="2500" autoRev="1" fill="hold" nodeType="withEffect">
                                      <p:stCondLst>
                                        <p:cond delay="0"/>
                                      </p:stCondLst>
                                      <p:childTnLst>
                                        <p:animRot by="300000">
                                          <p:cBhvr>
                                            <p:cTn id="12" dur="3500" fill="hold"/>
                                            <p:tgtEl>
                                              <p:spTgt spid="45"/>
                                            </p:tgtEl>
                                            <p:attrNameLst>
                                              <p:attrName>r</p:attrName>
                                            </p:attrNameLst>
                                          </p:cBhvr>
                                        </p:animRot>
                                      </p:childTnLst>
                                    </p:cTn>
                                  </p:par>
                                  <p:par>
                                    <p:cTn id="13" presetID="35" presetClass="path" presetSubtype="0" repeatCount="indefinite" accel="29000" decel="26000" autoRev="1" fill="hold" nodeType="withEffect">
                                      <p:stCondLst>
                                        <p:cond delay="0"/>
                                      </p:stCondLst>
                                      <p:childTnLst>
                                        <p:animMotion origin="layout" path="M 0.03489 -2.59259E-6 L -0.0349 -2.59259E-6 " pathEditMode="relative" rAng="0" ptsTypes="AA">
                                          <p:cBhvr>
                                            <p:cTn id="14" dur="4750" fill="hold"/>
                                            <p:tgtEl>
                                              <p:spTgt spid="4"/>
                                            </p:tgtEl>
                                            <p:attrNameLst>
                                              <p:attrName>ppt_x</p:attrName>
                                              <p:attrName>ppt_y</p:attrName>
                                            </p:attrNameLst>
                                          </p:cBhvr>
                                          <p:rCtr x="-3490" y="0"/>
                                        </p:animMotion>
                                      </p:childTnLst>
                                    </p:cTn>
                                  </p:par>
                                  <p:par>
                                    <p:cTn id="15" presetID="35" presetClass="path" presetSubtype="0" repeatCount="indefinite" accel="29000" decel="26000" autoRev="1" fill="hold" nodeType="withEffect">
                                      <p:stCondLst>
                                        <p:cond delay="0"/>
                                      </p:stCondLst>
                                      <p:childTnLst>
                                        <p:animMotion origin="layout" path="M -1.94444E-6 7.40741E-7 L 0.07136 0.00062 " pathEditMode="relative" rAng="0" ptsTypes="AA">
                                          <p:cBhvr>
                                            <p:cTn id="16" dur="7250" fill="hold"/>
                                            <p:tgtEl>
                                              <p:spTgt spid="43"/>
                                            </p:tgtEl>
                                            <p:attrNameLst>
                                              <p:attrName>ppt_x</p:attrName>
                                              <p:attrName>ppt_y</p:attrName>
                                            </p:attrNameLst>
                                          </p:cBhvr>
                                          <p:rCtr x="3559" y="31"/>
                                        </p:animMotion>
                                      </p:childTnLst>
                                    </p:cTn>
                                  </p:par>
                                  <p:par>
                                    <p:cTn id="17" presetID="42" presetClass="path" presetSubtype="0" repeatCount="indefinite" accel="3636" autoRev="1" fill="hold" nodeType="withEffect">
                                      <p:stCondLst>
                                        <p:cond delay="100"/>
                                      </p:stCondLst>
                                      <p:childTnLst>
                                        <p:animMotion origin="layout" path="M -3.88889E-6 3.20988E-6 L 0.01667 0.01697 " pathEditMode="relative" rAng="0" ptsTypes="AA">
                                          <p:cBhvr>
                                            <p:cTn id="18" dur="6750" fill="hold"/>
                                            <p:tgtEl>
                                              <p:spTgt spid="44"/>
                                            </p:tgtEl>
                                            <p:attrNameLst>
                                              <p:attrName>ppt_x</p:attrName>
                                              <p:attrName>ppt_y</p:attrName>
                                            </p:attrNameLst>
                                          </p:cBhvr>
                                          <p:rCtr x="833" y="833"/>
                                        </p:animMotion>
                                      </p:childTnLst>
                                    </p:cTn>
                                  </p:par>
                                  <p:par>
                                    <p:cTn id="19" presetID="8" presetClass="emph" presetSubtype="0" repeatCount="indefinite" accel="2500" autoRev="1" fill="hold" nodeType="withEffect">
                                      <p:stCondLst>
                                        <p:cond delay="0"/>
                                      </p:stCondLst>
                                      <p:childTnLst>
                                        <p:animRot by="300000">
                                          <p:cBhvr>
                                            <p:cTn id="20" dur="3500" fill="hold"/>
                                            <p:tgtEl>
                                              <p:spTgt spid="4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three columns">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pic>
        <p:nvPicPr>
          <p:cNvPr id="3" name="Imagen 2" descr="Patrón de fondo&#10;&#10;Descripción generada automáticamente con confianza baja">
            <a:extLst>
              <a:ext uri="{FF2B5EF4-FFF2-40B4-BE49-F238E27FC236}">
                <a16:creationId xmlns:a16="http://schemas.microsoft.com/office/drawing/2014/main" id="{B690FEAF-33B5-F61C-2DA5-14CA24C6010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7397" t="16723" r="2755" b="29165"/>
          <a:stretch/>
        </p:blipFill>
        <p:spPr>
          <a:xfrm flipV="1">
            <a:off x="-219456" y="-146304"/>
            <a:ext cx="2113452" cy="2155212"/>
          </a:xfrm>
          <a:prstGeom prst="rect">
            <a:avLst/>
          </a:prstGeom>
        </p:spPr>
      </p:pic>
      <p:pic>
        <p:nvPicPr>
          <p:cNvPr id="4" name="Imagen 3" descr="Icono&#10;&#10;Descripción generada automáticamente">
            <a:extLst>
              <a:ext uri="{FF2B5EF4-FFF2-40B4-BE49-F238E27FC236}">
                <a16:creationId xmlns:a16="http://schemas.microsoft.com/office/drawing/2014/main" id="{8F0012EA-1473-2683-7104-3B23D54FB9E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64940" t="24065" r="2121" b="30791"/>
          <a:stretch/>
        </p:blipFill>
        <p:spPr>
          <a:xfrm flipV="1">
            <a:off x="-219456" y="-146304"/>
            <a:ext cx="1230203" cy="948406"/>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6EA473EE-1193-80B3-A755-640880912BD1}"/>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1080" t="41356" r="63618" b="19537"/>
          <a:stretch/>
        </p:blipFill>
        <p:spPr>
          <a:xfrm>
            <a:off x="6548876" y="3433034"/>
            <a:ext cx="3090067" cy="1925349"/>
          </a:xfrm>
          <a:prstGeom prst="rect">
            <a:avLst/>
          </a:prstGeom>
        </p:spPr>
      </p:pic>
      <p:pic>
        <p:nvPicPr>
          <p:cNvPr id="12" name="Imagen 11" descr="Icono&#10;&#10;Descripción generada automáticamente">
            <a:extLst>
              <a:ext uri="{FF2B5EF4-FFF2-40B4-BE49-F238E27FC236}">
                <a16:creationId xmlns:a16="http://schemas.microsoft.com/office/drawing/2014/main" id="{9E514C81-7847-D8E9-17C9-261CDCD38CF5}"/>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1741" t="25327" r="75446" b="24553"/>
          <a:stretch/>
        </p:blipFill>
        <p:spPr>
          <a:xfrm>
            <a:off x="8508050" y="4119178"/>
            <a:ext cx="862144" cy="1065409"/>
          </a:xfrm>
          <a:prstGeom prst="rect">
            <a:avLst/>
          </a:prstGeom>
        </p:spPr>
      </p:pic>
      <p:pic>
        <p:nvPicPr>
          <p:cNvPr id="13" name="Imagen 12" descr="Forma&#10;&#10;Descripción generada automáticamente">
            <a:extLst>
              <a:ext uri="{FF2B5EF4-FFF2-40B4-BE49-F238E27FC236}">
                <a16:creationId xmlns:a16="http://schemas.microsoft.com/office/drawing/2014/main" id="{10C80013-7BCA-F5D9-52A6-60A978103326}"/>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l="6337" t="11190" r="6996" b="12346"/>
          <a:stretch/>
        </p:blipFill>
        <p:spPr>
          <a:xfrm flipH="1">
            <a:off x="8508050" y="750134"/>
            <a:ext cx="1097627" cy="544726"/>
          </a:xfrm>
          <a:prstGeom prst="rect">
            <a:avLst/>
          </a:prstGeom>
        </p:spPr>
      </p:pic>
      <p:pic>
        <p:nvPicPr>
          <p:cNvPr id="14" name="Imagen 13" descr="Forma&#10;&#10;Descripción generada automáticamente">
            <a:extLst>
              <a:ext uri="{FF2B5EF4-FFF2-40B4-BE49-F238E27FC236}">
                <a16:creationId xmlns:a16="http://schemas.microsoft.com/office/drawing/2014/main" id="{C38CF12A-4A7A-1C33-EBCC-33B9395258E6}"/>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l="6337" t="11190" r="6996" b="12346"/>
          <a:stretch/>
        </p:blipFill>
        <p:spPr>
          <a:xfrm flipH="1">
            <a:off x="-1717605" y="3516922"/>
            <a:ext cx="2286955" cy="1134961"/>
          </a:xfrm>
          <a:prstGeom prst="rect">
            <a:avLst/>
          </a:prstGeom>
        </p:spPr>
      </p:pic>
      <p:sp>
        <p:nvSpPr>
          <p:cNvPr id="17" name="Title 1">
            <a:extLst>
              <a:ext uri="{FF2B5EF4-FFF2-40B4-BE49-F238E27FC236}">
                <a16:creationId xmlns:a16="http://schemas.microsoft.com/office/drawing/2014/main" id="{1ECA7D9E-5D15-9EE5-960E-BEA077683BB1}"/>
              </a:ext>
            </a:extLst>
          </p:cNvPr>
          <p:cNvSpPr>
            <a:spLocks noGrp="1"/>
          </p:cNvSpPr>
          <p:nvPr>
            <p:ph type="ctrTitle" hasCustomPrompt="1"/>
          </p:nvPr>
        </p:nvSpPr>
        <p:spPr>
          <a:xfrm>
            <a:off x="3098202" y="552452"/>
            <a:ext cx="2947596"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
        <p:nvSpPr>
          <p:cNvPr id="18" name="Text Placeholder 2">
            <a:extLst>
              <a:ext uri="{FF2B5EF4-FFF2-40B4-BE49-F238E27FC236}">
                <a16:creationId xmlns:a16="http://schemas.microsoft.com/office/drawing/2014/main" id="{EA845ED0-E9B3-AF6F-F7B1-F10BED631D17}"/>
              </a:ext>
            </a:extLst>
          </p:cNvPr>
          <p:cNvSpPr>
            <a:spLocks noGrp="1"/>
          </p:cNvSpPr>
          <p:nvPr>
            <p:ph type="body" idx="24" hasCustomPrompt="1"/>
          </p:nvPr>
        </p:nvSpPr>
        <p:spPr>
          <a:xfrm>
            <a:off x="1333537" y="3508882"/>
            <a:ext cx="1988314" cy="859759"/>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9" name="Text Placeholder 2">
            <a:extLst>
              <a:ext uri="{FF2B5EF4-FFF2-40B4-BE49-F238E27FC236}">
                <a16:creationId xmlns:a16="http://schemas.microsoft.com/office/drawing/2014/main" id="{455BB8BC-EE89-19B8-9A87-B1CEA9F1B0FF}"/>
              </a:ext>
            </a:extLst>
          </p:cNvPr>
          <p:cNvSpPr>
            <a:spLocks noGrp="1"/>
          </p:cNvSpPr>
          <p:nvPr>
            <p:ph type="body" idx="26" hasCustomPrompt="1"/>
          </p:nvPr>
        </p:nvSpPr>
        <p:spPr>
          <a:xfrm>
            <a:off x="1333537" y="3162296"/>
            <a:ext cx="1988314" cy="392481"/>
          </a:xfrm>
        </p:spPr>
        <p:txBody>
          <a:bodyPr anchor="b">
            <a:noAutofit/>
          </a:bodyPr>
          <a:lstStyle>
            <a:lvl1pPr marL="0" indent="0" algn="ctr">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2" name="Text Placeholder 2">
            <a:extLst>
              <a:ext uri="{FF2B5EF4-FFF2-40B4-BE49-F238E27FC236}">
                <a16:creationId xmlns:a16="http://schemas.microsoft.com/office/drawing/2014/main" id="{44248892-F36C-F174-33BB-A8CA25A8615C}"/>
              </a:ext>
            </a:extLst>
          </p:cNvPr>
          <p:cNvSpPr>
            <a:spLocks noGrp="1"/>
          </p:cNvSpPr>
          <p:nvPr>
            <p:ph type="body" idx="27" hasCustomPrompt="1"/>
          </p:nvPr>
        </p:nvSpPr>
        <p:spPr>
          <a:xfrm>
            <a:off x="3583204" y="3508882"/>
            <a:ext cx="1988314" cy="859759"/>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3" name="Text Placeholder 2">
            <a:extLst>
              <a:ext uri="{FF2B5EF4-FFF2-40B4-BE49-F238E27FC236}">
                <a16:creationId xmlns:a16="http://schemas.microsoft.com/office/drawing/2014/main" id="{8D05051B-2464-AE17-9811-1EABA02664CC}"/>
              </a:ext>
            </a:extLst>
          </p:cNvPr>
          <p:cNvSpPr>
            <a:spLocks noGrp="1"/>
          </p:cNvSpPr>
          <p:nvPr>
            <p:ph type="body" idx="28" hasCustomPrompt="1"/>
          </p:nvPr>
        </p:nvSpPr>
        <p:spPr>
          <a:xfrm>
            <a:off x="3583204" y="3162296"/>
            <a:ext cx="1988314" cy="392481"/>
          </a:xfrm>
        </p:spPr>
        <p:txBody>
          <a:bodyPr anchor="b">
            <a:noAutofit/>
          </a:bodyPr>
          <a:lstStyle>
            <a:lvl1pPr marL="0" indent="0" algn="ctr">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4" name="Text Placeholder 2">
            <a:extLst>
              <a:ext uri="{FF2B5EF4-FFF2-40B4-BE49-F238E27FC236}">
                <a16:creationId xmlns:a16="http://schemas.microsoft.com/office/drawing/2014/main" id="{EFDA4EC2-74F0-9B6A-E27F-C33012C2CC1A}"/>
              </a:ext>
            </a:extLst>
          </p:cNvPr>
          <p:cNvSpPr>
            <a:spLocks noGrp="1"/>
          </p:cNvSpPr>
          <p:nvPr>
            <p:ph type="body" idx="29" hasCustomPrompt="1"/>
          </p:nvPr>
        </p:nvSpPr>
        <p:spPr>
          <a:xfrm>
            <a:off x="5832871" y="3508882"/>
            <a:ext cx="1988314" cy="859759"/>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5" name="Text Placeholder 2">
            <a:extLst>
              <a:ext uri="{FF2B5EF4-FFF2-40B4-BE49-F238E27FC236}">
                <a16:creationId xmlns:a16="http://schemas.microsoft.com/office/drawing/2014/main" id="{6002D09A-99EB-3AFF-1451-1E126091C7CC}"/>
              </a:ext>
            </a:extLst>
          </p:cNvPr>
          <p:cNvSpPr>
            <a:spLocks noGrp="1"/>
          </p:cNvSpPr>
          <p:nvPr>
            <p:ph type="body" idx="30" hasCustomPrompt="1"/>
          </p:nvPr>
        </p:nvSpPr>
        <p:spPr>
          <a:xfrm>
            <a:off x="5832871" y="3162296"/>
            <a:ext cx="1988314" cy="392481"/>
          </a:xfrm>
        </p:spPr>
        <p:txBody>
          <a:bodyPr anchor="b">
            <a:noAutofit/>
          </a:bodyPr>
          <a:lstStyle>
            <a:lvl1pPr marL="0" indent="0" algn="ctr">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7871301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decel="4000" autoRev="1" fill="hold" nodeType="withEffect">
                                      <p:stCondLst>
                                        <p:cond delay="100"/>
                                      </p:stCondLst>
                                      <p:childTnLst>
                                        <p:animMotion origin="layout" path="M 8.33333E-7 -2.46914E-7 L 0.00538 -0.01049 " pathEditMode="relative" rAng="0" ptsTypes="AA">
                                          <p:cBhvr>
                                            <p:cTn id="6" dur="5500" fill="hold"/>
                                            <p:tgtEl>
                                              <p:spTgt spid="4"/>
                                            </p:tgtEl>
                                            <p:attrNameLst>
                                              <p:attrName>ppt_x</p:attrName>
                                              <p:attrName>ppt_y</p:attrName>
                                            </p:attrNameLst>
                                          </p:cBhvr>
                                          <p:rCtr x="260" y="-525"/>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3500" fill="hold"/>
                                            <p:tgtEl>
                                              <p:spTgt spid="4"/>
                                            </p:tgtEl>
                                            <p:attrNameLst>
                                              <p:attrName>r</p:attrName>
                                            </p:attrNameLst>
                                          </p:cBhvr>
                                        </p:animRot>
                                      </p:childTnLst>
                                    </p:cTn>
                                  </p:par>
                                  <p:par>
                                    <p:cTn id="9" presetID="42" presetClass="path" presetSubtype="0" repeatCount="indefinite" accel="3636" decel="4000" autoRev="1" fill="hold" nodeType="withEffect">
                                      <p:stCondLst>
                                        <p:cond delay="100"/>
                                      </p:stCondLst>
                                      <p:childTnLst>
                                        <p:animMotion origin="layout" path="M -3.05556E-6 -4.19753E-6 L 0.00539 -0.01049 " pathEditMode="relative" rAng="0" ptsTypes="AA">
                                          <p:cBhvr>
                                            <p:cTn id="10" dur="4500" fill="hold"/>
                                            <p:tgtEl>
                                              <p:spTgt spid="3"/>
                                            </p:tgtEl>
                                            <p:attrNameLst>
                                              <p:attrName>ppt_x</p:attrName>
                                              <p:attrName>ppt_y</p:attrName>
                                            </p:attrNameLst>
                                          </p:cBhvr>
                                          <p:rCtr x="260" y="-525"/>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3"/>
                                            </p:tgtEl>
                                            <p:attrNameLst>
                                              <p:attrName>r</p:attrName>
                                            </p:attrNameLst>
                                          </p:cBhvr>
                                        </p:animRot>
                                      </p:childTnLst>
                                    </p:cTn>
                                  </p:par>
                                  <p:par>
                                    <p:cTn id="13" presetID="42" presetClass="path" presetSubtype="0" repeatCount="indefinite" accel="3636" autoRev="1" fill="hold" nodeType="withEffect" p14:presetBounceEnd="5091">
                                      <p:stCondLst>
                                        <p:cond delay="100"/>
                                      </p:stCondLst>
                                      <p:childTnLst>
                                        <p:animMotion origin="layout" path="M -0.02517 0.04228 L 5.55556E-7 3.7037E-7 " pathEditMode="relative" rAng="0" ptsTypes="AA" p14:bounceEnd="5091">
                                          <p:cBhvr>
                                            <p:cTn id="14" dur="6750" fill="hold"/>
                                            <p:tgtEl>
                                              <p:spTgt spid="5"/>
                                            </p:tgtEl>
                                            <p:attrNameLst>
                                              <p:attrName>ppt_x</p:attrName>
                                              <p:attrName>ppt_y</p:attrName>
                                            </p:attrNameLst>
                                          </p:cBhvr>
                                          <p:rCtr x="1250" y="-2130"/>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3500" fill="hold"/>
                                            <p:tgtEl>
                                              <p:spTgt spid="5"/>
                                            </p:tgtEl>
                                            <p:attrNameLst>
                                              <p:attrName>r</p:attrName>
                                            </p:attrNameLst>
                                          </p:cBhvr>
                                        </p:animRot>
                                      </p:childTnLst>
                                    </p:cTn>
                                  </p:par>
                                  <p:par>
                                    <p:cTn id="17" presetID="42" presetClass="path" presetSubtype="0" repeatCount="indefinite" accel="3636" autoRev="1" fill="hold" nodeType="withEffect" p14:presetBounceEnd="5091">
                                      <p:stCondLst>
                                        <p:cond delay="100"/>
                                      </p:stCondLst>
                                      <p:childTnLst>
                                        <p:animMotion origin="layout" path="M -0.01545 0.01204 L -5.55556E-7 -9.87654E-7 " pathEditMode="relative" rAng="0" ptsTypes="AA" p14:bounceEnd="5091">
                                          <p:cBhvr>
                                            <p:cTn id="18" dur="3250" fill="hold"/>
                                            <p:tgtEl>
                                              <p:spTgt spid="12"/>
                                            </p:tgtEl>
                                            <p:attrNameLst>
                                              <p:attrName>ppt_x</p:attrName>
                                              <p:attrName>ppt_y</p:attrName>
                                            </p:attrNameLst>
                                          </p:cBhvr>
                                          <p:rCtr x="764" y="-617"/>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8250" fill="hold"/>
                                            <p:tgtEl>
                                              <p:spTgt spid="12"/>
                                            </p:tgtEl>
                                            <p:attrNameLst>
                                              <p:attrName>r</p:attrName>
                                            </p:attrNameLst>
                                          </p:cBhvr>
                                        </p:animRot>
                                      </p:childTnLst>
                                    </p:cTn>
                                  </p:par>
                                  <p:par>
                                    <p:cTn id="21" presetID="35" presetClass="path" presetSubtype="0" repeatCount="indefinite" accel="29000" decel="26000" autoRev="1" fill="hold" nodeType="withEffect">
                                      <p:stCondLst>
                                        <p:cond delay="0"/>
                                      </p:stCondLst>
                                      <p:childTnLst>
                                        <p:animMotion origin="layout" path="M 0.0349 4.5679E-6 L -0.03489 4.5679E-6 " pathEditMode="relative" rAng="0" ptsTypes="AA">
                                          <p:cBhvr>
                                            <p:cTn id="22" dur="4750" fill="hold"/>
                                            <p:tgtEl>
                                              <p:spTgt spid="13"/>
                                            </p:tgtEl>
                                            <p:attrNameLst>
                                              <p:attrName>ppt_x</p:attrName>
                                              <p:attrName>ppt_y</p:attrName>
                                            </p:attrNameLst>
                                          </p:cBhvr>
                                          <p:rCtr x="-3490" y="0"/>
                                        </p:animMotion>
                                      </p:childTnLst>
                                    </p:cTn>
                                  </p:par>
                                  <p:par>
                                    <p:cTn id="23" presetID="35" presetClass="path" presetSubtype="0" repeatCount="indefinite" accel="29000" decel="26000" autoRev="1" fill="hold" nodeType="withEffect">
                                      <p:stCondLst>
                                        <p:cond delay="0"/>
                                      </p:stCondLst>
                                      <p:childTnLst>
                                        <p:animMotion origin="layout" path="M 3.61111E-6 2.83951E-6 L 0.07135 0.00061 " pathEditMode="relative" rAng="0" ptsTypes="AA">
                                          <p:cBhvr>
                                            <p:cTn id="24" dur="7250" fill="hold"/>
                                            <p:tgtEl>
                                              <p:spTgt spid="14"/>
                                            </p:tgtEl>
                                            <p:attrNameLst>
                                              <p:attrName>ppt_x</p:attrName>
                                              <p:attrName>ppt_y</p:attrName>
                                            </p:attrNameLst>
                                          </p:cBhvr>
                                          <p:rCtr x="3576"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decel="4000" autoRev="1" fill="hold" nodeType="withEffect">
                                      <p:stCondLst>
                                        <p:cond delay="100"/>
                                      </p:stCondLst>
                                      <p:childTnLst>
                                        <p:animMotion origin="layout" path="M 8.33333E-7 -2.46914E-7 L 0.00538 -0.01049 " pathEditMode="relative" rAng="0" ptsTypes="AA">
                                          <p:cBhvr>
                                            <p:cTn id="6" dur="5500" fill="hold"/>
                                            <p:tgtEl>
                                              <p:spTgt spid="4"/>
                                            </p:tgtEl>
                                            <p:attrNameLst>
                                              <p:attrName>ppt_x</p:attrName>
                                              <p:attrName>ppt_y</p:attrName>
                                            </p:attrNameLst>
                                          </p:cBhvr>
                                          <p:rCtr x="260" y="-525"/>
                                        </p:animMotion>
                                      </p:childTnLst>
                                    </p:cTn>
                                  </p:par>
                                  <p:par>
                                    <p:cTn id="7" presetID="8" presetClass="emph" presetSubtype="0" repeatCount="indefinite" accel="2500" autoRev="1" fill="hold" nodeType="withEffect">
                                      <p:stCondLst>
                                        <p:cond delay="0"/>
                                      </p:stCondLst>
                                      <p:childTnLst>
                                        <p:animRot by="300000">
                                          <p:cBhvr>
                                            <p:cTn id="8" dur="3500" fill="hold"/>
                                            <p:tgtEl>
                                              <p:spTgt spid="4"/>
                                            </p:tgtEl>
                                            <p:attrNameLst>
                                              <p:attrName>r</p:attrName>
                                            </p:attrNameLst>
                                          </p:cBhvr>
                                        </p:animRot>
                                      </p:childTnLst>
                                    </p:cTn>
                                  </p:par>
                                  <p:par>
                                    <p:cTn id="9" presetID="42" presetClass="path" presetSubtype="0" repeatCount="indefinite" accel="3636" decel="4000" autoRev="1" fill="hold" nodeType="withEffect">
                                      <p:stCondLst>
                                        <p:cond delay="100"/>
                                      </p:stCondLst>
                                      <p:childTnLst>
                                        <p:animMotion origin="layout" path="M -3.05556E-6 -4.19753E-6 L 0.00539 -0.01049 " pathEditMode="relative" rAng="0" ptsTypes="AA">
                                          <p:cBhvr>
                                            <p:cTn id="10" dur="4500" fill="hold"/>
                                            <p:tgtEl>
                                              <p:spTgt spid="3"/>
                                            </p:tgtEl>
                                            <p:attrNameLst>
                                              <p:attrName>ppt_x</p:attrName>
                                              <p:attrName>ppt_y</p:attrName>
                                            </p:attrNameLst>
                                          </p:cBhvr>
                                          <p:rCtr x="260" y="-525"/>
                                        </p:animMotion>
                                      </p:childTnLst>
                                    </p:cTn>
                                  </p:par>
                                  <p:par>
                                    <p:cTn id="11" presetID="8" presetClass="emph" presetSubtype="0" repeatCount="indefinite" accel="2500" autoRev="1" fill="hold" nodeType="withEffect">
                                      <p:stCondLst>
                                        <p:cond delay="0"/>
                                      </p:stCondLst>
                                      <p:childTnLst>
                                        <p:animRot by="300000">
                                          <p:cBhvr>
                                            <p:cTn id="12" dur="3500" fill="hold"/>
                                            <p:tgtEl>
                                              <p:spTgt spid="3"/>
                                            </p:tgtEl>
                                            <p:attrNameLst>
                                              <p:attrName>r</p:attrName>
                                            </p:attrNameLst>
                                          </p:cBhvr>
                                        </p:animRot>
                                      </p:childTnLst>
                                    </p:cTn>
                                  </p:par>
                                  <p:par>
                                    <p:cTn id="13" presetID="42" presetClass="path" presetSubtype="0" repeatCount="indefinite" accel="3636" autoRev="1" fill="hold" nodeType="withEffect">
                                      <p:stCondLst>
                                        <p:cond delay="100"/>
                                      </p:stCondLst>
                                      <p:childTnLst>
                                        <p:animMotion origin="layout" path="M -0.02517 0.04228 L 5.55556E-7 3.7037E-7 " pathEditMode="relative" rAng="0" ptsTypes="AA">
                                          <p:cBhvr>
                                            <p:cTn id="14" dur="6750" fill="hold"/>
                                            <p:tgtEl>
                                              <p:spTgt spid="5"/>
                                            </p:tgtEl>
                                            <p:attrNameLst>
                                              <p:attrName>ppt_x</p:attrName>
                                              <p:attrName>ppt_y</p:attrName>
                                            </p:attrNameLst>
                                          </p:cBhvr>
                                          <p:rCtr x="1250" y="-2130"/>
                                        </p:animMotion>
                                      </p:childTnLst>
                                    </p:cTn>
                                  </p:par>
                                  <p:par>
                                    <p:cTn id="15" presetID="8" presetClass="emph" presetSubtype="0" repeatCount="indefinite" accel="2500" autoRev="1" fill="hold" nodeType="withEffect">
                                      <p:stCondLst>
                                        <p:cond delay="0"/>
                                      </p:stCondLst>
                                      <p:childTnLst>
                                        <p:animRot by="300000">
                                          <p:cBhvr>
                                            <p:cTn id="16" dur="3500" fill="hold"/>
                                            <p:tgtEl>
                                              <p:spTgt spid="5"/>
                                            </p:tgtEl>
                                            <p:attrNameLst>
                                              <p:attrName>r</p:attrName>
                                            </p:attrNameLst>
                                          </p:cBhvr>
                                        </p:animRot>
                                      </p:childTnLst>
                                    </p:cTn>
                                  </p:par>
                                  <p:par>
                                    <p:cTn id="17" presetID="42" presetClass="path" presetSubtype="0" repeatCount="indefinite" accel="3636" autoRev="1" fill="hold" nodeType="withEffect">
                                      <p:stCondLst>
                                        <p:cond delay="100"/>
                                      </p:stCondLst>
                                      <p:childTnLst>
                                        <p:animMotion origin="layout" path="M -0.01545 0.01204 L -5.55556E-7 -9.87654E-7 " pathEditMode="relative" rAng="0" ptsTypes="AA">
                                          <p:cBhvr>
                                            <p:cTn id="18" dur="3250" fill="hold"/>
                                            <p:tgtEl>
                                              <p:spTgt spid="12"/>
                                            </p:tgtEl>
                                            <p:attrNameLst>
                                              <p:attrName>ppt_x</p:attrName>
                                              <p:attrName>ppt_y</p:attrName>
                                            </p:attrNameLst>
                                          </p:cBhvr>
                                          <p:rCtr x="764" y="-617"/>
                                        </p:animMotion>
                                      </p:childTnLst>
                                    </p:cTn>
                                  </p:par>
                                  <p:par>
                                    <p:cTn id="19" presetID="8" presetClass="emph" presetSubtype="0" repeatCount="indefinite" accel="2500" autoRev="1" fill="hold" nodeType="withEffect">
                                      <p:stCondLst>
                                        <p:cond delay="0"/>
                                      </p:stCondLst>
                                      <p:childTnLst>
                                        <p:animRot by="300000">
                                          <p:cBhvr>
                                            <p:cTn id="20" dur="8250" fill="hold"/>
                                            <p:tgtEl>
                                              <p:spTgt spid="12"/>
                                            </p:tgtEl>
                                            <p:attrNameLst>
                                              <p:attrName>r</p:attrName>
                                            </p:attrNameLst>
                                          </p:cBhvr>
                                        </p:animRot>
                                      </p:childTnLst>
                                    </p:cTn>
                                  </p:par>
                                  <p:par>
                                    <p:cTn id="21" presetID="35" presetClass="path" presetSubtype="0" repeatCount="indefinite" accel="29000" decel="26000" autoRev="1" fill="hold" nodeType="withEffect">
                                      <p:stCondLst>
                                        <p:cond delay="0"/>
                                      </p:stCondLst>
                                      <p:childTnLst>
                                        <p:animMotion origin="layout" path="M 0.0349 4.5679E-6 L -0.03489 4.5679E-6 " pathEditMode="relative" rAng="0" ptsTypes="AA">
                                          <p:cBhvr>
                                            <p:cTn id="22" dur="4750" fill="hold"/>
                                            <p:tgtEl>
                                              <p:spTgt spid="13"/>
                                            </p:tgtEl>
                                            <p:attrNameLst>
                                              <p:attrName>ppt_x</p:attrName>
                                              <p:attrName>ppt_y</p:attrName>
                                            </p:attrNameLst>
                                          </p:cBhvr>
                                          <p:rCtr x="-3490" y="0"/>
                                        </p:animMotion>
                                      </p:childTnLst>
                                    </p:cTn>
                                  </p:par>
                                  <p:par>
                                    <p:cTn id="23" presetID="35" presetClass="path" presetSubtype="0" repeatCount="indefinite" accel="29000" decel="26000" autoRev="1" fill="hold" nodeType="withEffect">
                                      <p:stCondLst>
                                        <p:cond delay="0"/>
                                      </p:stCondLst>
                                      <p:childTnLst>
                                        <p:animMotion origin="layout" path="M 3.61111E-6 2.83951E-6 L 0.07135 0.00061 " pathEditMode="relative" rAng="0" ptsTypes="AA">
                                          <p:cBhvr>
                                            <p:cTn id="24" dur="7250" fill="hold"/>
                                            <p:tgtEl>
                                              <p:spTgt spid="14"/>
                                            </p:tgtEl>
                                            <p:attrNameLst>
                                              <p:attrName>ppt_x</p:attrName>
                                              <p:attrName>ppt_y</p:attrName>
                                            </p:attrNameLst>
                                          </p:cBhvr>
                                          <p:rCtr x="3576"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5001A8A-891E-D2AE-FE4D-AB857A222EB5}"/>
              </a:ext>
            </a:extLst>
          </p:cNvPr>
          <p:cNvSpPr>
            <a:spLocks noGrp="1"/>
          </p:cNvSpPr>
          <p:nvPr>
            <p:ph type="ctrTitle" hasCustomPrompt="1"/>
          </p:nvPr>
        </p:nvSpPr>
        <p:spPr>
          <a:xfrm>
            <a:off x="2776078" y="1741336"/>
            <a:ext cx="3591845" cy="2325085"/>
          </a:xfrm>
        </p:spPr>
        <p:txBody>
          <a:bodyPr anchor="b">
            <a:noAutofit/>
          </a:bodyPr>
          <a:lstStyle>
            <a:lvl1pPr algn="ctr">
              <a:lnSpc>
                <a:spcPct val="80000"/>
              </a:lnSpc>
              <a:defRPr sz="9000">
                <a:latin typeface="Staatliches" pitchFamily="2" charset="0"/>
              </a:defRPr>
            </a:lvl1pPr>
          </a:lstStyle>
          <a:p>
            <a:r>
              <a:rPr lang="en-US" dirty="0"/>
              <a:t>Click to edit Master title style</a:t>
            </a:r>
          </a:p>
        </p:txBody>
      </p:sp>
      <p:sp>
        <p:nvSpPr>
          <p:cNvPr id="11" name="Subtitle 2">
            <a:extLst>
              <a:ext uri="{FF2B5EF4-FFF2-40B4-BE49-F238E27FC236}">
                <a16:creationId xmlns:a16="http://schemas.microsoft.com/office/drawing/2014/main" id="{87D85608-CD86-DB54-886E-5B0C1DCC94D2}"/>
              </a:ext>
            </a:extLst>
          </p:cNvPr>
          <p:cNvSpPr>
            <a:spLocks noGrp="1"/>
          </p:cNvSpPr>
          <p:nvPr>
            <p:ph type="subTitle" idx="1" hasCustomPrompt="1"/>
          </p:nvPr>
        </p:nvSpPr>
        <p:spPr>
          <a:xfrm>
            <a:off x="3335468" y="3942677"/>
            <a:ext cx="2473065" cy="529090"/>
          </a:xfrm>
        </p:spPr>
        <p:txBody>
          <a:bodyPr>
            <a:noAutofit/>
          </a:bodyPr>
          <a:lstStyle>
            <a:lvl1pPr marL="0" indent="0" algn="ctr">
              <a:buNone/>
              <a:defRPr sz="1600">
                <a:latin typeface="Manrope Medium" pitchFamily="2"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8" name="Text Placeholder 2">
            <a:extLst>
              <a:ext uri="{FF2B5EF4-FFF2-40B4-BE49-F238E27FC236}">
                <a16:creationId xmlns:a16="http://schemas.microsoft.com/office/drawing/2014/main" id="{53FEA4E8-678D-4279-BA7C-4E624B9ABEBE}"/>
              </a:ext>
            </a:extLst>
          </p:cNvPr>
          <p:cNvSpPr>
            <a:spLocks noGrp="1"/>
          </p:cNvSpPr>
          <p:nvPr>
            <p:ph type="body" idx="10" hasCustomPrompt="1"/>
          </p:nvPr>
        </p:nvSpPr>
        <p:spPr>
          <a:xfrm>
            <a:off x="3016973" y="916611"/>
            <a:ext cx="3110054" cy="615714"/>
          </a:xfrm>
        </p:spPr>
        <p:txBody>
          <a:bodyPr anchor="ctr">
            <a:noAutofit/>
          </a:bodyPr>
          <a:lstStyle>
            <a:lvl1pPr marL="0" indent="0" algn="ctr">
              <a:buNone/>
              <a:defRPr sz="50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54539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ody">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268819" y="2169042"/>
            <a:ext cx="6606362" cy="2422008"/>
          </a:xfrm>
        </p:spPr>
        <p:txBody>
          <a:bodyPr>
            <a:noAutofit/>
          </a:bodyPr>
          <a:lstStyle>
            <a:lvl1pPr marL="0" indent="0">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p>
          <a:p>
            <a:pPr lvl="0"/>
            <a:r>
              <a:rPr lang="en-US" dirty="0"/>
              <a:t>Second level</a:t>
            </a:r>
          </a:p>
          <a:p>
            <a:pPr lvl="0"/>
            <a:r>
              <a:rPr lang="en-US" dirty="0"/>
              <a:t>Third level</a:t>
            </a:r>
          </a:p>
          <a:p>
            <a:pPr lvl="0"/>
            <a:r>
              <a:rPr lang="en-US" dirty="0"/>
              <a:t>Fourth level</a:t>
            </a:r>
          </a:p>
          <a:p>
            <a:pPr lvl="0"/>
            <a:r>
              <a:rPr lang="en-US" dirty="0"/>
              <a:t>Fifth level</a:t>
            </a:r>
          </a:p>
        </p:txBody>
      </p:sp>
      <p:sp>
        <p:nvSpPr>
          <p:cNvPr id="5" name="Title 1">
            <a:extLst>
              <a:ext uri="{FF2B5EF4-FFF2-40B4-BE49-F238E27FC236}">
                <a16:creationId xmlns:a16="http://schemas.microsoft.com/office/drawing/2014/main" id="{3AB21134-96A1-CABC-DEB1-978023910167}"/>
              </a:ext>
            </a:extLst>
          </p:cNvPr>
          <p:cNvSpPr>
            <a:spLocks noGrp="1"/>
          </p:cNvSpPr>
          <p:nvPr>
            <p:ph type="ctrTitle" hasCustomPrompt="1"/>
          </p:nvPr>
        </p:nvSpPr>
        <p:spPr>
          <a:xfrm>
            <a:off x="2516372" y="552452"/>
            <a:ext cx="4111256"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Tree>
    <p:extLst>
      <p:ext uri="{BB962C8B-B14F-4D97-AF65-F5344CB8AC3E}">
        <p14:creationId xmlns:p14="http://schemas.microsoft.com/office/powerpoint/2010/main" val="2226595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s">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pic>
        <p:nvPicPr>
          <p:cNvPr id="21" name="Imagen 20" descr="Icono&#10;&#10;Descripción generada automáticamente">
            <a:extLst>
              <a:ext uri="{FF2B5EF4-FFF2-40B4-BE49-F238E27FC236}">
                <a16:creationId xmlns:a16="http://schemas.microsoft.com/office/drawing/2014/main" id="{3C7939A1-0E92-74B6-5DFE-69AB56B1719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7645" t="24064" r="2121" b="27803"/>
          <a:stretch/>
        </p:blipFill>
        <p:spPr>
          <a:xfrm flipH="1" flipV="1">
            <a:off x="7475359" y="-228601"/>
            <a:ext cx="1851519" cy="1657995"/>
          </a:xfrm>
          <a:prstGeom prst="rect">
            <a:avLst/>
          </a:prstGeom>
        </p:spPr>
      </p:pic>
      <p:pic>
        <p:nvPicPr>
          <p:cNvPr id="2" name="Imagen 1" descr="Forma&#10;&#10;Descripción generada automáticamente">
            <a:extLst>
              <a:ext uri="{FF2B5EF4-FFF2-40B4-BE49-F238E27FC236}">
                <a16:creationId xmlns:a16="http://schemas.microsoft.com/office/drawing/2014/main" id="{48A88EED-AAAA-00FF-48A0-D45831195A1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6337" t="11190" r="6996" b="12346"/>
          <a:stretch/>
        </p:blipFill>
        <p:spPr>
          <a:xfrm flipH="1">
            <a:off x="-913013" y="679493"/>
            <a:ext cx="2286955" cy="1134961"/>
          </a:xfrm>
          <a:prstGeom prst="rect">
            <a:avLst/>
          </a:prstGeom>
        </p:spPr>
      </p:pic>
      <p:pic>
        <p:nvPicPr>
          <p:cNvPr id="5" name="Imagen 4" descr="Patrón de fondo&#10;&#10;Descripción generada automáticamente con confianza baja">
            <a:extLst>
              <a:ext uri="{FF2B5EF4-FFF2-40B4-BE49-F238E27FC236}">
                <a16:creationId xmlns:a16="http://schemas.microsoft.com/office/drawing/2014/main" id="{A5FB7142-D816-1946-DC3C-197B447D1A3A}"/>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69407" t="37085" r="2754" b="15750"/>
          <a:stretch/>
        </p:blipFill>
        <p:spPr>
          <a:xfrm flipH="1" flipV="1">
            <a:off x="8416774" y="-91441"/>
            <a:ext cx="910105" cy="867295"/>
          </a:xfrm>
          <a:prstGeom prst="rect">
            <a:avLst/>
          </a:prstGeom>
        </p:spPr>
      </p:pic>
      <p:pic>
        <p:nvPicPr>
          <p:cNvPr id="7" name="Imagen 6" descr="Icono&#10;&#10;Descripción generada automáticamente">
            <a:extLst>
              <a:ext uri="{FF2B5EF4-FFF2-40B4-BE49-F238E27FC236}">
                <a16:creationId xmlns:a16="http://schemas.microsoft.com/office/drawing/2014/main" id="{AE5A8C9C-274D-AFF7-7E9F-EC21A56F258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7231" t="26660" r="-1628" b="28084"/>
          <a:stretch/>
        </p:blipFill>
        <p:spPr>
          <a:xfrm>
            <a:off x="-265176" y="4334468"/>
            <a:ext cx="2031631" cy="950763"/>
          </a:xfrm>
          <a:prstGeom prst="rect">
            <a:avLst/>
          </a:prstGeom>
        </p:spPr>
      </p:pic>
      <p:sp>
        <p:nvSpPr>
          <p:cNvPr id="16" name="Title 1">
            <a:extLst>
              <a:ext uri="{FF2B5EF4-FFF2-40B4-BE49-F238E27FC236}">
                <a16:creationId xmlns:a16="http://schemas.microsoft.com/office/drawing/2014/main" id="{5BD6EBA5-A69D-AA95-B0EF-CB2A280E091E}"/>
              </a:ext>
            </a:extLst>
          </p:cNvPr>
          <p:cNvSpPr>
            <a:spLocks noGrp="1"/>
          </p:cNvSpPr>
          <p:nvPr userDrawn="1">
            <p:ph type="ctrTitle" hasCustomPrompt="1"/>
          </p:nvPr>
        </p:nvSpPr>
        <p:spPr>
          <a:xfrm>
            <a:off x="2736273" y="552452"/>
            <a:ext cx="3671454"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
        <p:nvSpPr>
          <p:cNvPr id="17" name="Text Placeholder 2">
            <a:extLst>
              <a:ext uri="{FF2B5EF4-FFF2-40B4-BE49-F238E27FC236}">
                <a16:creationId xmlns:a16="http://schemas.microsoft.com/office/drawing/2014/main" id="{8FDD306B-4B15-65F7-AA39-8D3BC6EA0A8E}"/>
              </a:ext>
            </a:extLst>
          </p:cNvPr>
          <p:cNvSpPr>
            <a:spLocks noGrp="1"/>
          </p:cNvSpPr>
          <p:nvPr userDrawn="1">
            <p:ph type="body" idx="24" hasCustomPrompt="1"/>
          </p:nvPr>
        </p:nvSpPr>
        <p:spPr>
          <a:xfrm>
            <a:off x="1547842" y="3508882"/>
            <a:ext cx="2690611" cy="859759"/>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8" name="Text Placeholder 2">
            <a:extLst>
              <a:ext uri="{FF2B5EF4-FFF2-40B4-BE49-F238E27FC236}">
                <a16:creationId xmlns:a16="http://schemas.microsoft.com/office/drawing/2014/main" id="{E2643C61-59B4-A58F-A228-D9F7D6EB82E9}"/>
              </a:ext>
            </a:extLst>
          </p:cNvPr>
          <p:cNvSpPr>
            <a:spLocks noGrp="1"/>
          </p:cNvSpPr>
          <p:nvPr userDrawn="1">
            <p:ph type="body" idx="26" hasCustomPrompt="1"/>
          </p:nvPr>
        </p:nvSpPr>
        <p:spPr>
          <a:xfrm>
            <a:off x="1547842" y="3162296"/>
            <a:ext cx="2690611" cy="392481"/>
          </a:xfrm>
        </p:spPr>
        <p:txBody>
          <a:bodyPr anchor="b">
            <a:noAutofit/>
          </a:bodyPr>
          <a:lstStyle>
            <a:lvl1pPr marL="0" indent="0" algn="ctr">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9" name="Text Placeholder 2">
            <a:extLst>
              <a:ext uri="{FF2B5EF4-FFF2-40B4-BE49-F238E27FC236}">
                <a16:creationId xmlns:a16="http://schemas.microsoft.com/office/drawing/2014/main" id="{593377C4-7D1C-7B6A-FAC4-B70137765F5B}"/>
              </a:ext>
            </a:extLst>
          </p:cNvPr>
          <p:cNvSpPr>
            <a:spLocks noGrp="1"/>
          </p:cNvSpPr>
          <p:nvPr userDrawn="1">
            <p:ph type="body" idx="27" hasCustomPrompt="1"/>
          </p:nvPr>
        </p:nvSpPr>
        <p:spPr>
          <a:xfrm>
            <a:off x="4887825" y="3508882"/>
            <a:ext cx="2690611" cy="859759"/>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0" name="Text Placeholder 2">
            <a:extLst>
              <a:ext uri="{FF2B5EF4-FFF2-40B4-BE49-F238E27FC236}">
                <a16:creationId xmlns:a16="http://schemas.microsoft.com/office/drawing/2014/main" id="{8E4FCE2E-88A9-25FA-BAD7-80A6B75AD5DF}"/>
              </a:ext>
            </a:extLst>
          </p:cNvPr>
          <p:cNvSpPr>
            <a:spLocks noGrp="1"/>
          </p:cNvSpPr>
          <p:nvPr userDrawn="1">
            <p:ph type="body" idx="29" hasCustomPrompt="1"/>
          </p:nvPr>
        </p:nvSpPr>
        <p:spPr>
          <a:xfrm>
            <a:off x="4887825" y="3162296"/>
            <a:ext cx="2690611" cy="392481"/>
          </a:xfrm>
        </p:spPr>
        <p:txBody>
          <a:bodyPr anchor="b">
            <a:noAutofit/>
          </a:bodyPr>
          <a:lstStyle>
            <a:lvl1pPr marL="0" indent="0" algn="ctr">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80229403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3.61111E-6 -3.95062E-6 L 0.07136 0.00062 " pathEditMode="relative" rAng="0" ptsTypes="AA">
                                          <p:cBhvr>
                                            <p:cTn id="6" dur="5500" fill="hold"/>
                                            <p:tgtEl>
                                              <p:spTgt spid="2"/>
                                            </p:tgtEl>
                                            <p:attrNameLst>
                                              <p:attrName>ppt_x</p:attrName>
                                              <p:attrName>ppt_y</p:attrName>
                                            </p:attrNameLst>
                                          </p:cBhvr>
                                          <p:rCtr x="3559" y="31"/>
                                        </p:animMotion>
                                      </p:childTnLst>
                                    </p:cTn>
                                  </p:par>
                                  <p:par>
                                    <p:cTn id="7" presetID="42" presetClass="path" presetSubtype="0" repeatCount="indefinite" accel="9000" decel="8000" autoRev="1" fill="hold" nodeType="withEffect">
                                      <p:stCondLst>
                                        <p:cond delay="100"/>
                                      </p:stCondLst>
                                      <p:childTnLst>
                                        <p:animMotion origin="layout" path="M 1.11111E-6 1.97531E-6 L 0.00677 -0.0179 " pathEditMode="relative" rAng="0" ptsTypes="AA">
                                          <p:cBhvr>
                                            <p:cTn id="8" dur="2750" fill="hold"/>
                                            <p:tgtEl>
                                              <p:spTgt spid="5"/>
                                            </p:tgtEl>
                                            <p:attrNameLst>
                                              <p:attrName>ppt_x</p:attrName>
                                              <p:attrName>ppt_y</p:attrName>
                                            </p:attrNameLst>
                                          </p:cBhvr>
                                          <p:rCtr x="330" y="-895"/>
                                        </p:animMotion>
                                      </p:childTnLst>
                                    </p:cTn>
                                  </p:par>
                                  <p:par>
                                    <p:cTn id="9" presetID="8" presetClass="emph" presetSubtype="0" repeatCount="indefinite" accel="2500" autoRev="1" fill="hold" nodeType="withEffect" p14:presetBounceEnd="3500">
                                      <p:stCondLst>
                                        <p:cond delay="0"/>
                                      </p:stCondLst>
                                      <p:childTnLst>
                                        <p:animRot by="300000" p14:bounceEnd="3500">
                                          <p:cBhvr>
                                            <p:cTn id="10" dur="6750" fill="hold"/>
                                            <p:tgtEl>
                                              <p:spTgt spid="5"/>
                                            </p:tgtEl>
                                            <p:attrNameLst>
                                              <p:attrName>r</p:attrName>
                                            </p:attrNameLst>
                                          </p:cBhvr>
                                        </p:animRot>
                                      </p:childTnLst>
                                    </p:cTn>
                                  </p:par>
                                  <p:par>
                                    <p:cTn id="11" presetID="42" presetClass="path" presetSubtype="0" repeatCount="indefinite" accel="3636" decel="4000" autoRev="1" fill="hold" nodeType="withEffect">
                                      <p:stCondLst>
                                        <p:cond delay="100"/>
                                      </p:stCondLst>
                                      <p:childTnLst>
                                        <p:animMotion origin="layout" path="M 0 3.33333E-6 L 0.00538 -0.0105 " pathEditMode="relative" rAng="0" ptsTypes="AA">
                                          <p:cBhvr>
                                            <p:cTn id="12" dur="4500" fill="hold"/>
                                            <p:tgtEl>
                                              <p:spTgt spid="21"/>
                                            </p:tgtEl>
                                            <p:attrNameLst>
                                              <p:attrName>ppt_x</p:attrName>
                                              <p:attrName>ppt_y</p:attrName>
                                            </p:attrNameLst>
                                          </p:cBhvr>
                                          <p:rCtr x="260" y="-525"/>
                                        </p:animMotion>
                                      </p:childTnLst>
                                    </p:cTn>
                                  </p:par>
                                  <p:par>
                                    <p:cTn id="13" presetID="8" presetClass="emph" presetSubtype="0" repeatCount="indefinite" accel="2500" autoRev="1" fill="hold" nodeType="withEffect" p14:presetBounceEnd="3500">
                                      <p:stCondLst>
                                        <p:cond delay="0"/>
                                      </p:stCondLst>
                                      <p:childTnLst>
                                        <p:animRot by="300000" p14:bounceEnd="3500">
                                          <p:cBhvr>
                                            <p:cTn id="14" dur="3500" fill="hold"/>
                                            <p:tgtEl>
                                              <p:spTgt spid="21"/>
                                            </p:tgtEl>
                                            <p:attrNameLst>
                                              <p:attrName>r</p:attrName>
                                            </p:attrNameLst>
                                          </p:cBhvr>
                                        </p:animRot>
                                      </p:childTnLst>
                                    </p:cTn>
                                  </p:par>
                                  <p:par>
                                    <p:cTn id="15" presetID="42" presetClass="path" presetSubtype="0" repeatCount="indefinite" accel="3636" autoRev="1" fill="hold" nodeType="withEffect" p14:presetBounceEnd="5091">
                                      <p:stCondLst>
                                        <p:cond delay="100"/>
                                      </p:stCondLst>
                                      <p:childTnLst>
                                        <p:animMotion origin="layout" path="M -0.01545 0.01203 L 1.94444E-6 3.45679E-6 " pathEditMode="relative" rAng="0" ptsTypes="AA" p14:bounceEnd="5091">
                                          <p:cBhvr>
                                            <p:cTn id="16" dur="3250" fill="hold"/>
                                            <p:tgtEl>
                                              <p:spTgt spid="7"/>
                                            </p:tgtEl>
                                            <p:attrNameLst>
                                              <p:attrName>ppt_x</p:attrName>
                                              <p:attrName>ppt_y</p:attrName>
                                            </p:attrNameLst>
                                          </p:cBhvr>
                                          <p:rCtr x="764" y="-617"/>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825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3.61111E-6 -3.95062E-6 L 0.07136 0.00062 " pathEditMode="relative" rAng="0" ptsTypes="AA">
                                          <p:cBhvr>
                                            <p:cTn id="6" dur="5500" fill="hold"/>
                                            <p:tgtEl>
                                              <p:spTgt spid="2"/>
                                            </p:tgtEl>
                                            <p:attrNameLst>
                                              <p:attrName>ppt_x</p:attrName>
                                              <p:attrName>ppt_y</p:attrName>
                                            </p:attrNameLst>
                                          </p:cBhvr>
                                          <p:rCtr x="3559" y="31"/>
                                        </p:animMotion>
                                      </p:childTnLst>
                                    </p:cTn>
                                  </p:par>
                                  <p:par>
                                    <p:cTn id="7" presetID="42" presetClass="path" presetSubtype="0" repeatCount="indefinite" accel="9000" decel="8000" autoRev="1" fill="hold" nodeType="withEffect">
                                      <p:stCondLst>
                                        <p:cond delay="100"/>
                                      </p:stCondLst>
                                      <p:childTnLst>
                                        <p:animMotion origin="layout" path="M 1.11111E-6 1.97531E-6 L 0.00677 -0.0179 " pathEditMode="relative" rAng="0" ptsTypes="AA">
                                          <p:cBhvr>
                                            <p:cTn id="8" dur="2750" fill="hold"/>
                                            <p:tgtEl>
                                              <p:spTgt spid="5"/>
                                            </p:tgtEl>
                                            <p:attrNameLst>
                                              <p:attrName>ppt_x</p:attrName>
                                              <p:attrName>ppt_y</p:attrName>
                                            </p:attrNameLst>
                                          </p:cBhvr>
                                          <p:rCtr x="330" y="-895"/>
                                        </p:animMotion>
                                      </p:childTnLst>
                                    </p:cTn>
                                  </p:par>
                                  <p:par>
                                    <p:cTn id="9" presetID="8" presetClass="emph" presetSubtype="0" repeatCount="indefinite" accel="2500" autoRev="1" fill="hold" nodeType="withEffect">
                                      <p:stCondLst>
                                        <p:cond delay="0"/>
                                      </p:stCondLst>
                                      <p:childTnLst>
                                        <p:animRot by="300000">
                                          <p:cBhvr>
                                            <p:cTn id="10" dur="6750" fill="hold"/>
                                            <p:tgtEl>
                                              <p:spTgt spid="5"/>
                                            </p:tgtEl>
                                            <p:attrNameLst>
                                              <p:attrName>r</p:attrName>
                                            </p:attrNameLst>
                                          </p:cBhvr>
                                        </p:animRot>
                                      </p:childTnLst>
                                    </p:cTn>
                                  </p:par>
                                  <p:par>
                                    <p:cTn id="11" presetID="42" presetClass="path" presetSubtype="0" repeatCount="indefinite" accel="3636" decel="4000" autoRev="1" fill="hold" nodeType="withEffect">
                                      <p:stCondLst>
                                        <p:cond delay="100"/>
                                      </p:stCondLst>
                                      <p:childTnLst>
                                        <p:animMotion origin="layout" path="M 0 3.33333E-6 L 0.00538 -0.0105 " pathEditMode="relative" rAng="0" ptsTypes="AA">
                                          <p:cBhvr>
                                            <p:cTn id="12" dur="4500" fill="hold"/>
                                            <p:tgtEl>
                                              <p:spTgt spid="21"/>
                                            </p:tgtEl>
                                            <p:attrNameLst>
                                              <p:attrName>ppt_x</p:attrName>
                                              <p:attrName>ppt_y</p:attrName>
                                            </p:attrNameLst>
                                          </p:cBhvr>
                                          <p:rCtr x="260" y="-525"/>
                                        </p:animMotion>
                                      </p:childTnLst>
                                    </p:cTn>
                                  </p:par>
                                  <p:par>
                                    <p:cTn id="13" presetID="8" presetClass="emph" presetSubtype="0" repeatCount="indefinite" accel="2500" autoRev="1" fill="hold" nodeType="withEffect">
                                      <p:stCondLst>
                                        <p:cond delay="0"/>
                                      </p:stCondLst>
                                      <p:childTnLst>
                                        <p:animRot by="300000">
                                          <p:cBhvr>
                                            <p:cTn id="14" dur="3500" fill="hold"/>
                                            <p:tgtEl>
                                              <p:spTgt spid="21"/>
                                            </p:tgtEl>
                                            <p:attrNameLst>
                                              <p:attrName>r</p:attrName>
                                            </p:attrNameLst>
                                          </p:cBhvr>
                                        </p:animRot>
                                      </p:childTnLst>
                                    </p:cTn>
                                  </p:par>
                                  <p:par>
                                    <p:cTn id="15" presetID="42" presetClass="path" presetSubtype="0" repeatCount="indefinite" accel="3636" autoRev="1" fill="hold" nodeType="withEffect">
                                      <p:stCondLst>
                                        <p:cond delay="100"/>
                                      </p:stCondLst>
                                      <p:childTnLst>
                                        <p:animMotion origin="layout" path="M -0.01545 0.01203 L 1.94444E-6 3.45679E-6 " pathEditMode="relative" rAng="0" ptsTypes="AA">
                                          <p:cBhvr>
                                            <p:cTn id="16" dur="3250" fill="hold"/>
                                            <p:tgtEl>
                                              <p:spTgt spid="7"/>
                                            </p:tgtEl>
                                            <p:attrNameLst>
                                              <p:attrName>ppt_x</p:attrName>
                                              <p:attrName>ppt_y</p:attrName>
                                            </p:attrNameLst>
                                          </p:cBhvr>
                                          <p:rCtr x="764" y="-617"/>
                                        </p:animMotion>
                                      </p:childTnLst>
                                    </p:cTn>
                                  </p:par>
                                  <p:par>
                                    <p:cTn id="17" presetID="8" presetClass="emph" presetSubtype="0" repeatCount="indefinite" accel="2500" autoRev="1" fill="hold" nodeType="withEffect">
                                      <p:stCondLst>
                                        <p:cond delay="0"/>
                                      </p:stCondLst>
                                      <p:childTnLst>
                                        <p:animRot by="300000">
                                          <p:cBhvr>
                                            <p:cTn id="18" dur="825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4959601-4BE1-E5E5-A7F9-E129DDA7AEF8}"/>
              </a:ext>
            </a:extLst>
          </p:cNvPr>
          <p:cNvSpPr>
            <a:spLocks noGrp="1"/>
          </p:cNvSpPr>
          <p:nvPr>
            <p:ph type="ctrTitle" hasCustomPrompt="1"/>
          </p:nvPr>
        </p:nvSpPr>
        <p:spPr>
          <a:xfrm>
            <a:off x="2721685" y="552451"/>
            <a:ext cx="3700630"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Tree>
    <p:extLst>
      <p:ext uri="{BB962C8B-B14F-4D97-AF65-F5344CB8AC3E}">
        <p14:creationId xmlns:p14="http://schemas.microsoft.com/office/powerpoint/2010/main" val="1896818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One column text">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68F7DF3-02F3-41BF-A060-159BA21B5D03}"/>
              </a:ext>
            </a:extLst>
          </p:cNvPr>
          <p:cNvSpPr>
            <a:spLocks noGrp="1"/>
          </p:cNvSpPr>
          <p:nvPr>
            <p:ph sz="half" idx="2" hasCustomPrompt="1"/>
          </p:nvPr>
        </p:nvSpPr>
        <p:spPr>
          <a:xfrm>
            <a:off x="723900" y="2086672"/>
            <a:ext cx="4224183" cy="2270177"/>
          </a:xfrm>
        </p:spPr>
        <p:txBody>
          <a:bodyPr>
            <a:noAutofit/>
          </a:bodyPr>
          <a:lstStyle>
            <a:lvl1pPr marL="0" indent="0">
              <a:buNone/>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a:extLst>
              <a:ext uri="{FF2B5EF4-FFF2-40B4-BE49-F238E27FC236}">
                <a16:creationId xmlns:a16="http://schemas.microsoft.com/office/drawing/2014/main" id="{096EF09D-EFA4-B663-E5F4-CF64F187C1A2}"/>
              </a:ext>
            </a:extLst>
          </p:cNvPr>
          <p:cNvSpPr>
            <a:spLocks noGrp="1"/>
          </p:cNvSpPr>
          <p:nvPr>
            <p:ph type="ctrTitle" hasCustomPrompt="1"/>
          </p:nvPr>
        </p:nvSpPr>
        <p:spPr>
          <a:xfrm>
            <a:off x="723899" y="552451"/>
            <a:ext cx="4224183" cy="1158014"/>
          </a:xfrm>
        </p:spPr>
        <p:txBody>
          <a:bodyPr anchor="t">
            <a:noAutofit/>
          </a:bodyPr>
          <a:lstStyle>
            <a:lvl1pPr algn="l">
              <a:lnSpc>
                <a:spcPct val="80000"/>
              </a:lnSpc>
              <a:defRPr sz="5400" b="1">
                <a:latin typeface="Staatliches" pitchFamily="2" charset="0"/>
              </a:defRPr>
            </a:lvl1pPr>
          </a:lstStyle>
          <a:p>
            <a:r>
              <a:rPr lang="en-US" dirty="0"/>
              <a:t>Click to edit Master title style</a:t>
            </a:r>
          </a:p>
        </p:txBody>
      </p:sp>
      <p:sp>
        <p:nvSpPr>
          <p:cNvPr id="3" name="Marcador de posición de imagen 2">
            <a:extLst>
              <a:ext uri="{FF2B5EF4-FFF2-40B4-BE49-F238E27FC236}">
                <a16:creationId xmlns:a16="http://schemas.microsoft.com/office/drawing/2014/main" id="{E9E8F6C4-D890-F98C-8754-CB0360F01D6D}"/>
              </a:ext>
            </a:extLst>
          </p:cNvPr>
          <p:cNvSpPr>
            <a:spLocks noGrp="1"/>
          </p:cNvSpPr>
          <p:nvPr>
            <p:ph type="pic" sz="quarter" idx="10"/>
          </p:nvPr>
        </p:nvSpPr>
        <p:spPr>
          <a:xfrm>
            <a:off x="5517376" y="2072069"/>
            <a:ext cx="1768556" cy="1753044"/>
          </a:xfrm>
          <a:prstGeom prst="ellipse">
            <a:avLst/>
          </a:prstGeom>
        </p:spPr>
        <p:txBody>
          <a:bodyPr/>
          <a:lstStyle/>
          <a:p>
            <a:endParaRPr lang="es-ES" dirty="0"/>
          </a:p>
        </p:txBody>
      </p:sp>
    </p:spTree>
    <p:extLst>
      <p:ext uri="{BB962C8B-B14F-4D97-AF65-F5344CB8AC3E}">
        <p14:creationId xmlns:p14="http://schemas.microsoft.com/office/powerpoint/2010/main" val="190746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in point">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809043F-2CB1-4697-ADC0-1A4B5CEE02B4}"/>
              </a:ext>
            </a:extLst>
          </p:cNvPr>
          <p:cNvSpPr>
            <a:spLocks noGrp="1"/>
          </p:cNvSpPr>
          <p:nvPr>
            <p:ph type="title"/>
          </p:nvPr>
        </p:nvSpPr>
        <p:spPr>
          <a:xfrm>
            <a:off x="723900" y="1243260"/>
            <a:ext cx="7696200" cy="2656981"/>
          </a:xfrm>
        </p:spPr>
        <p:txBody>
          <a:bodyPr/>
          <a:lstStyle/>
          <a:p>
            <a:r>
              <a:rPr lang="en-US" dirty="0"/>
              <a:t>Click to edit Master title style</a:t>
            </a:r>
          </a:p>
        </p:txBody>
      </p:sp>
    </p:spTree>
    <p:extLst>
      <p:ext uri="{BB962C8B-B14F-4D97-AF65-F5344CB8AC3E}">
        <p14:creationId xmlns:p14="http://schemas.microsoft.com/office/powerpoint/2010/main" val="1604782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nd description">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pic>
        <p:nvPicPr>
          <p:cNvPr id="13" name="Imagen 12" descr="Forma&#10;&#10;Descripción generada automáticamente">
            <a:extLst>
              <a:ext uri="{FF2B5EF4-FFF2-40B4-BE49-F238E27FC236}">
                <a16:creationId xmlns:a16="http://schemas.microsoft.com/office/drawing/2014/main" id="{175104E1-FF75-F03A-4E72-E4AD26F7E20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37" t="11190" r="6761" b="12346"/>
          <a:stretch/>
        </p:blipFill>
        <p:spPr>
          <a:xfrm rot="10800000" flipH="1" flipV="1">
            <a:off x="7454375" y="423185"/>
            <a:ext cx="2293129" cy="1134961"/>
          </a:xfrm>
          <a:prstGeom prst="rect">
            <a:avLst/>
          </a:prstGeom>
        </p:spPr>
      </p:pic>
      <p:pic>
        <p:nvPicPr>
          <p:cNvPr id="10" name="Imagen 9" descr="Un dibujo de un animal&#10;&#10;Descripción generada automáticamente con confianza baja">
            <a:extLst>
              <a:ext uri="{FF2B5EF4-FFF2-40B4-BE49-F238E27FC236}">
                <a16:creationId xmlns:a16="http://schemas.microsoft.com/office/drawing/2014/main" id="{F6B481E3-3B9D-3FF3-6616-2306490D9BF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91" t="15216" r="41135" b="20031"/>
          <a:stretch/>
        </p:blipFill>
        <p:spPr>
          <a:xfrm rot="10800000" flipH="1" flipV="1">
            <a:off x="4315968" y="2124636"/>
            <a:ext cx="5065776" cy="3188028"/>
          </a:xfrm>
          <a:prstGeom prst="rect">
            <a:avLst/>
          </a:prstGeom>
        </p:spPr>
      </p:pic>
      <p:sp>
        <p:nvSpPr>
          <p:cNvPr id="6" name="Text Placeholder 3">
            <a:extLst>
              <a:ext uri="{FF2B5EF4-FFF2-40B4-BE49-F238E27FC236}">
                <a16:creationId xmlns:a16="http://schemas.microsoft.com/office/drawing/2014/main" id="{A9051F0E-F8D2-B290-5ECB-737621E7077B}"/>
              </a:ext>
            </a:extLst>
          </p:cNvPr>
          <p:cNvSpPr>
            <a:spLocks noGrp="1"/>
          </p:cNvSpPr>
          <p:nvPr>
            <p:ph type="body" sz="half" idx="2" hasCustomPrompt="1"/>
          </p:nvPr>
        </p:nvSpPr>
        <p:spPr>
          <a:xfrm>
            <a:off x="723901" y="3556751"/>
            <a:ext cx="2919632" cy="845128"/>
          </a:xfrm>
        </p:spPr>
        <p:txBody>
          <a:bodyPr>
            <a:no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8" name="Title 1">
            <a:extLst>
              <a:ext uri="{FF2B5EF4-FFF2-40B4-BE49-F238E27FC236}">
                <a16:creationId xmlns:a16="http://schemas.microsoft.com/office/drawing/2014/main" id="{47BEFE41-2B4A-7DEB-7A96-96946891311F}"/>
              </a:ext>
            </a:extLst>
          </p:cNvPr>
          <p:cNvSpPr>
            <a:spLocks noGrp="1"/>
          </p:cNvSpPr>
          <p:nvPr>
            <p:ph type="ctrTitle" hasCustomPrompt="1"/>
          </p:nvPr>
        </p:nvSpPr>
        <p:spPr>
          <a:xfrm>
            <a:off x="723899" y="800978"/>
            <a:ext cx="3429887" cy="2734785"/>
          </a:xfrm>
        </p:spPr>
        <p:txBody>
          <a:bodyPr anchor="b">
            <a:noAutofit/>
          </a:bodyPr>
          <a:lstStyle>
            <a:lvl1pPr algn="l">
              <a:lnSpc>
                <a:spcPct val="80000"/>
              </a:lnSpc>
              <a:defRPr sz="5400" b="1">
                <a:latin typeface="Staatliches" pitchFamily="2" charset="0"/>
              </a:defRPr>
            </a:lvl1pPr>
          </a:lstStyle>
          <a:p>
            <a:r>
              <a:rPr lang="en-US" dirty="0"/>
              <a:t>Click to edit Master title style</a:t>
            </a:r>
          </a:p>
        </p:txBody>
      </p:sp>
      <p:sp>
        <p:nvSpPr>
          <p:cNvPr id="3" name="Marcador de posición de imagen 9">
            <a:extLst>
              <a:ext uri="{FF2B5EF4-FFF2-40B4-BE49-F238E27FC236}">
                <a16:creationId xmlns:a16="http://schemas.microsoft.com/office/drawing/2014/main" id="{3AF2FBCA-206D-E060-CA0A-D0D1F42A738B}"/>
              </a:ext>
            </a:extLst>
          </p:cNvPr>
          <p:cNvSpPr>
            <a:spLocks noGrp="1"/>
          </p:cNvSpPr>
          <p:nvPr>
            <p:ph type="pic" sz="quarter" idx="10"/>
          </p:nvPr>
        </p:nvSpPr>
        <p:spPr>
          <a:xfrm rot="185466">
            <a:off x="5181490" y="680791"/>
            <a:ext cx="3001482" cy="3759733"/>
          </a:xfrm>
          <a:prstGeom prst="roundRect">
            <a:avLst>
              <a:gd name="adj" fmla="val 9934"/>
            </a:avLst>
          </a:prstGeom>
        </p:spPr>
      </p:sp>
    </p:spTree>
    <p:extLst>
      <p:ext uri="{BB962C8B-B14F-4D97-AF65-F5344CB8AC3E}">
        <p14:creationId xmlns:p14="http://schemas.microsoft.com/office/powerpoint/2010/main" val="163580011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autoRev="1" fill="hold" nodeType="withEffect" p14:presetBounceEnd="5091">
                                      <p:stCondLst>
                                        <p:cond delay="100"/>
                                      </p:stCondLst>
                                      <p:childTnLst>
                                        <p:animMotion origin="layout" path="M 1.66667E-6 0.00123 L 0.01337 0.03056 " pathEditMode="relative" rAng="0" ptsTypes="AA" p14:bounceEnd="5091">
                                          <p:cBhvr>
                                            <p:cTn id="6" dur="6750" fill="hold"/>
                                            <p:tgtEl>
                                              <p:spTgt spid="10"/>
                                            </p:tgtEl>
                                            <p:attrNameLst>
                                              <p:attrName>ppt_x</p:attrName>
                                              <p:attrName>ppt_y</p:attrName>
                                            </p:attrNameLst>
                                          </p:cBhvr>
                                          <p:rCtr x="660" y="1451"/>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3500" fill="hold"/>
                                            <p:tgtEl>
                                              <p:spTgt spid="10"/>
                                            </p:tgtEl>
                                            <p:attrNameLst>
                                              <p:attrName>r</p:attrName>
                                            </p:attrNameLst>
                                          </p:cBhvr>
                                        </p:animRot>
                                      </p:childTnLst>
                                    </p:cTn>
                                  </p:par>
                                  <p:par>
                                    <p:cTn id="9" presetID="35" presetClass="path" presetSubtype="0" repeatCount="indefinite" accel="29000" decel="26000" autoRev="1" fill="hold" nodeType="withEffect">
                                      <p:stCondLst>
                                        <p:cond delay="0"/>
                                      </p:stCondLst>
                                      <p:childTnLst>
                                        <p:animMotion origin="layout" path="M 5E-6 -2.59259E-6 L 0.07135 0.00062 " pathEditMode="relative" rAng="0" ptsTypes="AA">
                                          <p:cBhvr>
                                            <p:cTn id="10" dur="7250" fill="hold"/>
                                            <p:tgtEl>
                                              <p:spTgt spid="13"/>
                                            </p:tgtEl>
                                            <p:attrNameLst>
                                              <p:attrName>ppt_x</p:attrName>
                                              <p:attrName>ppt_y</p:attrName>
                                            </p:attrNameLst>
                                          </p:cBhvr>
                                          <p:rCtr x="3559"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autoRev="1" fill="hold" nodeType="withEffect">
                                      <p:stCondLst>
                                        <p:cond delay="100"/>
                                      </p:stCondLst>
                                      <p:childTnLst>
                                        <p:animMotion origin="layout" path="M 1.66667E-6 0.00123 L 0.01337 0.03056 " pathEditMode="relative" rAng="0" ptsTypes="AA">
                                          <p:cBhvr>
                                            <p:cTn id="6" dur="6750" fill="hold"/>
                                            <p:tgtEl>
                                              <p:spTgt spid="10"/>
                                            </p:tgtEl>
                                            <p:attrNameLst>
                                              <p:attrName>ppt_x</p:attrName>
                                              <p:attrName>ppt_y</p:attrName>
                                            </p:attrNameLst>
                                          </p:cBhvr>
                                          <p:rCtr x="660" y="1451"/>
                                        </p:animMotion>
                                      </p:childTnLst>
                                    </p:cTn>
                                  </p:par>
                                  <p:par>
                                    <p:cTn id="7" presetID="8" presetClass="emph" presetSubtype="0" repeatCount="indefinite" accel="2500" autoRev="1" fill="hold" nodeType="withEffect">
                                      <p:stCondLst>
                                        <p:cond delay="0"/>
                                      </p:stCondLst>
                                      <p:childTnLst>
                                        <p:animRot by="300000">
                                          <p:cBhvr>
                                            <p:cTn id="8" dur="3500" fill="hold"/>
                                            <p:tgtEl>
                                              <p:spTgt spid="10"/>
                                            </p:tgtEl>
                                            <p:attrNameLst>
                                              <p:attrName>r</p:attrName>
                                            </p:attrNameLst>
                                          </p:cBhvr>
                                        </p:animRot>
                                      </p:childTnLst>
                                    </p:cTn>
                                  </p:par>
                                  <p:par>
                                    <p:cTn id="9" presetID="35" presetClass="path" presetSubtype="0" repeatCount="indefinite" accel="29000" decel="26000" autoRev="1" fill="hold" nodeType="withEffect">
                                      <p:stCondLst>
                                        <p:cond delay="0"/>
                                      </p:stCondLst>
                                      <p:childTnLst>
                                        <p:animMotion origin="layout" path="M 5E-6 -2.59259E-6 L 0.07135 0.00062 " pathEditMode="relative" rAng="0" ptsTypes="AA">
                                          <p:cBhvr>
                                            <p:cTn id="10" dur="7250" fill="hold"/>
                                            <p:tgtEl>
                                              <p:spTgt spid="13"/>
                                            </p:tgtEl>
                                            <p:attrNameLst>
                                              <p:attrName>ppt_x</p:attrName>
                                              <p:attrName>ppt_y</p:attrName>
                                            </p:attrNameLst>
                                          </p:cBhvr>
                                          <p:rCtr x="3559"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ption">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3900" y="3844151"/>
            <a:ext cx="7696199" cy="746899"/>
          </a:xfrm>
        </p:spPr>
        <p:txBody>
          <a:bodyPr anchor="b">
            <a:noAutofit/>
          </a:bodyPr>
          <a:lstStyle>
            <a:lvl1pPr>
              <a:defRPr sz="35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504375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3900" y="552450"/>
            <a:ext cx="7696200" cy="71556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23900" y="1369219"/>
            <a:ext cx="7696200" cy="322183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50480007"/>
      </p:ext>
    </p:extLst>
  </p:cSld>
  <p:clrMap bg1="lt1" tx1="dk1" bg2="lt2" tx2="dk2" accent1="accent1" accent2="accent2" accent3="accent3" accent4="accent4" accent5="accent5" accent6="accent6" hlink="hlink" folHlink="folHlink"/>
  <p:sldLayoutIdLst>
    <p:sldLayoutId id="2147483664" r:id="rId1"/>
    <p:sldLayoutId id="2147483666" r:id="rId2"/>
    <p:sldLayoutId id="2147483665" r:id="rId3"/>
    <p:sldLayoutId id="2147483667" r:id="rId4"/>
    <p:sldLayoutId id="2147483669" r:id="rId5"/>
    <p:sldLayoutId id="2147483676" r:id="rId6"/>
    <p:sldLayoutId id="2147483658" r:id="rId7"/>
    <p:sldLayoutId id="2147483671" r:id="rId8"/>
    <p:sldLayoutId id="2147483672" r:id="rId9"/>
    <p:sldLayoutId id="2147483659" r:id="rId10"/>
    <p:sldLayoutId id="2147483670" r:id="rId11"/>
    <p:sldLayoutId id="2147483675" r:id="rId12"/>
    <p:sldLayoutId id="2147483677" r:id="rId13"/>
  </p:sldLayoutIdLst>
  <p:txStyles>
    <p:titleStyle>
      <a:lvl1pPr algn="l" defTabSz="685800" rtl="0" eaLnBrk="1" latinLnBrk="0" hangingPunct="1">
        <a:lnSpc>
          <a:spcPct val="90000"/>
        </a:lnSpc>
        <a:spcBef>
          <a:spcPct val="0"/>
        </a:spcBef>
        <a:buNone/>
        <a:defRPr sz="3500" kern="1200">
          <a:solidFill>
            <a:schemeClr val="tx1"/>
          </a:solidFill>
          <a:latin typeface="Staatliches"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anrope Medium" pitchFamily="2"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anrope Medium" pitchFamily="2"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anrope Medium" pitchFamily="2"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48">
          <p15:clr>
            <a:srgbClr val="F26B43"/>
          </p15:clr>
        </p15:guide>
        <p15:guide id="2" orient="horz" pos="2892">
          <p15:clr>
            <a:srgbClr val="F26B43"/>
          </p15:clr>
        </p15:guide>
        <p15:guide id="3" pos="456">
          <p15:clr>
            <a:srgbClr val="F26B43"/>
          </p15:clr>
        </p15:guide>
        <p15:guide id="4" pos="5304">
          <p15:clr>
            <a:srgbClr val="F26B43"/>
          </p15:clr>
        </p15:guide>
        <p15:guide id="5" pos="2880">
          <p15:clr>
            <a:srgbClr val="F26B43"/>
          </p15:clr>
        </p15:guide>
        <p15:guide id="6" orient="horz" pos="162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6.png"/><Relationship Id="rId9" Type="http://schemas.openxmlformats.org/officeDocument/2006/relationships/image" Target="../media/image5.pn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14.png"/><Relationship Id="rId4" Type="http://schemas.openxmlformats.org/officeDocument/2006/relationships/image" Target="../media/image1.png"/><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14.png"/><Relationship Id="rId4" Type="http://schemas.openxmlformats.org/officeDocument/2006/relationships/image" Target="../media/image1.png"/><Relationship Id="rId9"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14.png"/><Relationship Id="rId4" Type="http://schemas.openxmlformats.org/officeDocument/2006/relationships/image" Target="../media/image1.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hyperlink" Target="https://archive.ics.uci.edu/dataset/180/plants" TargetMode="External"/><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14.png"/><Relationship Id="rId4" Type="http://schemas.openxmlformats.org/officeDocument/2006/relationships/image" Target="../media/image1.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Forma&#10;&#10;Descripción generada automáticamente">
            <a:extLst>
              <a:ext uri="{FF2B5EF4-FFF2-40B4-BE49-F238E27FC236}">
                <a16:creationId xmlns:a16="http://schemas.microsoft.com/office/drawing/2014/main" id="{0616DF4A-2FFF-2C13-7E9C-4F919C3197DA}"/>
              </a:ext>
            </a:extLst>
          </p:cNvPr>
          <p:cNvPicPr>
            <a:picLocks noChangeAspect="1"/>
          </p:cNvPicPr>
          <p:nvPr/>
        </p:nvPicPr>
        <p:blipFill rotWithShape="1">
          <a:blip r:embed="rId3">
            <a:extLst>
              <a:ext uri="{28A0092B-C50C-407E-A947-70E740481C1C}">
                <a14:useLocalDpi xmlns:a14="http://schemas.microsoft.com/office/drawing/2010/main" val="0"/>
              </a:ext>
            </a:extLst>
          </a:blip>
          <a:srcRect l="6337" t="11190" r="6996" b="12346"/>
          <a:stretch/>
        </p:blipFill>
        <p:spPr>
          <a:xfrm>
            <a:off x="-94891" y="3405721"/>
            <a:ext cx="2286955" cy="1134961"/>
          </a:xfrm>
          <a:prstGeom prst="rect">
            <a:avLst/>
          </a:prstGeom>
        </p:spPr>
      </p:pic>
      <p:pic>
        <p:nvPicPr>
          <p:cNvPr id="5" name="Imagen 4" descr="Imagen que contiene electrónica, cd, computadora&#10;&#10;Descripción generada automáticamente">
            <a:extLst>
              <a:ext uri="{FF2B5EF4-FFF2-40B4-BE49-F238E27FC236}">
                <a16:creationId xmlns:a16="http://schemas.microsoft.com/office/drawing/2014/main" id="{B33848EC-A231-1995-0AA4-F7B721A2404F}"/>
              </a:ext>
            </a:extLst>
          </p:cNvPr>
          <p:cNvPicPr>
            <a:picLocks noChangeAspect="1"/>
          </p:cNvPicPr>
          <p:nvPr/>
        </p:nvPicPr>
        <p:blipFill rotWithShape="1">
          <a:blip r:embed="rId4">
            <a:extLst>
              <a:ext uri="{28A0092B-C50C-407E-A947-70E740481C1C}">
                <a14:useLocalDpi xmlns:a14="http://schemas.microsoft.com/office/drawing/2010/main" val="0"/>
              </a:ext>
            </a:extLst>
          </a:blip>
          <a:srcRect l="41564" t="-1" r="13066" b="2056"/>
          <a:stretch/>
        </p:blipFill>
        <p:spPr>
          <a:xfrm>
            <a:off x="-403665" y="2125543"/>
            <a:ext cx="2553002" cy="3100153"/>
          </a:xfrm>
          <a:prstGeom prst="rect">
            <a:avLst/>
          </a:prstGeom>
        </p:spPr>
      </p:pic>
      <p:grpSp>
        <p:nvGrpSpPr>
          <p:cNvPr id="27" name="Grupo 26">
            <a:extLst>
              <a:ext uri="{FF2B5EF4-FFF2-40B4-BE49-F238E27FC236}">
                <a16:creationId xmlns:a16="http://schemas.microsoft.com/office/drawing/2014/main" id="{0252CE12-3B36-12AF-BC31-EECE72395B89}"/>
              </a:ext>
            </a:extLst>
          </p:cNvPr>
          <p:cNvGrpSpPr/>
          <p:nvPr/>
        </p:nvGrpSpPr>
        <p:grpSpPr>
          <a:xfrm>
            <a:off x="1394737" y="552451"/>
            <a:ext cx="6221780" cy="3538714"/>
            <a:chOff x="1217515" y="451653"/>
            <a:chExt cx="6576224" cy="3740309"/>
          </a:xfrm>
        </p:grpSpPr>
        <p:sp>
          <p:nvSpPr>
            <p:cNvPr id="12" name="Rectángulo 11">
              <a:extLst>
                <a:ext uri="{FF2B5EF4-FFF2-40B4-BE49-F238E27FC236}">
                  <a16:creationId xmlns:a16="http://schemas.microsoft.com/office/drawing/2014/main" id="{1A55D6E9-C2A1-7AC4-CFE8-517A0B47B1E3}"/>
                </a:ext>
              </a:extLst>
            </p:cNvPr>
            <p:cNvSpPr/>
            <p:nvPr/>
          </p:nvSpPr>
          <p:spPr>
            <a:xfrm>
              <a:off x="7708161" y="2528961"/>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Elipse 12">
              <a:extLst>
                <a:ext uri="{FF2B5EF4-FFF2-40B4-BE49-F238E27FC236}">
                  <a16:creationId xmlns:a16="http://schemas.microsoft.com/office/drawing/2014/main" id="{509F50E8-8908-9D49-CF25-75AA9E31E354}"/>
                </a:ext>
              </a:extLst>
            </p:cNvPr>
            <p:cNvSpPr/>
            <p:nvPr/>
          </p:nvSpPr>
          <p:spPr>
            <a:xfrm>
              <a:off x="7092436" y="1245289"/>
              <a:ext cx="108243" cy="1082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Elipse 15">
              <a:extLst>
                <a:ext uri="{FF2B5EF4-FFF2-40B4-BE49-F238E27FC236}">
                  <a16:creationId xmlns:a16="http://schemas.microsoft.com/office/drawing/2014/main" id="{D76080A4-25C7-3DBE-F73F-160910291B56}"/>
                </a:ext>
              </a:extLst>
            </p:cNvPr>
            <p:cNvSpPr/>
            <p:nvPr/>
          </p:nvSpPr>
          <p:spPr>
            <a:xfrm>
              <a:off x="6571806" y="4032800"/>
              <a:ext cx="159162" cy="1591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Rectángulo 16">
              <a:extLst>
                <a:ext uri="{FF2B5EF4-FFF2-40B4-BE49-F238E27FC236}">
                  <a16:creationId xmlns:a16="http://schemas.microsoft.com/office/drawing/2014/main" id="{E4D46114-2E67-E3A5-A6FC-59CE6B7A57FD}"/>
                </a:ext>
              </a:extLst>
            </p:cNvPr>
            <p:cNvSpPr/>
            <p:nvPr/>
          </p:nvSpPr>
          <p:spPr>
            <a:xfrm>
              <a:off x="1217515" y="2357327"/>
              <a:ext cx="93867" cy="9386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Elipse 23">
              <a:extLst>
                <a:ext uri="{FF2B5EF4-FFF2-40B4-BE49-F238E27FC236}">
                  <a16:creationId xmlns:a16="http://schemas.microsoft.com/office/drawing/2014/main" id="{B4D9B40B-F94C-9D00-0511-4B0E931BD7A2}"/>
                </a:ext>
              </a:extLst>
            </p:cNvPr>
            <p:cNvSpPr/>
            <p:nvPr/>
          </p:nvSpPr>
          <p:spPr>
            <a:xfrm>
              <a:off x="1874240" y="451653"/>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F341BF1A-72C5-837F-B2EA-F87553846C24}"/>
                </a:ext>
              </a:extLst>
            </p:cNvPr>
            <p:cNvSpPr/>
            <p:nvPr/>
          </p:nvSpPr>
          <p:spPr>
            <a:xfrm>
              <a:off x="7460195" y="3220214"/>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6" name="Imagen 5" descr="Patrón de fondo&#10;&#10;Descripción generada automáticamente con confianza baja">
            <a:extLst>
              <a:ext uri="{FF2B5EF4-FFF2-40B4-BE49-F238E27FC236}">
                <a16:creationId xmlns:a16="http://schemas.microsoft.com/office/drawing/2014/main" id="{2C9551F7-1CC2-17DA-E795-426C995C9BA4}"/>
              </a:ext>
            </a:extLst>
          </p:cNvPr>
          <p:cNvPicPr>
            <a:picLocks noChangeAspect="1"/>
          </p:cNvPicPr>
          <p:nvPr/>
        </p:nvPicPr>
        <p:blipFill rotWithShape="1">
          <a:blip r:embed="rId5">
            <a:extLst>
              <a:ext uri="{28A0092B-C50C-407E-A947-70E740481C1C}">
                <a14:useLocalDpi xmlns:a14="http://schemas.microsoft.com/office/drawing/2010/main" val="0"/>
              </a:ext>
            </a:extLst>
          </a:blip>
          <a:srcRect l="25460" t="16723" r="2754" b="16297"/>
          <a:stretch/>
        </p:blipFill>
        <p:spPr>
          <a:xfrm>
            <a:off x="-278361" y="3485385"/>
            <a:ext cx="3276213" cy="1719481"/>
          </a:xfrm>
          <a:prstGeom prst="rect">
            <a:avLst/>
          </a:prstGeom>
        </p:spPr>
      </p:pic>
      <p:pic>
        <p:nvPicPr>
          <p:cNvPr id="7" name="Imagen 6" descr="Icono&#10;&#10;Descripción generada automáticamente">
            <a:extLst>
              <a:ext uri="{FF2B5EF4-FFF2-40B4-BE49-F238E27FC236}">
                <a16:creationId xmlns:a16="http://schemas.microsoft.com/office/drawing/2014/main" id="{FBB2D7DD-F93E-8C14-FD55-F8D608F6BC80}"/>
              </a:ext>
            </a:extLst>
          </p:cNvPr>
          <p:cNvPicPr>
            <a:picLocks noChangeAspect="1"/>
          </p:cNvPicPr>
          <p:nvPr/>
        </p:nvPicPr>
        <p:blipFill rotWithShape="1">
          <a:blip r:embed="rId6">
            <a:extLst>
              <a:ext uri="{28A0092B-C50C-407E-A947-70E740481C1C}">
                <a14:useLocalDpi xmlns:a14="http://schemas.microsoft.com/office/drawing/2010/main" val="0"/>
              </a:ext>
            </a:extLst>
          </a:blip>
          <a:srcRect l="43698" t="24065" r="2121" b="29834"/>
          <a:stretch/>
        </p:blipFill>
        <p:spPr>
          <a:xfrm>
            <a:off x="-278360" y="4334470"/>
            <a:ext cx="2023578" cy="968518"/>
          </a:xfrm>
          <a:prstGeom prst="rect">
            <a:avLst/>
          </a:prstGeom>
        </p:spPr>
      </p:pic>
      <p:pic>
        <p:nvPicPr>
          <p:cNvPr id="8" name="Imagen 7" descr="Un dibujo de un animal&#10;&#10;Descripción generada automáticamente con confianza baja">
            <a:extLst>
              <a:ext uri="{FF2B5EF4-FFF2-40B4-BE49-F238E27FC236}">
                <a16:creationId xmlns:a16="http://schemas.microsoft.com/office/drawing/2014/main" id="{36DE4F0E-359C-8659-9F6A-E7FB60FA61C1}"/>
              </a:ext>
            </a:extLst>
          </p:cNvPr>
          <p:cNvPicPr>
            <a:picLocks noChangeAspect="1"/>
          </p:cNvPicPr>
          <p:nvPr/>
        </p:nvPicPr>
        <p:blipFill rotWithShape="1">
          <a:blip r:embed="rId7">
            <a:extLst>
              <a:ext uri="{28A0092B-C50C-407E-A947-70E740481C1C}">
                <a14:useLocalDpi xmlns:a14="http://schemas.microsoft.com/office/drawing/2010/main" val="0"/>
              </a:ext>
            </a:extLst>
          </a:blip>
          <a:srcRect l="1080" t="20768" r="52157" b="16265"/>
          <a:stretch/>
        </p:blipFill>
        <p:spPr>
          <a:xfrm>
            <a:off x="5241272" y="2218713"/>
            <a:ext cx="4093228" cy="3100152"/>
          </a:xfrm>
          <a:prstGeom prst="rect">
            <a:avLst/>
          </a:prstGeom>
        </p:spPr>
      </p:pic>
      <p:pic>
        <p:nvPicPr>
          <p:cNvPr id="9" name="Imagen 8" descr="Dibujo de una persona&#10;&#10;Descripción generada automáticamente con confianza media">
            <a:extLst>
              <a:ext uri="{FF2B5EF4-FFF2-40B4-BE49-F238E27FC236}">
                <a16:creationId xmlns:a16="http://schemas.microsoft.com/office/drawing/2014/main" id="{A2D65546-0E04-829A-2C66-1EFA7456FC6E}"/>
              </a:ext>
            </a:extLst>
          </p:cNvPr>
          <p:cNvPicPr>
            <a:picLocks noChangeAspect="1"/>
          </p:cNvPicPr>
          <p:nvPr/>
        </p:nvPicPr>
        <p:blipFill rotWithShape="1">
          <a:blip r:embed="rId8">
            <a:extLst>
              <a:ext uri="{28A0092B-C50C-407E-A947-70E740481C1C}">
                <a14:useLocalDpi xmlns:a14="http://schemas.microsoft.com/office/drawing/2010/main" val="0"/>
              </a:ext>
            </a:extLst>
          </a:blip>
          <a:srcRect l="25743" t="3625" r="32257" b="25757"/>
          <a:stretch/>
        </p:blipFill>
        <p:spPr>
          <a:xfrm>
            <a:off x="7182577" y="3375447"/>
            <a:ext cx="2239784" cy="2118417"/>
          </a:xfrm>
          <a:prstGeom prst="rect">
            <a:avLst/>
          </a:prstGeom>
        </p:spPr>
      </p:pic>
      <p:pic>
        <p:nvPicPr>
          <p:cNvPr id="10" name="Imagen 9" descr="Icono&#10;&#10;Descripción generada automáticamente">
            <a:extLst>
              <a:ext uri="{FF2B5EF4-FFF2-40B4-BE49-F238E27FC236}">
                <a16:creationId xmlns:a16="http://schemas.microsoft.com/office/drawing/2014/main" id="{120EC8C9-E192-543B-41C9-9EE6E8E2567C}"/>
              </a:ext>
            </a:extLst>
          </p:cNvPr>
          <p:cNvPicPr>
            <a:picLocks noChangeAspect="1"/>
          </p:cNvPicPr>
          <p:nvPr/>
        </p:nvPicPr>
        <p:blipFill rotWithShape="1">
          <a:blip r:embed="rId9">
            <a:extLst>
              <a:ext uri="{28A0092B-C50C-407E-A947-70E740481C1C}">
                <a14:useLocalDpi xmlns:a14="http://schemas.microsoft.com/office/drawing/2010/main" val="0"/>
              </a:ext>
            </a:extLst>
          </a:blip>
          <a:srcRect l="1742" t="25327" r="75928" b="24553"/>
          <a:stretch/>
        </p:blipFill>
        <p:spPr>
          <a:xfrm>
            <a:off x="8292693" y="3830850"/>
            <a:ext cx="1129668" cy="1426196"/>
          </a:xfrm>
          <a:prstGeom prst="rect">
            <a:avLst/>
          </a:prstGeom>
        </p:spPr>
      </p:pic>
      <p:sp>
        <p:nvSpPr>
          <p:cNvPr id="2" name="Title 1">
            <a:extLst>
              <a:ext uri="{FF2B5EF4-FFF2-40B4-BE49-F238E27FC236}">
                <a16:creationId xmlns:a16="http://schemas.microsoft.com/office/drawing/2014/main" id="{A34BEBE0-30E7-49E4-A816-DCA7EB6618A7}"/>
              </a:ext>
            </a:extLst>
          </p:cNvPr>
          <p:cNvSpPr>
            <a:spLocks noGrp="1"/>
          </p:cNvSpPr>
          <p:nvPr>
            <p:ph type="ctrTitle"/>
          </p:nvPr>
        </p:nvSpPr>
        <p:spPr/>
        <p:txBody>
          <a:bodyPr anchor="b"/>
          <a:lstStyle/>
          <a:p>
            <a:pPr>
              <a:lnSpc>
                <a:spcPct val="80000"/>
              </a:lnSpc>
            </a:pPr>
            <a:r>
              <a:rPr lang="en-US" sz="4800" dirty="0"/>
              <a:t>Plant Species Distribution Patterns </a:t>
            </a:r>
            <a:br>
              <a:rPr lang="en-US" sz="4800" dirty="0"/>
            </a:br>
            <a:r>
              <a:rPr lang="en-US" sz="1400" dirty="0"/>
              <a:t>using Big Data Analysis</a:t>
            </a:r>
          </a:p>
        </p:txBody>
      </p:sp>
      <p:sp>
        <p:nvSpPr>
          <p:cNvPr id="3" name="Subtitle 2">
            <a:extLst>
              <a:ext uri="{FF2B5EF4-FFF2-40B4-BE49-F238E27FC236}">
                <a16:creationId xmlns:a16="http://schemas.microsoft.com/office/drawing/2014/main" id="{6600CBEA-0FC4-4517-9DF7-3E1CB1F7762B}"/>
              </a:ext>
            </a:extLst>
          </p:cNvPr>
          <p:cNvSpPr>
            <a:spLocks noGrp="1"/>
          </p:cNvSpPr>
          <p:nvPr>
            <p:ph type="subTitle" idx="1"/>
          </p:nvPr>
        </p:nvSpPr>
        <p:spPr>
          <a:xfrm>
            <a:off x="2643043" y="4002554"/>
            <a:ext cx="3850863" cy="529090"/>
          </a:xfrm>
        </p:spPr>
        <p:txBody>
          <a:bodyPr>
            <a:noAutofit/>
          </a:bodyPr>
          <a:lstStyle/>
          <a:p>
            <a:r>
              <a:rPr lang="en-US" dirty="0"/>
              <a:t>Fatemeh </a:t>
            </a:r>
            <a:r>
              <a:rPr lang="en-US" dirty="0" err="1"/>
              <a:t>Ranjbaran</a:t>
            </a:r>
            <a:br>
              <a:rPr lang="en-US" dirty="0"/>
            </a:br>
            <a:r>
              <a:rPr lang="en-US" dirty="0"/>
              <a:t>Fatemeh.ranjbaran@studio.unibo.it</a:t>
            </a:r>
          </a:p>
        </p:txBody>
      </p:sp>
      <p:pic>
        <p:nvPicPr>
          <p:cNvPr id="15" name="Imagen 14" descr="Forma&#10;&#10;Descripción generada automáticamente">
            <a:extLst>
              <a:ext uri="{FF2B5EF4-FFF2-40B4-BE49-F238E27FC236}">
                <a16:creationId xmlns:a16="http://schemas.microsoft.com/office/drawing/2014/main" id="{2E0AF15B-946B-E61F-27E1-33F2B2A38248}"/>
              </a:ext>
            </a:extLst>
          </p:cNvPr>
          <p:cNvPicPr>
            <a:picLocks noChangeAspect="1"/>
          </p:cNvPicPr>
          <p:nvPr/>
        </p:nvPicPr>
        <p:blipFill rotWithShape="1">
          <a:blip r:embed="rId3">
            <a:extLst>
              <a:ext uri="{28A0092B-C50C-407E-A947-70E740481C1C}">
                <a14:useLocalDpi xmlns:a14="http://schemas.microsoft.com/office/drawing/2010/main" val="0"/>
              </a:ext>
            </a:extLst>
          </a:blip>
          <a:srcRect l="6337" t="11190" r="6996" b="12346"/>
          <a:stretch/>
        </p:blipFill>
        <p:spPr>
          <a:xfrm>
            <a:off x="8202470" y="1179535"/>
            <a:ext cx="1097627" cy="544726"/>
          </a:xfrm>
          <a:prstGeom prst="rect">
            <a:avLst/>
          </a:prstGeom>
        </p:spPr>
      </p:pic>
      <p:pic>
        <p:nvPicPr>
          <p:cNvPr id="19" name="Imagen 18" descr="Logotipo&#10;&#10;Descripción generada automáticamente">
            <a:extLst>
              <a:ext uri="{FF2B5EF4-FFF2-40B4-BE49-F238E27FC236}">
                <a16:creationId xmlns:a16="http://schemas.microsoft.com/office/drawing/2014/main" id="{A6C64AD8-0DB0-2832-F1C1-35805C11EF38}"/>
              </a:ext>
            </a:extLst>
          </p:cNvPr>
          <p:cNvPicPr>
            <a:picLocks noChangeAspect="1"/>
          </p:cNvPicPr>
          <p:nvPr/>
        </p:nvPicPr>
        <p:blipFill rotWithShape="1">
          <a:blip r:embed="rId10">
            <a:extLst>
              <a:ext uri="{28A0092B-C50C-407E-A947-70E740481C1C}">
                <a14:useLocalDpi xmlns:a14="http://schemas.microsoft.com/office/drawing/2010/main" val="0"/>
              </a:ext>
            </a:extLst>
          </a:blip>
          <a:srcRect l="28151" t="7067" r="23582" b="7841"/>
          <a:stretch/>
        </p:blipFill>
        <p:spPr>
          <a:xfrm>
            <a:off x="-1262910" y="-1437473"/>
            <a:ext cx="2759858" cy="2736884"/>
          </a:xfrm>
          <a:prstGeom prst="rect">
            <a:avLst/>
          </a:prstGeom>
        </p:spPr>
      </p:pic>
      <p:pic>
        <p:nvPicPr>
          <p:cNvPr id="21" name="Imagen 20" descr="Imagen que contiene Forma&#10;&#10;Descripción generada automáticamente">
            <a:extLst>
              <a:ext uri="{FF2B5EF4-FFF2-40B4-BE49-F238E27FC236}">
                <a16:creationId xmlns:a16="http://schemas.microsoft.com/office/drawing/2014/main" id="{632DD628-04C5-CA87-E1EE-559AE69DA893}"/>
              </a:ext>
            </a:extLst>
          </p:cNvPr>
          <p:cNvPicPr>
            <a:picLocks noChangeAspect="1"/>
          </p:cNvPicPr>
          <p:nvPr/>
        </p:nvPicPr>
        <p:blipFill rotWithShape="1">
          <a:blip r:embed="rId11">
            <a:extLst>
              <a:ext uri="{28A0092B-C50C-407E-A947-70E740481C1C}">
                <a14:useLocalDpi xmlns:a14="http://schemas.microsoft.com/office/drawing/2010/main" val="0"/>
              </a:ext>
            </a:extLst>
          </a:blip>
          <a:srcRect l="26800" t="4583" r="22933" b="6607"/>
          <a:stretch/>
        </p:blipFill>
        <p:spPr>
          <a:xfrm>
            <a:off x="6651387" y="-1303255"/>
            <a:ext cx="1835802" cy="1824428"/>
          </a:xfrm>
          <a:prstGeom prst="rect">
            <a:avLst/>
          </a:prstGeom>
        </p:spPr>
      </p:pic>
      <p:pic>
        <p:nvPicPr>
          <p:cNvPr id="23" name="Imagen 22" descr="Imagen que contiene luz, lámpara&#10;&#10;Descripción generada automáticamente">
            <a:extLst>
              <a:ext uri="{FF2B5EF4-FFF2-40B4-BE49-F238E27FC236}">
                <a16:creationId xmlns:a16="http://schemas.microsoft.com/office/drawing/2014/main" id="{DD46D984-9223-3367-6904-B3BCA1FAFDC4}"/>
              </a:ext>
            </a:extLst>
          </p:cNvPr>
          <p:cNvPicPr>
            <a:picLocks noChangeAspect="1"/>
          </p:cNvPicPr>
          <p:nvPr/>
        </p:nvPicPr>
        <p:blipFill rotWithShape="1">
          <a:blip r:embed="rId12">
            <a:extLst>
              <a:ext uri="{28A0092B-C50C-407E-A947-70E740481C1C}">
                <a14:useLocalDpi xmlns:a14="http://schemas.microsoft.com/office/drawing/2010/main" val="0"/>
              </a:ext>
            </a:extLst>
          </a:blip>
          <a:srcRect l="24850" t="6158" r="23333" b="5607"/>
          <a:stretch/>
        </p:blipFill>
        <p:spPr>
          <a:xfrm>
            <a:off x="671495" y="1353532"/>
            <a:ext cx="471505" cy="451627"/>
          </a:xfrm>
          <a:prstGeom prst="rect">
            <a:avLst/>
          </a:prstGeom>
        </p:spPr>
      </p:pic>
      <p:pic>
        <p:nvPicPr>
          <p:cNvPr id="44" name="Imagen 43" descr="Icono&#10;&#10;Descripción generada automáticamente">
            <a:extLst>
              <a:ext uri="{FF2B5EF4-FFF2-40B4-BE49-F238E27FC236}">
                <a16:creationId xmlns:a16="http://schemas.microsoft.com/office/drawing/2014/main" id="{EEEBC7D9-ECC0-D71D-C3CB-0DE8581C005B}"/>
              </a:ext>
            </a:extLst>
          </p:cNvPr>
          <p:cNvPicPr>
            <a:picLocks noChangeAspect="1"/>
          </p:cNvPicPr>
          <p:nvPr/>
        </p:nvPicPr>
        <p:blipFill rotWithShape="1">
          <a:blip r:embed="rId13">
            <a:extLst>
              <a:ext uri="{28A0092B-C50C-407E-A947-70E740481C1C}">
                <a14:useLocalDpi xmlns:a14="http://schemas.microsoft.com/office/drawing/2010/main" val="0"/>
              </a:ext>
            </a:extLst>
          </a:blip>
          <a:srcRect l="4400" t="8232" r="2400" b="10923"/>
          <a:stretch/>
        </p:blipFill>
        <p:spPr>
          <a:xfrm>
            <a:off x="736095" y="4533677"/>
            <a:ext cx="1550866" cy="756713"/>
          </a:xfrm>
          <a:prstGeom prst="rect">
            <a:avLst/>
          </a:prstGeom>
        </p:spPr>
      </p:pic>
      <p:pic>
        <p:nvPicPr>
          <p:cNvPr id="54" name="Imagen 53" descr="Círculo&#10;&#10;Descripción generada automáticamente">
            <a:extLst>
              <a:ext uri="{FF2B5EF4-FFF2-40B4-BE49-F238E27FC236}">
                <a16:creationId xmlns:a16="http://schemas.microsoft.com/office/drawing/2014/main" id="{F11A0CF4-010E-A5AB-9200-827BEFFCAB79}"/>
              </a:ext>
            </a:extLst>
          </p:cNvPr>
          <p:cNvPicPr>
            <a:picLocks noChangeAspect="1"/>
          </p:cNvPicPr>
          <p:nvPr/>
        </p:nvPicPr>
        <p:blipFill rotWithShape="1">
          <a:blip r:embed="rId14">
            <a:extLst>
              <a:ext uri="{28A0092B-C50C-407E-A947-70E740481C1C}">
                <a14:useLocalDpi xmlns:a14="http://schemas.microsoft.com/office/drawing/2010/main" val="0"/>
              </a:ext>
            </a:extLst>
          </a:blip>
          <a:srcRect l="26300" t="6535" r="24866" b="6900"/>
          <a:stretch/>
        </p:blipFill>
        <p:spPr>
          <a:xfrm>
            <a:off x="6949405" y="3605748"/>
            <a:ext cx="801545" cy="799242"/>
          </a:xfrm>
          <a:prstGeom prst="rect">
            <a:avLst/>
          </a:prstGeom>
        </p:spPr>
      </p:pic>
    </p:spTree>
    <p:extLst>
      <p:ext uri="{BB962C8B-B14F-4D97-AF65-F5344CB8AC3E}">
        <p14:creationId xmlns:p14="http://schemas.microsoft.com/office/powerpoint/2010/main" val="412242721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6" dur="4750" fill="hold"/>
                                            <p:tgtEl>
                                              <p:spTgt spid="15"/>
                                            </p:tgtEl>
                                            <p:attrNameLst>
                                              <p:attrName>ppt_x</p:attrName>
                                              <p:attrName>ppt_y</p:attrName>
                                            </p:attrNameLst>
                                          </p:cBhvr>
                                          <p:rCtr x="-3490" y="0"/>
                                        </p:animMotion>
                                      </p:childTnLst>
                                    </p:cTn>
                                  </p:par>
                                  <p:par>
                                    <p:cTn id="7" presetID="42" presetClass="path" presetSubtype="0" repeatCount="indefinite" accel="5000" decel="5000" autoRev="1" fill="hold" nodeType="withEffect">
                                      <p:stCondLst>
                                        <p:cond delay="0"/>
                                      </p:stCondLst>
                                      <p:childTnLst>
                                        <p:animMotion origin="layout" path="M 8.33333E-7 2.22222E-6 L 0.00035 0.05031 " pathEditMode="relative" rAng="0" ptsTypes="AA">
                                          <p:cBhvr>
                                            <p:cTn id="8" dur="3500" fill="hold"/>
                                            <p:tgtEl>
                                              <p:spTgt spid="23"/>
                                            </p:tgtEl>
                                            <p:attrNameLst>
                                              <p:attrName>ppt_x</p:attrName>
                                              <p:attrName>ppt_y</p:attrName>
                                            </p:attrNameLst>
                                          </p:cBhvr>
                                          <p:rCtr x="0" y="2716"/>
                                        </p:animMotion>
                                      </p:childTnLst>
                                    </p:cTn>
                                  </p:par>
                                  <p:par>
                                    <p:cTn id="9"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10" dur="5250" fill="hold"/>
                                            <p:tgtEl>
                                              <p:spTgt spid="21"/>
                                            </p:tgtEl>
                                            <p:attrNameLst>
                                              <p:attrName>ppt_x</p:attrName>
                                              <p:attrName>ppt_y</p:attrName>
                                            </p:attrNameLst>
                                          </p:cBhvr>
                                          <p:rCtr x="17" y="2531"/>
                                        </p:animMotion>
                                      </p:childTnLst>
                                    </p:cTn>
                                  </p:par>
                                  <p:par>
                                    <p:cTn id="11" presetID="42" presetClass="path" presetSubtype="0" repeatCount="indefinite" accel="10000" decel="14000" autoRev="1" fill="hold" nodeType="withEffect">
                                      <p:stCondLst>
                                        <p:cond delay="0"/>
                                      </p:stCondLst>
                                      <p:childTnLst>
                                        <p:animMotion origin="layout" path="M -4.44444E-6 -2.09877E-6 L 0.00035 0.05031 " pathEditMode="relative" rAng="0" ptsTypes="AA">
                                          <p:cBhvr>
                                            <p:cTn id="12" dur="7250" fill="hold"/>
                                            <p:tgtEl>
                                              <p:spTgt spid="19"/>
                                            </p:tgtEl>
                                            <p:attrNameLst>
                                              <p:attrName>ppt_x</p:attrName>
                                              <p:attrName>ppt_y</p:attrName>
                                            </p:attrNameLst>
                                          </p:cBhvr>
                                          <p:rCtr x="17" y="2500"/>
                                        </p:animMotion>
                                      </p:childTnLst>
                                    </p:cTn>
                                  </p:par>
                                  <p:par>
                                    <p:cTn id="13"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4" dur="3250" fill="hold"/>
                                            <p:tgtEl>
                                              <p:spTgt spid="54"/>
                                            </p:tgtEl>
                                            <p:attrNameLst>
                                              <p:attrName>ppt_x</p:attrName>
                                              <p:attrName>ppt_y</p:attrName>
                                            </p:attrNameLst>
                                          </p:cBhvr>
                                          <p:rCtr x="0" y="3827"/>
                                        </p:animMotion>
                                      </p:childTnLst>
                                    </p:cTn>
                                  </p:par>
                                  <p:par>
                                    <p:cTn id="15" presetID="6" presetClass="emph" presetSubtype="0" repeatCount="indefinite" autoRev="1" fill="hold" nodeType="withEffect" p14:presetBounceEnd="22000">
                                      <p:stCondLst>
                                        <p:cond delay="0"/>
                                      </p:stCondLst>
                                      <p:childTnLst>
                                        <p:animScale p14:bounceEnd="22000">
                                          <p:cBhvr>
                                            <p:cTn id="16" dur="6000" fill="hold"/>
                                            <p:tgtEl>
                                              <p:spTgt spid="27"/>
                                            </p:tgtEl>
                                          </p:cBhvr>
                                          <p:by x="105000" y="105000"/>
                                        </p:animScale>
                                      </p:childTnLst>
                                    </p:cTn>
                                  </p:par>
                                  <p:par>
                                    <p:cTn id="17" presetID="42" presetClass="path" presetSubtype="0" repeatCount="indefinite" accel="3636" autoRev="1" fill="hold" nodeType="withEffect" p14:presetBounceEnd="5091">
                                      <p:stCondLst>
                                        <p:cond delay="100"/>
                                      </p:stCondLst>
                                      <p:childTnLst>
                                        <p:animMotion origin="layout" path="M 1.38889E-6 0.00123 L 0.01337 0.03055 " pathEditMode="relative" rAng="0" ptsTypes="AA" p14:bounceEnd="5091">
                                          <p:cBhvr>
                                            <p:cTn id="18" dur="6750" fill="hold"/>
                                            <p:tgtEl>
                                              <p:spTgt spid="8"/>
                                            </p:tgtEl>
                                            <p:attrNameLst>
                                              <p:attrName>ppt_x</p:attrName>
                                              <p:attrName>ppt_y</p:attrName>
                                            </p:attrNameLst>
                                          </p:cBhvr>
                                          <p:rCtr x="660" y="1451"/>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3500" fill="hold"/>
                                            <p:tgtEl>
                                              <p:spTgt spid="8"/>
                                            </p:tgtEl>
                                            <p:attrNameLst>
                                              <p:attrName>r</p:attrName>
                                            </p:attrNameLst>
                                          </p:cBhvr>
                                        </p:animRot>
                                      </p:childTnLst>
                                    </p:cTn>
                                  </p:par>
                                  <p:par>
                                    <p:cTn id="21" presetID="42" presetClass="path" presetSubtype="0" repeatCount="indefinite" accel="3636" autoRev="1" fill="hold" nodeType="withEffect" p14:presetBounceEnd="5091">
                                      <p:stCondLst>
                                        <p:cond delay="100"/>
                                      </p:stCondLst>
                                      <p:childTnLst>
                                        <p:animMotion origin="layout" path="M -2.5E-6 0.00123 L 0.01337 0.03055 " pathEditMode="relative" rAng="0" ptsTypes="AA" p14:bounceEnd="5091">
                                          <p:cBhvr>
                                            <p:cTn id="22" dur="3250" fill="hold"/>
                                            <p:tgtEl>
                                              <p:spTgt spid="9"/>
                                            </p:tgtEl>
                                            <p:attrNameLst>
                                              <p:attrName>ppt_x</p:attrName>
                                              <p:attrName>ppt_y</p:attrName>
                                            </p:attrNameLst>
                                          </p:cBhvr>
                                          <p:rCtr x="660" y="1451"/>
                                        </p:animMotion>
                                      </p:childTnLst>
                                    </p:cTn>
                                  </p:par>
                                  <p:par>
                                    <p:cTn id="23" presetID="8" presetClass="emph" presetSubtype="0" repeatCount="indefinite" accel="2500" autoRev="1" fill="hold" nodeType="withEffect" p14:presetBounceEnd="3500">
                                      <p:stCondLst>
                                        <p:cond delay="0"/>
                                      </p:stCondLst>
                                      <p:childTnLst>
                                        <p:animRot by="300000" p14:bounceEnd="3500">
                                          <p:cBhvr>
                                            <p:cTn id="24" dur="8250" fill="hold"/>
                                            <p:tgtEl>
                                              <p:spTgt spid="9"/>
                                            </p:tgtEl>
                                            <p:attrNameLst>
                                              <p:attrName>r</p:attrName>
                                            </p:attrNameLst>
                                          </p:cBhvr>
                                        </p:animRot>
                                      </p:childTnLst>
                                    </p:cTn>
                                  </p:par>
                                  <p:par>
                                    <p:cTn id="25" presetID="42" presetClass="path" presetSubtype="0" repeatCount="indefinite" accel="3636" decel="4000" autoRev="1" fill="hold" nodeType="withEffect">
                                      <p:stCondLst>
                                        <p:cond delay="100"/>
                                      </p:stCondLst>
                                      <p:childTnLst>
                                        <p:animMotion origin="layout" path="M 3.61111E-6 0.00124 L 0.01336 0.03056 " pathEditMode="relative" rAng="0" ptsTypes="AA">
                                          <p:cBhvr>
                                            <p:cTn id="26" dur="2000" fill="hold"/>
                                            <p:tgtEl>
                                              <p:spTgt spid="10"/>
                                            </p:tgtEl>
                                            <p:attrNameLst>
                                              <p:attrName>ppt_x</p:attrName>
                                              <p:attrName>ppt_y</p:attrName>
                                            </p:attrNameLst>
                                          </p:cBhvr>
                                          <p:rCtr x="660" y="1451"/>
                                        </p:animMotion>
                                      </p:childTnLst>
                                    </p:cTn>
                                  </p:par>
                                  <p:par>
                                    <p:cTn id="27" presetID="8" presetClass="emph" presetSubtype="0" repeatCount="indefinite" accel="2500" autoRev="1" fill="hold" nodeType="withEffect" p14:presetBounceEnd="3500">
                                      <p:stCondLst>
                                        <p:cond delay="0"/>
                                      </p:stCondLst>
                                      <p:childTnLst>
                                        <p:animRot by="300000" p14:bounceEnd="3500">
                                          <p:cBhvr>
                                            <p:cTn id="28" dur="9750" fill="hold"/>
                                            <p:tgtEl>
                                              <p:spTgt spid="10"/>
                                            </p:tgtEl>
                                            <p:attrNameLst>
                                              <p:attrName>r</p:attrName>
                                            </p:attrNameLst>
                                          </p:cBhvr>
                                        </p:animRot>
                                      </p:childTnLst>
                                    </p:cTn>
                                  </p:par>
                                  <p:par>
                                    <p:cTn id="29"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30" dur="7250" fill="hold"/>
                                            <p:tgtEl>
                                              <p:spTgt spid="4"/>
                                            </p:tgtEl>
                                            <p:attrNameLst>
                                              <p:attrName>ppt_x</p:attrName>
                                              <p:attrName>ppt_y</p:attrName>
                                            </p:attrNameLst>
                                          </p:cBhvr>
                                          <p:rCtr x="3559" y="31"/>
                                        </p:animMotion>
                                      </p:childTnLst>
                                    </p:cTn>
                                  </p:par>
                                  <p:par>
                                    <p:cTn id="31" presetID="42" presetClass="path" presetSubtype="0" repeatCount="indefinite" accel="3636" decel="4000" autoRev="1" fill="hold" nodeType="withEffect">
                                      <p:stCondLst>
                                        <p:cond delay="100"/>
                                      </p:stCondLst>
                                      <p:childTnLst>
                                        <p:animMotion origin="layout" path="M 0.02378 0.0179 L 0.00191 0.05154 " pathEditMode="relative" rAng="0" ptsTypes="AA">
                                          <p:cBhvr>
                                            <p:cTn id="32" dur="6000" fill="hold"/>
                                            <p:tgtEl>
                                              <p:spTgt spid="5"/>
                                            </p:tgtEl>
                                            <p:attrNameLst>
                                              <p:attrName>ppt_x</p:attrName>
                                              <p:attrName>ppt_y</p:attrName>
                                            </p:attrNameLst>
                                          </p:cBhvr>
                                          <p:rCtr x="-1094" y="1667"/>
                                        </p:animMotion>
                                      </p:childTnLst>
                                    </p:cTn>
                                  </p:par>
                                  <p:par>
                                    <p:cTn id="33" presetID="8" presetClass="emph" presetSubtype="0" repeatCount="indefinite" accel="2500" autoRev="1" fill="hold" nodeType="withEffect" p14:presetBounceEnd="3500">
                                      <p:stCondLst>
                                        <p:cond delay="0"/>
                                      </p:stCondLst>
                                      <p:childTnLst>
                                        <p:animRot by="300000" p14:bounceEnd="3500">
                                          <p:cBhvr>
                                            <p:cTn id="34" dur="3500" fill="hold"/>
                                            <p:tgtEl>
                                              <p:spTgt spid="5"/>
                                            </p:tgtEl>
                                            <p:attrNameLst>
                                              <p:attrName>r</p:attrName>
                                            </p:attrNameLst>
                                          </p:cBhvr>
                                        </p:animRot>
                                      </p:childTnLst>
                                    </p:cTn>
                                  </p:par>
                                  <p:par>
                                    <p:cTn id="35" presetID="42" presetClass="path" presetSubtype="0" repeatCount="indefinite" accel="9000" decel="8000" autoRev="1" fill="hold" nodeType="withEffect">
                                      <p:stCondLst>
                                        <p:cond delay="100"/>
                                      </p:stCondLst>
                                      <p:childTnLst>
                                        <p:animMotion origin="layout" path="M 0.02378 0.0179 L 0.00191 0.05154 " pathEditMode="relative" rAng="0" ptsTypes="AA">
                                          <p:cBhvr>
                                            <p:cTn id="36" dur="4250" fill="hold"/>
                                            <p:tgtEl>
                                              <p:spTgt spid="6"/>
                                            </p:tgtEl>
                                            <p:attrNameLst>
                                              <p:attrName>ppt_x</p:attrName>
                                              <p:attrName>ppt_y</p:attrName>
                                            </p:attrNameLst>
                                          </p:cBhvr>
                                          <p:rCtr x="-1094" y="1667"/>
                                        </p:animMotion>
                                      </p:childTnLst>
                                    </p:cTn>
                                  </p:par>
                                  <p:par>
                                    <p:cTn id="37" presetID="8" presetClass="emph" presetSubtype="0" repeatCount="indefinite" accel="2500" autoRev="1" fill="hold" nodeType="withEffect" p14:presetBounceEnd="3500">
                                      <p:stCondLst>
                                        <p:cond delay="0"/>
                                      </p:stCondLst>
                                      <p:childTnLst>
                                        <p:animRot by="300000" p14:bounceEnd="3500">
                                          <p:cBhvr>
                                            <p:cTn id="38" dur="6750" fill="hold"/>
                                            <p:tgtEl>
                                              <p:spTgt spid="6"/>
                                            </p:tgtEl>
                                            <p:attrNameLst>
                                              <p:attrName>r</p:attrName>
                                            </p:attrNameLst>
                                          </p:cBhvr>
                                        </p:animRot>
                                      </p:childTnLst>
                                    </p:cTn>
                                  </p:par>
                                  <p:par>
                                    <p:cTn id="39" presetID="42" presetClass="path" presetSubtype="0" repeatCount="indefinite" accel="4727" decel="3636" autoRev="1" fill="hold" nodeType="withEffect">
                                      <p:stCondLst>
                                        <p:cond delay="100"/>
                                      </p:stCondLst>
                                      <p:childTnLst>
                                        <p:animMotion origin="layout" path="M 0.02378 0.0179 L 0.00191 0.05154 " pathEditMode="relative" rAng="0" ptsTypes="AA">
                                          <p:cBhvr>
                                            <p:cTn id="40" dur="2750" fill="hold"/>
                                            <p:tgtEl>
                                              <p:spTgt spid="7"/>
                                            </p:tgtEl>
                                            <p:attrNameLst>
                                              <p:attrName>ppt_x</p:attrName>
                                              <p:attrName>ppt_y</p:attrName>
                                            </p:attrNameLst>
                                          </p:cBhvr>
                                          <p:rCtr x="-1094" y="1667"/>
                                        </p:animMotion>
                                      </p:childTnLst>
                                    </p:cTn>
                                  </p:par>
                                  <p:par>
                                    <p:cTn id="41" presetID="8" presetClass="emph" presetSubtype="0" repeatCount="indefinite" accel="1405" decel="1081" autoRev="1" fill="hold" nodeType="withEffect">
                                      <p:stCondLst>
                                        <p:cond delay="0"/>
                                      </p:stCondLst>
                                      <p:childTnLst>
                                        <p:animRot by="300000">
                                          <p:cBhvr>
                                            <p:cTn id="42" dur="9250" fill="hold"/>
                                            <p:tgtEl>
                                              <p:spTgt spid="7"/>
                                            </p:tgtEl>
                                            <p:attrNameLst>
                                              <p:attrName>r</p:attrName>
                                            </p:attrNameLst>
                                          </p:cBhvr>
                                        </p:animRot>
                                      </p:childTnLst>
                                    </p:cTn>
                                  </p:par>
                                  <p:par>
                                    <p:cTn id="43" presetID="8" presetClass="emph" presetSubtype="0" repeatCount="indefinite" accel="8000" decel="9000" autoRev="1" fill="hold" nodeType="withEffect">
                                      <p:stCondLst>
                                        <p:cond delay="0"/>
                                      </p:stCondLst>
                                      <p:childTnLst>
                                        <p:animRot by="600000">
                                          <p:cBhvr>
                                            <p:cTn id="44" dur="3250" fill="hold"/>
                                            <p:tgtEl>
                                              <p:spTgt spid="44"/>
                                            </p:tgtEl>
                                            <p:attrNameLst>
                                              <p:attrName>r</p:attrName>
                                            </p:attrNameLst>
                                          </p:cBhvr>
                                        </p:animRot>
                                      </p:childTnLst>
                                    </p:cTn>
                                  </p:par>
                                  <p:par>
                                    <p:cTn id="45"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46" dur="5000" fill="hold"/>
                                            <p:tgtEl>
                                              <p:spTgt spid="44"/>
                                            </p:tgtEl>
                                            <p:attrNameLst>
                                              <p:attrName>ppt_x</p:attrName>
                                              <p:attrName>ppt_y</p:attrName>
                                            </p:attrNameLst>
                                          </p:cBhvr>
                                          <p:rCtr x="0" y="1975"/>
                                        </p:animMotion>
                                      </p:childTnLst>
                                    </p:cTn>
                                  </p:par>
                                  <p:par>
                                    <p:cTn id="47" presetID="10" presetClass="entr" presetSubtype="0" fill="hold" grpId="0" nodeType="withEffect">
                                      <p:stCondLst>
                                        <p:cond delay="80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600"/>
                                            <p:tgtEl>
                                              <p:spTgt spid="2"/>
                                            </p:tgtEl>
                                          </p:cBhvr>
                                        </p:animEffect>
                                      </p:childTnLst>
                                    </p:cTn>
                                  </p:par>
                                  <p:par>
                                    <p:cTn id="50" presetID="10" presetClass="entr" presetSubtype="0" fill="hold" grpId="0" nodeType="withEffect">
                                      <p:stCondLst>
                                        <p:cond delay="110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6" dur="4750" fill="hold"/>
                                            <p:tgtEl>
                                              <p:spTgt spid="15"/>
                                            </p:tgtEl>
                                            <p:attrNameLst>
                                              <p:attrName>ppt_x</p:attrName>
                                              <p:attrName>ppt_y</p:attrName>
                                            </p:attrNameLst>
                                          </p:cBhvr>
                                          <p:rCtr x="-3490" y="0"/>
                                        </p:animMotion>
                                      </p:childTnLst>
                                    </p:cTn>
                                  </p:par>
                                  <p:par>
                                    <p:cTn id="7" presetID="42" presetClass="path" presetSubtype="0" repeatCount="indefinite" accel="5000" decel="5000" autoRev="1" fill="hold" nodeType="withEffect">
                                      <p:stCondLst>
                                        <p:cond delay="0"/>
                                      </p:stCondLst>
                                      <p:childTnLst>
                                        <p:animMotion origin="layout" path="M 8.33333E-7 2.22222E-6 L 0.00035 0.05031 " pathEditMode="relative" rAng="0" ptsTypes="AA">
                                          <p:cBhvr>
                                            <p:cTn id="8" dur="3500" fill="hold"/>
                                            <p:tgtEl>
                                              <p:spTgt spid="23"/>
                                            </p:tgtEl>
                                            <p:attrNameLst>
                                              <p:attrName>ppt_x</p:attrName>
                                              <p:attrName>ppt_y</p:attrName>
                                            </p:attrNameLst>
                                          </p:cBhvr>
                                          <p:rCtr x="0" y="2716"/>
                                        </p:animMotion>
                                      </p:childTnLst>
                                    </p:cTn>
                                  </p:par>
                                  <p:par>
                                    <p:cTn id="9"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10" dur="5250" fill="hold"/>
                                            <p:tgtEl>
                                              <p:spTgt spid="21"/>
                                            </p:tgtEl>
                                            <p:attrNameLst>
                                              <p:attrName>ppt_x</p:attrName>
                                              <p:attrName>ppt_y</p:attrName>
                                            </p:attrNameLst>
                                          </p:cBhvr>
                                          <p:rCtr x="17" y="2531"/>
                                        </p:animMotion>
                                      </p:childTnLst>
                                    </p:cTn>
                                  </p:par>
                                  <p:par>
                                    <p:cTn id="11" presetID="42" presetClass="path" presetSubtype="0" repeatCount="indefinite" accel="10000" decel="14000" autoRev="1" fill="hold" nodeType="withEffect">
                                      <p:stCondLst>
                                        <p:cond delay="0"/>
                                      </p:stCondLst>
                                      <p:childTnLst>
                                        <p:animMotion origin="layout" path="M -4.44444E-6 -2.09877E-6 L 0.00035 0.05031 " pathEditMode="relative" rAng="0" ptsTypes="AA">
                                          <p:cBhvr>
                                            <p:cTn id="12" dur="7250" fill="hold"/>
                                            <p:tgtEl>
                                              <p:spTgt spid="19"/>
                                            </p:tgtEl>
                                            <p:attrNameLst>
                                              <p:attrName>ppt_x</p:attrName>
                                              <p:attrName>ppt_y</p:attrName>
                                            </p:attrNameLst>
                                          </p:cBhvr>
                                          <p:rCtr x="17" y="2500"/>
                                        </p:animMotion>
                                      </p:childTnLst>
                                    </p:cTn>
                                  </p:par>
                                  <p:par>
                                    <p:cTn id="13"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4" dur="3250" fill="hold"/>
                                            <p:tgtEl>
                                              <p:spTgt spid="54"/>
                                            </p:tgtEl>
                                            <p:attrNameLst>
                                              <p:attrName>ppt_x</p:attrName>
                                              <p:attrName>ppt_y</p:attrName>
                                            </p:attrNameLst>
                                          </p:cBhvr>
                                          <p:rCtr x="0" y="3827"/>
                                        </p:animMotion>
                                      </p:childTnLst>
                                    </p:cTn>
                                  </p:par>
                                  <p:par>
                                    <p:cTn id="15" presetID="6" presetClass="emph" presetSubtype="0" repeatCount="indefinite" autoRev="1" fill="hold" nodeType="withEffect">
                                      <p:stCondLst>
                                        <p:cond delay="0"/>
                                      </p:stCondLst>
                                      <p:childTnLst>
                                        <p:animScale>
                                          <p:cBhvr>
                                            <p:cTn id="16" dur="6000" fill="hold"/>
                                            <p:tgtEl>
                                              <p:spTgt spid="27"/>
                                            </p:tgtEl>
                                          </p:cBhvr>
                                          <p:by x="105000" y="105000"/>
                                        </p:animScale>
                                      </p:childTnLst>
                                    </p:cTn>
                                  </p:par>
                                  <p:par>
                                    <p:cTn id="17" presetID="42" presetClass="path" presetSubtype="0" repeatCount="indefinite" accel="3636" autoRev="1" fill="hold" nodeType="withEffect">
                                      <p:stCondLst>
                                        <p:cond delay="100"/>
                                      </p:stCondLst>
                                      <p:childTnLst>
                                        <p:animMotion origin="layout" path="M 1.38889E-6 0.00123 L 0.01337 0.03055 " pathEditMode="relative" rAng="0" ptsTypes="AA">
                                          <p:cBhvr>
                                            <p:cTn id="18" dur="6750" fill="hold"/>
                                            <p:tgtEl>
                                              <p:spTgt spid="8"/>
                                            </p:tgtEl>
                                            <p:attrNameLst>
                                              <p:attrName>ppt_x</p:attrName>
                                              <p:attrName>ppt_y</p:attrName>
                                            </p:attrNameLst>
                                          </p:cBhvr>
                                          <p:rCtr x="660" y="1451"/>
                                        </p:animMotion>
                                      </p:childTnLst>
                                    </p:cTn>
                                  </p:par>
                                  <p:par>
                                    <p:cTn id="19" presetID="8" presetClass="emph" presetSubtype="0" repeatCount="indefinite" accel="2500" autoRev="1" fill="hold" nodeType="withEffect">
                                      <p:stCondLst>
                                        <p:cond delay="0"/>
                                      </p:stCondLst>
                                      <p:childTnLst>
                                        <p:animRot by="300000">
                                          <p:cBhvr>
                                            <p:cTn id="20" dur="3500" fill="hold"/>
                                            <p:tgtEl>
                                              <p:spTgt spid="8"/>
                                            </p:tgtEl>
                                            <p:attrNameLst>
                                              <p:attrName>r</p:attrName>
                                            </p:attrNameLst>
                                          </p:cBhvr>
                                        </p:animRot>
                                      </p:childTnLst>
                                    </p:cTn>
                                  </p:par>
                                  <p:par>
                                    <p:cTn id="21" presetID="42" presetClass="path" presetSubtype="0" repeatCount="indefinite" accel="3636" autoRev="1" fill="hold" nodeType="withEffect">
                                      <p:stCondLst>
                                        <p:cond delay="100"/>
                                      </p:stCondLst>
                                      <p:childTnLst>
                                        <p:animMotion origin="layout" path="M -2.5E-6 0.00123 L 0.01337 0.03055 " pathEditMode="relative" rAng="0" ptsTypes="AA">
                                          <p:cBhvr>
                                            <p:cTn id="22" dur="3250" fill="hold"/>
                                            <p:tgtEl>
                                              <p:spTgt spid="9"/>
                                            </p:tgtEl>
                                            <p:attrNameLst>
                                              <p:attrName>ppt_x</p:attrName>
                                              <p:attrName>ppt_y</p:attrName>
                                            </p:attrNameLst>
                                          </p:cBhvr>
                                          <p:rCtr x="660" y="1451"/>
                                        </p:animMotion>
                                      </p:childTnLst>
                                    </p:cTn>
                                  </p:par>
                                  <p:par>
                                    <p:cTn id="23" presetID="8" presetClass="emph" presetSubtype="0" repeatCount="indefinite" accel="2500" autoRev="1" fill="hold" nodeType="withEffect">
                                      <p:stCondLst>
                                        <p:cond delay="0"/>
                                      </p:stCondLst>
                                      <p:childTnLst>
                                        <p:animRot by="300000">
                                          <p:cBhvr>
                                            <p:cTn id="24" dur="8250" fill="hold"/>
                                            <p:tgtEl>
                                              <p:spTgt spid="9"/>
                                            </p:tgtEl>
                                            <p:attrNameLst>
                                              <p:attrName>r</p:attrName>
                                            </p:attrNameLst>
                                          </p:cBhvr>
                                        </p:animRot>
                                      </p:childTnLst>
                                    </p:cTn>
                                  </p:par>
                                  <p:par>
                                    <p:cTn id="25" presetID="42" presetClass="path" presetSubtype="0" repeatCount="indefinite" accel="3636" decel="4000" autoRev="1" fill="hold" nodeType="withEffect">
                                      <p:stCondLst>
                                        <p:cond delay="100"/>
                                      </p:stCondLst>
                                      <p:childTnLst>
                                        <p:animMotion origin="layout" path="M 3.61111E-6 0.00124 L 0.01336 0.03056 " pathEditMode="relative" rAng="0" ptsTypes="AA">
                                          <p:cBhvr>
                                            <p:cTn id="26" dur="2000" fill="hold"/>
                                            <p:tgtEl>
                                              <p:spTgt spid="10"/>
                                            </p:tgtEl>
                                            <p:attrNameLst>
                                              <p:attrName>ppt_x</p:attrName>
                                              <p:attrName>ppt_y</p:attrName>
                                            </p:attrNameLst>
                                          </p:cBhvr>
                                          <p:rCtr x="660" y="1451"/>
                                        </p:animMotion>
                                      </p:childTnLst>
                                    </p:cTn>
                                  </p:par>
                                  <p:par>
                                    <p:cTn id="27" presetID="8" presetClass="emph" presetSubtype="0" repeatCount="indefinite" accel="2500" autoRev="1" fill="hold" nodeType="withEffect">
                                      <p:stCondLst>
                                        <p:cond delay="0"/>
                                      </p:stCondLst>
                                      <p:childTnLst>
                                        <p:animRot by="300000">
                                          <p:cBhvr>
                                            <p:cTn id="28" dur="9750" fill="hold"/>
                                            <p:tgtEl>
                                              <p:spTgt spid="10"/>
                                            </p:tgtEl>
                                            <p:attrNameLst>
                                              <p:attrName>r</p:attrName>
                                            </p:attrNameLst>
                                          </p:cBhvr>
                                        </p:animRot>
                                      </p:childTnLst>
                                    </p:cTn>
                                  </p:par>
                                  <p:par>
                                    <p:cTn id="29"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30" dur="7250" fill="hold"/>
                                            <p:tgtEl>
                                              <p:spTgt spid="4"/>
                                            </p:tgtEl>
                                            <p:attrNameLst>
                                              <p:attrName>ppt_x</p:attrName>
                                              <p:attrName>ppt_y</p:attrName>
                                            </p:attrNameLst>
                                          </p:cBhvr>
                                          <p:rCtr x="3559" y="31"/>
                                        </p:animMotion>
                                      </p:childTnLst>
                                    </p:cTn>
                                  </p:par>
                                  <p:par>
                                    <p:cTn id="31" presetID="42" presetClass="path" presetSubtype="0" repeatCount="indefinite" accel="3636" decel="4000" autoRev="1" fill="hold" nodeType="withEffect">
                                      <p:stCondLst>
                                        <p:cond delay="100"/>
                                      </p:stCondLst>
                                      <p:childTnLst>
                                        <p:animMotion origin="layout" path="M 0.02378 0.0179 L 0.00191 0.05154 " pathEditMode="relative" rAng="0" ptsTypes="AA">
                                          <p:cBhvr>
                                            <p:cTn id="32" dur="6000" fill="hold"/>
                                            <p:tgtEl>
                                              <p:spTgt spid="5"/>
                                            </p:tgtEl>
                                            <p:attrNameLst>
                                              <p:attrName>ppt_x</p:attrName>
                                              <p:attrName>ppt_y</p:attrName>
                                            </p:attrNameLst>
                                          </p:cBhvr>
                                          <p:rCtr x="-1094" y="1667"/>
                                        </p:animMotion>
                                      </p:childTnLst>
                                    </p:cTn>
                                  </p:par>
                                  <p:par>
                                    <p:cTn id="33" presetID="8" presetClass="emph" presetSubtype="0" repeatCount="indefinite" accel="2500" autoRev="1" fill="hold" nodeType="withEffect">
                                      <p:stCondLst>
                                        <p:cond delay="0"/>
                                      </p:stCondLst>
                                      <p:childTnLst>
                                        <p:animRot by="300000">
                                          <p:cBhvr>
                                            <p:cTn id="34" dur="3500" fill="hold"/>
                                            <p:tgtEl>
                                              <p:spTgt spid="5"/>
                                            </p:tgtEl>
                                            <p:attrNameLst>
                                              <p:attrName>r</p:attrName>
                                            </p:attrNameLst>
                                          </p:cBhvr>
                                        </p:animRot>
                                      </p:childTnLst>
                                    </p:cTn>
                                  </p:par>
                                  <p:par>
                                    <p:cTn id="35" presetID="42" presetClass="path" presetSubtype="0" repeatCount="indefinite" accel="9000" decel="8000" autoRev="1" fill="hold" nodeType="withEffect">
                                      <p:stCondLst>
                                        <p:cond delay="100"/>
                                      </p:stCondLst>
                                      <p:childTnLst>
                                        <p:animMotion origin="layout" path="M 0.02378 0.0179 L 0.00191 0.05154 " pathEditMode="relative" rAng="0" ptsTypes="AA">
                                          <p:cBhvr>
                                            <p:cTn id="36" dur="4250" fill="hold"/>
                                            <p:tgtEl>
                                              <p:spTgt spid="6"/>
                                            </p:tgtEl>
                                            <p:attrNameLst>
                                              <p:attrName>ppt_x</p:attrName>
                                              <p:attrName>ppt_y</p:attrName>
                                            </p:attrNameLst>
                                          </p:cBhvr>
                                          <p:rCtr x="-1094" y="1667"/>
                                        </p:animMotion>
                                      </p:childTnLst>
                                    </p:cTn>
                                  </p:par>
                                  <p:par>
                                    <p:cTn id="37" presetID="8" presetClass="emph" presetSubtype="0" repeatCount="indefinite" accel="2500" autoRev="1" fill="hold" nodeType="withEffect">
                                      <p:stCondLst>
                                        <p:cond delay="0"/>
                                      </p:stCondLst>
                                      <p:childTnLst>
                                        <p:animRot by="300000">
                                          <p:cBhvr>
                                            <p:cTn id="38" dur="6750" fill="hold"/>
                                            <p:tgtEl>
                                              <p:spTgt spid="6"/>
                                            </p:tgtEl>
                                            <p:attrNameLst>
                                              <p:attrName>r</p:attrName>
                                            </p:attrNameLst>
                                          </p:cBhvr>
                                        </p:animRot>
                                      </p:childTnLst>
                                    </p:cTn>
                                  </p:par>
                                  <p:par>
                                    <p:cTn id="39" presetID="42" presetClass="path" presetSubtype="0" repeatCount="indefinite" accel="4727" decel="3636" autoRev="1" fill="hold" nodeType="withEffect">
                                      <p:stCondLst>
                                        <p:cond delay="100"/>
                                      </p:stCondLst>
                                      <p:childTnLst>
                                        <p:animMotion origin="layout" path="M 0.02378 0.0179 L 0.00191 0.05154 " pathEditMode="relative" rAng="0" ptsTypes="AA">
                                          <p:cBhvr>
                                            <p:cTn id="40" dur="2750" fill="hold"/>
                                            <p:tgtEl>
                                              <p:spTgt spid="7"/>
                                            </p:tgtEl>
                                            <p:attrNameLst>
                                              <p:attrName>ppt_x</p:attrName>
                                              <p:attrName>ppt_y</p:attrName>
                                            </p:attrNameLst>
                                          </p:cBhvr>
                                          <p:rCtr x="-1094" y="1667"/>
                                        </p:animMotion>
                                      </p:childTnLst>
                                    </p:cTn>
                                  </p:par>
                                  <p:par>
                                    <p:cTn id="41" presetID="8" presetClass="emph" presetSubtype="0" repeatCount="indefinite" accel="1405" decel="1081" autoRev="1" fill="hold" nodeType="withEffect">
                                      <p:stCondLst>
                                        <p:cond delay="0"/>
                                      </p:stCondLst>
                                      <p:childTnLst>
                                        <p:animRot by="300000">
                                          <p:cBhvr>
                                            <p:cTn id="42" dur="9250" fill="hold"/>
                                            <p:tgtEl>
                                              <p:spTgt spid="7"/>
                                            </p:tgtEl>
                                            <p:attrNameLst>
                                              <p:attrName>r</p:attrName>
                                            </p:attrNameLst>
                                          </p:cBhvr>
                                        </p:animRot>
                                      </p:childTnLst>
                                    </p:cTn>
                                  </p:par>
                                  <p:par>
                                    <p:cTn id="43" presetID="8" presetClass="emph" presetSubtype="0" repeatCount="indefinite" accel="8000" decel="9000" autoRev="1" fill="hold" nodeType="withEffect">
                                      <p:stCondLst>
                                        <p:cond delay="0"/>
                                      </p:stCondLst>
                                      <p:childTnLst>
                                        <p:animRot by="600000">
                                          <p:cBhvr>
                                            <p:cTn id="44" dur="3250" fill="hold"/>
                                            <p:tgtEl>
                                              <p:spTgt spid="44"/>
                                            </p:tgtEl>
                                            <p:attrNameLst>
                                              <p:attrName>r</p:attrName>
                                            </p:attrNameLst>
                                          </p:cBhvr>
                                        </p:animRot>
                                      </p:childTnLst>
                                    </p:cTn>
                                  </p:par>
                                  <p:par>
                                    <p:cTn id="45"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46" dur="5000" fill="hold"/>
                                            <p:tgtEl>
                                              <p:spTgt spid="44"/>
                                            </p:tgtEl>
                                            <p:attrNameLst>
                                              <p:attrName>ppt_x</p:attrName>
                                              <p:attrName>ppt_y</p:attrName>
                                            </p:attrNameLst>
                                          </p:cBhvr>
                                          <p:rCtr x="0" y="1975"/>
                                        </p:animMotion>
                                      </p:childTnLst>
                                    </p:cTn>
                                  </p:par>
                                  <p:par>
                                    <p:cTn id="47" presetID="10" presetClass="entr" presetSubtype="0" fill="hold" grpId="0" nodeType="withEffect">
                                      <p:stCondLst>
                                        <p:cond delay="80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600"/>
                                            <p:tgtEl>
                                              <p:spTgt spid="2"/>
                                            </p:tgtEl>
                                          </p:cBhvr>
                                        </p:animEffect>
                                      </p:childTnLst>
                                    </p:cTn>
                                  </p:par>
                                  <p:par>
                                    <p:cTn id="50" presetID="10" presetClass="entr" presetSubtype="0" fill="hold" grpId="0" nodeType="withEffect">
                                      <p:stCondLst>
                                        <p:cond delay="110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descr="Un dibujo de un animal&#10;&#10;Descripción generada automáticamente con confianza baja">
            <a:extLst>
              <a:ext uri="{FF2B5EF4-FFF2-40B4-BE49-F238E27FC236}">
                <a16:creationId xmlns:a16="http://schemas.microsoft.com/office/drawing/2014/main" id="{56C472D1-D7F7-5010-F51F-01F13E7068A8}"/>
              </a:ext>
            </a:extLst>
          </p:cNvPr>
          <p:cNvPicPr>
            <a:picLocks noChangeAspect="1"/>
          </p:cNvPicPr>
          <p:nvPr/>
        </p:nvPicPr>
        <p:blipFill rotWithShape="1">
          <a:blip r:embed="rId2">
            <a:extLst>
              <a:ext uri="{28A0092B-C50C-407E-A947-70E740481C1C}">
                <a14:useLocalDpi xmlns:a14="http://schemas.microsoft.com/office/drawing/2010/main" val="0"/>
              </a:ext>
            </a:extLst>
          </a:blip>
          <a:srcRect l="1080" t="41356" r="61048" b="21116"/>
          <a:stretch/>
        </p:blipFill>
        <p:spPr>
          <a:xfrm flipH="1">
            <a:off x="-225019" y="3433034"/>
            <a:ext cx="3315084" cy="1847625"/>
          </a:xfrm>
          <a:prstGeom prst="rect">
            <a:avLst/>
          </a:prstGeom>
        </p:spPr>
      </p:pic>
      <p:pic>
        <p:nvPicPr>
          <p:cNvPr id="22" name="Imagen 21" descr="Icono&#10;&#10;Descripción generada automáticamente">
            <a:extLst>
              <a:ext uri="{FF2B5EF4-FFF2-40B4-BE49-F238E27FC236}">
                <a16:creationId xmlns:a16="http://schemas.microsoft.com/office/drawing/2014/main" id="{C94BCF3D-2AB2-F284-2248-D2AF46E84032}"/>
              </a:ext>
            </a:extLst>
          </p:cNvPr>
          <p:cNvPicPr>
            <a:picLocks noChangeAspect="1"/>
          </p:cNvPicPr>
          <p:nvPr/>
        </p:nvPicPr>
        <p:blipFill rotWithShape="1">
          <a:blip r:embed="rId3">
            <a:extLst>
              <a:ext uri="{28A0092B-C50C-407E-A947-70E740481C1C}">
                <a14:useLocalDpi xmlns:a14="http://schemas.microsoft.com/office/drawing/2010/main" val="0"/>
              </a:ext>
            </a:extLst>
          </a:blip>
          <a:srcRect l="1741" t="45201" r="77425" b="24553"/>
          <a:stretch/>
        </p:blipFill>
        <p:spPr>
          <a:xfrm flipH="1">
            <a:off x="-230819" y="4192009"/>
            <a:ext cx="1200636" cy="980461"/>
          </a:xfrm>
          <a:prstGeom prst="rect">
            <a:avLst/>
          </a:prstGeom>
        </p:spPr>
      </p:pic>
      <p:pic>
        <p:nvPicPr>
          <p:cNvPr id="19" name="Imagen 18" descr="Forma&#10;&#10;Descripción generada automáticamente">
            <a:extLst>
              <a:ext uri="{FF2B5EF4-FFF2-40B4-BE49-F238E27FC236}">
                <a16:creationId xmlns:a16="http://schemas.microsoft.com/office/drawing/2014/main" id="{7C535F28-2F5A-D36A-EAD1-28B3696AF1F2}"/>
              </a:ext>
            </a:extLst>
          </p:cNvPr>
          <p:cNvPicPr>
            <a:picLocks noChangeAspect="1"/>
          </p:cNvPicPr>
          <p:nvPr/>
        </p:nvPicPr>
        <p:blipFill rotWithShape="1">
          <a:blip r:embed="rId4">
            <a:extLst>
              <a:ext uri="{28A0092B-C50C-407E-A947-70E740481C1C}">
                <a14:useLocalDpi xmlns:a14="http://schemas.microsoft.com/office/drawing/2010/main" val="0"/>
              </a:ext>
            </a:extLst>
          </a:blip>
          <a:srcRect l="6337" t="11190" r="6996" b="12346"/>
          <a:stretch/>
        </p:blipFill>
        <p:spPr>
          <a:xfrm>
            <a:off x="8385853" y="3705859"/>
            <a:ext cx="2286955" cy="1134961"/>
          </a:xfrm>
          <a:prstGeom prst="rect">
            <a:avLst/>
          </a:prstGeom>
        </p:spPr>
      </p:pic>
      <p:pic>
        <p:nvPicPr>
          <p:cNvPr id="20" name="Imagen 19" descr="Patrón de fondo&#10;&#10;Descripción generada automáticamente con confianza baja">
            <a:extLst>
              <a:ext uri="{FF2B5EF4-FFF2-40B4-BE49-F238E27FC236}">
                <a16:creationId xmlns:a16="http://schemas.microsoft.com/office/drawing/2014/main" id="{50CF60E3-78D7-51AC-75FD-E0A2B62088C0}"/>
              </a:ext>
            </a:extLst>
          </p:cNvPr>
          <p:cNvPicPr>
            <a:picLocks noChangeAspect="1"/>
          </p:cNvPicPr>
          <p:nvPr/>
        </p:nvPicPr>
        <p:blipFill rotWithShape="1">
          <a:blip r:embed="rId5">
            <a:extLst>
              <a:ext uri="{28A0092B-C50C-407E-A947-70E740481C1C}">
                <a14:useLocalDpi xmlns:a14="http://schemas.microsoft.com/office/drawing/2010/main" val="0"/>
              </a:ext>
            </a:extLst>
          </a:blip>
          <a:srcRect l="67710" t="16723" r="2754" b="29351"/>
          <a:stretch/>
        </p:blipFill>
        <p:spPr>
          <a:xfrm flipH="1" flipV="1">
            <a:off x="7251179" y="-138886"/>
            <a:ext cx="2091320" cy="2147794"/>
          </a:xfrm>
          <a:prstGeom prst="rect">
            <a:avLst/>
          </a:prstGeom>
        </p:spPr>
      </p:pic>
      <p:pic>
        <p:nvPicPr>
          <p:cNvPr id="25" name="Imagen 24" descr="Forma&#10;&#10;Descripción generada automáticamente">
            <a:extLst>
              <a:ext uri="{FF2B5EF4-FFF2-40B4-BE49-F238E27FC236}">
                <a16:creationId xmlns:a16="http://schemas.microsoft.com/office/drawing/2014/main" id="{EF29D5C1-068C-EFFE-DCB3-F2B782DB2459}"/>
              </a:ext>
            </a:extLst>
          </p:cNvPr>
          <p:cNvPicPr>
            <a:picLocks noChangeAspect="1"/>
          </p:cNvPicPr>
          <p:nvPr/>
        </p:nvPicPr>
        <p:blipFill rotWithShape="1">
          <a:blip r:embed="rId4">
            <a:extLst>
              <a:ext uri="{28A0092B-C50C-407E-A947-70E740481C1C}">
                <a14:useLocalDpi xmlns:a14="http://schemas.microsoft.com/office/drawing/2010/main" val="0"/>
              </a:ext>
            </a:extLst>
          </a:blip>
          <a:srcRect l="6337" t="11190" r="6996" b="12346"/>
          <a:stretch/>
        </p:blipFill>
        <p:spPr>
          <a:xfrm>
            <a:off x="-225019" y="471723"/>
            <a:ext cx="1097627" cy="544726"/>
          </a:xfrm>
          <a:prstGeom prst="rect">
            <a:avLst/>
          </a:prstGeom>
        </p:spPr>
      </p:pic>
      <p:grpSp>
        <p:nvGrpSpPr>
          <p:cNvPr id="26" name="Grupo 25">
            <a:extLst>
              <a:ext uri="{FF2B5EF4-FFF2-40B4-BE49-F238E27FC236}">
                <a16:creationId xmlns:a16="http://schemas.microsoft.com/office/drawing/2014/main" id="{05BB9E87-182A-468B-9602-C5781A81D0E3}"/>
              </a:ext>
            </a:extLst>
          </p:cNvPr>
          <p:cNvGrpSpPr/>
          <p:nvPr/>
        </p:nvGrpSpPr>
        <p:grpSpPr>
          <a:xfrm>
            <a:off x="536104" y="1189049"/>
            <a:ext cx="8072236" cy="2016370"/>
            <a:chOff x="399330" y="1154884"/>
            <a:chExt cx="8345784" cy="2084700"/>
          </a:xfrm>
        </p:grpSpPr>
        <p:sp>
          <p:nvSpPr>
            <p:cNvPr id="27" name="Rectángulo 26">
              <a:extLst>
                <a:ext uri="{FF2B5EF4-FFF2-40B4-BE49-F238E27FC236}">
                  <a16:creationId xmlns:a16="http://schemas.microsoft.com/office/drawing/2014/main" id="{93A9DB9B-8C03-35B4-D1BA-B25EEDD9F97C}"/>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8" name="Rectángulo 27">
              <a:extLst>
                <a:ext uri="{FF2B5EF4-FFF2-40B4-BE49-F238E27FC236}">
                  <a16:creationId xmlns:a16="http://schemas.microsoft.com/office/drawing/2014/main" id="{479DF483-5DF6-3D3B-E09B-F4DF371A8EB0}"/>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9" name="Elipse 28">
              <a:extLst>
                <a:ext uri="{FF2B5EF4-FFF2-40B4-BE49-F238E27FC236}">
                  <a16:creationId xmlns:a16="http://schemas.microsoft.com/office/drawing/2014/main" id="{90054D9A-5830-30C2-E771-326ABB2A17C2}"/>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227C22C4-6251-4F2A-F030-5136E7989067}"/>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Elipse 30">
              <a:extLst>
                <a:ext uri="{FF2B5EF4-FFF2-40B4-BE49-F238E27FC236}">
                  <a16:creationId xmlns:a16="http://schemas.microsoft.com/office/drawing/2014/main" id="{589094FB-878D-B980-6403-6CBE7C76BAB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6" name="TextBox 5">
            <a:extLst>
              <a:ext uri="{FF2B5EF4-FFF2-40B4-BE49-F238E27FC236}">
                <a16:creationId xmlns:a16="http://schemas.microsoft.com/office/drawing/2014/main" id="{AA042D74-E245-313D-BE33-2A38B6ECA69E}"/>
              </a:ext>
            </a:extLst>
          </p:cNvPr>
          <p:cNvSpPr txBox="1"/>
          <p:nvPr/>
        </p:nvSpPr>
        <p:spPr>
          <a:xfrm>
            <a:off x="969816" y="1085312"/>
            <a:ext cx="7222721" cy="2542363"/>
          </a:xfrm>
          <a:prstGeom prst="rect">
            <a:avLst/>
          </a:prstGeom>
          <a:noFill/>
        </p:spPr>
        <p:txBody>
          <a:bodyPr wrap="square">
            <a:spAutoFit/>
          </a:bodyPr>
          <a:lstStyle/>
          <a:p>
            <a:pPr algn="just">
              <a:lnSpc>
                <a:spcPct val="150000"/>
              </a:lnSpc>
            </a:pPr>
            <a:r>
              <a:rPr lang="en-US" dirty="0"/>
              <a:t>With this consideration, we choose to load our data using the "</a:t>
            </a:r>
            <a:r>
              <a:rPr lang="en-US" dirty="0" err="1"/>
              <a:t>pyspark.pandas</a:t>
            </a:r>
            <a:r>
              <a:rPr lang="en-US" dirty="0"/>
              <a:t>" library instead of traditional pandas, enabling </a:t>
            </a:r>
            <a:r>
              <a:rPr lang="en-US" dirty="0" err="1"/>
              <a:t>PySpark</a:t>
            </a:r>
            <a:r>
              <a:rPr lang="en-US" dirty="0"/>
              <a:t> to handle all necessary operations. Subsequently, we convert the loaded data to a </a:t>
            </a:r>
            <a:r>
              <a:rPr lang="en-US" dirty="0" err="1"/>
              <a:t>PySpark</a:t>
            </a:r>
            <a:r>
              <a:rPr lang="en-US" dirty="0"/>
              <a:t> dataset using the command "</a:t>
            </a:r>
            <a:r>
              <a:rPr lang="en-US" dirty="0" err="1"/>
              <a:t>pyspark_df</a:t>
            </a:r>
            <a:r>
              <a:rPr lang="en-US" dirty="0"/>
              <a:t> = </a:t>
            </a:r>
            <a:r>
              <a:rPr lang="en-US" dirty="0" err="1"/>
              <a:t>df.to_spark</a:t>
            </a:r>
            <a:r>
              <a:rPr lang="en-US" dirty="0"/>
              <a:t>()", allowing us to have a </a:t>
            </a:r>
            <a:r>
              <a:rPr lang="en-US" dirty="0" err="1"/>
              <a:t>dataframe</a:t>
            </a:r>
            <a:r>
              <a:rPr lang="en-US" dirty="0"/>
              <a:t> for data visualization purposes and a Spark dataset for computational tasks.</a:t>
            </a:r>
          </a:p>
        </p:txBody>
      </p:sp>
      <p:sp>
        <p:nvSpPr>
          <p:cNvPr id="9" name="Title 3">
            <a:extLst>
              <a:ext uri="{FF2B5EF4-FFF2-40B4-BE49-F238E27FC236}">
                <a16:creationId xmlns:a16="http://schemas.microsoft.com/office/drawing/2014/main" id="{1A864BBA-57A5-223E-FB04-568FCA288E63}"/>
              </a:ext>
            </a:extLst>
          </p:cNvPr>
          <p:cNvSpPr>
            <a:spLocks noGrp="1"/>
          </p:cNvSpPr>
          <p:nvPr>
            <p:ph type="ctrTitle"/>
          </p:nvPr>
        </p:nvSpPr>
        <p:spPr>
          <a:xfrm>
            <a:off x="951462" y="362785"/>
            <a:ext cx="1408016" cy="885058"/>
          </a:xfrm>
        </p:spPr>
        <p:txBody>
          <a:bodyPr/>
          <a:lstStyle/>
          <a:p>
            <a:r>
              <a:rPr lang="en-US" dirty="0"/>
              <a:t>Data</a:t>
            </a:r>
          </a:p>
        </p:txBody>
      </p:sp>
    </p:spTree>
    <p:extLst>
      <p:ext uri="{BB962C8B-B14F-4D97-AF65-F5344CB8AC3E}">
        <p14:creationId xmlns:p14="http://schemas.microsoft.com/office/powerpoint/2010/main" val="108038606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decel="4000" autoRev="1" fill="hold" nodeType="withEffect">
                                      <p:stCondLst>
                                        <p:cond delay="100"/>
                                      </p:stCondLst>
                                      <p:childTnLst>
                                        <p:animMotion origin="layout" path="M -1.66667E-6 -1.23457E-7 L 0.00538 -0.01049 " pathEditMode="relative" rAng="0" ptsTypes="AA">
                                          <p:cBhvr>
                                            <p:cTn id="6" dur="4500" fill="hold"/>
                                            <p:tgtEl>
                                              <p:spTgt spid="20"/>
                                            </p:tgtEl>
                                            <p:attrNameLst>
                                              <p:attrName>ppt_x</p:attrName>
                                              <p:attrName>ppt_y</p:attrName>
                                            </p:attrNameLst>
                                          </p:cBhvr>
                                          <p:rCtr x="260" y="-525"/>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3500" fill="hold"/>
                                            <p:tgtEl>
                                              <p:spTgt spid="20"/>
                                            </p:tgtEl>
                                            <p:attrNameLst>
                                              <p:attrName>r</p:attrName>
                                            </p:attrNameLst>
                                          </p:cBhvr>
                                        </p:animRot>
                                      </p:childTnLst>
                                    </p:cTn>
                                  </p:par>
                                  <p:par>
                                    <p:cTn id="9" presetID="42" presetClass="path" presetSubtype="0" repeatCount="indefinite" accel="3636" autoRev="1" fill="hold" nodeType="withEffect" p14:presetBounceEnd="5091">
                                      <p:stCondLst>
                                        <p:cond delay="100"/>
                                      </p:stCondLst>
                                      <p:childTnLst>
                                        <p:animMotion origin="layout" path="M 2.77778E-6 -3.58025E-6 L 0.01597 -0.01759 " pathEditMode="relative" rAng="0" ptsTypes="AA" p14:bounceEnd="5091">
                                          <p:cBhvr>
                                            <p:cTn id="10" dur="6750" fill="hold"/>
                                            <p:tgtEl>
                                              <p:spTgt spid="17"/>
                                            </p:tgtEl>
                                            <p:attrNameLst>
                                              <p:attrName>ppt_x</p:attrName>
                                              <p:attrName>ppt_y</p:attrName>
                                            </p:attrNameLst>
                                          </p:cBhvr>
                                          <p:rCtr x="799" y="-895"/>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17"/>
                                            </p:tgtEl>
                                            <p:attrNameLst>
                                              <p:attrName>r</p:attrName>
                                            </p:attrNameLst>
                                          </p:cBhvr>
                                        </p:animRot>
                                      </p:childTnLst>
                                    </p:cTn>
                                  </p:par>
                                  <p:par>
                                    <p:cTn id="13" presetID="42" presetClass="path" presetSubtype="0" repeatCount="indefinite" accel="3636" autoRev="1" fill="hold" nodeType="withEffect" p14:presetBounceEnd="5091">
                                      <p:stCondLst>
                                        <p:cond delay="100"/>
                                      </p:stCondLst>
                                      <p:childTnLst>
                                        <p:animMotion origin="layout" path="M -0.01545 0.01203 L -1.38889E-6 4.81481E-6 " pathEditMode="relative" rAng="0" ptsTypes="AA" p14:bounceEnd="5091">
                                          <p:cBhvr>
                                            <p:cTn id="14" dur="3250" fill="hold"/>
                                            <p:tgtEl>
                                              <p:spTgt spid="22"/>
                                            </p:tgtEl>
                                            <p:attrNameLst>
                                              <p:attrName>ppt_x</p:attrName>
                                              <p:attrName>ppt_y</p:attrName>
                                            </p:attrNameLst>
                                          </p:cBhvr>
                                          <p:rCtr x="764" y="-617"/>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8250" fill="hold"/>
                                            <p:tgtEl>
                                              <p:spTgt spid="22"/>
                                            </p:tgtEl>
                                            <p:attrNameLst>
                                              <p:attrName>r</p:attrName>
                                            </p:attrNameLst>
                                          </p:cBhvr>
                                        </p:animRot>
                                      </p:childTnLst>
                                    </p:cTn>
                                  </p:par>
                                  <p:par>
                                    <p:cTn id="1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18" dur="4750" fill="hold"/>
                                            <p:tgtEl>
                                              <p:spTgt spid="25"/>
                                            </p:tgtEl>
                                            <p:attrNameLst>
                                              <p:attrName>ppt_x</p:attrName>
                                              <p:attrName>ppt_y</p:attrName>
                                            </p:attrNameLst>
                                          </p:cBhvr>
                                          <p:rCtr x="-3490" y="0"/>
                                        </p:animMotion>
                                      </p:childTnLst>
                                    </p:cTn>
                                  </p:par>
                                  <p:par>
                                    <p:cTn id="19" presetID="35" presetClass="path" presetSubtype="0" repeatCount="indefinite" accel="29000" decel="26000" autoRev="1" fill="hold" nodeType="withEffect">
                                      <p:stCondLst>
                                        <p:cond delay="0"/>
                                      </p:stCondLst>
                                      <p:childTnLst>
                                        <p:animMotion origin="layout" path="M 3.61111E-6 3.20988E-6 L 0.07135 0.00061 " pathEditMode="relative" rAng="0" ptsTypes="AA">
                                          <p:cBhvr>
                                            <p:cTn id="20" dur="7250" fill="hold"/>
                                            <p:tgtEl>
                                              <p:spTgt spid="19"/>
                                            </p:tgtEl>
                                            <p:attrNameLst>
                                              <p:attrName>ppt_x</p:attrName>
                                              <p:attrName>ppt_y</p:attrName>
                                            </p:attrNameLst>
                                          </p:cBhvr>
                                          <p:rCtr x="3559" y="31"/>
                                        </p:animMotion>
                                      </p:childTnLst>
                                    </p:cTn>
                                  </p:par>
                                  <p:par>
                                    <p:cTn id="21" presetID="6" presetClass="emph" presetSubtype="0" repeatCount="indefinite" autoRev="1" fill="hold" nodeType="withEffect" p14:presetBounceEnd="22000">
                                      <p:stCondLst>
                                        <p:cond delay="0"/>
                                      </p:stCondLst>
                                      <p:childTnLst>
                                        <p:animScale p14:bounceEnd="22000">
                                          <p:cBhvr>
                                            <p:cTn id="22" dur="6000" fill="hold"/>
                                            <p:tgtEl>
                                              <p:spTgt spid="26"/>
                                            </p:tgtEl>
                                          </p:cBhvr>
                                          <p:by x="105000" y="105000"/>
                                        </p:animScale>
                                      </p:childTnLst>
                                    </p:cTn>
                                  </p:par>
                                  <p:par>
                                    <p:cTn id="23" presetID="10" presetClass="entr" presetSubtype="0" fill="hold" grpId="0" nodeType="withEffect">
                                      <p:stCondLst>
                                        <p:cond delay="8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600"/>
                                            <p:tgtEl>
                                              <p:spTgt spid="9"/>
                                            </p:tgtEl>
                                          </p:cBhvr>
                                        </p:animEffect>
                                      </p:childTnLst>
                                    </p:cTn>
                                  </p:par>
                                  <p:par>
                                    <p:cTn id="26" presetID="10" presetClass="entr" presetSubtype="0" fill="hold" grpId="0" nodeType="withEffect">
                                      <p:stCondLst>
                                        <p:cond delay="80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6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decel="4000" autoRev="1" fill="hold" nodeType="withEffect">
                                      <p:stCondLst>
                                        <p:cond delay="100"/>
                                      </p:stCondLst>
                                      <p:childTnLst>
                                        <p:animMotion origin="layout" path="M -1.66667E-6 -1.23457E-7 L 0.00538 -0.01049 " pathEditMode="relative" rAng="0" ptsTypes="AA">
                                          <p:cBhvr>
                                            <p:cTn id="6" dur="4500" fill="hold"/>
                                            <p:tgtEl>
                                              <p:spTgt spid="20"/>
                                            </p:tgtEl>
                                            <p:attrNameLst>
                                              <p:attrName>ppt_x</p:attrName>
                                              <p:attrName>ppt_y</p:attrName>
                                            </p:attrNameLst>
                                          </p:cBhvr>
                                          <p:rCtr x="260" y="-525"/>
                                        </p:animMotion>
                                      </p:childTnLst>
                                    </p:cTn>
                                  </p:par>
                                  <p:par>
                                    <p:cTn id="7" presetID="8" presetClass="emph" presetSubtype="0" repeatCount="indefinite" accel="2500" autoRev="1" fill="hold" nodeType="withEffect">
                                      <p:stCondLst>
                                        <p:cond delay="0"/>
                                      </p:stCondLst>
                                      <p:childTnLst>
                                        <p:animRot by="300000">
                                          <p:cBhvr>
                                            <p:cTn id="8" dur="3500" fill="hold"/>
                                            <p:tgtEl>
                                              <p:spTgt spid="20"/>
                                            </p:tgtEl>
                                            <p:attrNameLst>
                                              <p:attrName>r</p:attrName>
                                            </p:attrNameLst>
                                          </p:cBhvr>
                                        </p:animRot>
                                      </p:childTnLst>
                                    </p:cTn>
                                  </p:par>
                                  <p:par>
                                    <p:cTn id="9" presetID="42" presetClass="path" presetSubtype="0" repeatCount="indefinite" accel="3636" autoRev="1" fill="hold" nodeType="withEffect">
                                      <p:stCondLst>
                                        <p:cond delay="100"/>
                                      </p:stCondLst>
                                      <p:childTnLst>
                                        <p:animMotion origin="layout" path="M 2.77778E-6 -3.58025E-6 L 0.01597 -0.01759 " pathEditMode="relative" rAng="0" ptsTypes="AA">
                                          <p:cBhvr>
                                            <p:cTn id="10" dur="6750" fill="hold"/>
                                            <p:tgtEl>
                                              <p:spTgt spid="17"/>
                                            </p:tgtEl>
                                            <p:attrNameLst>
                                              <p:attrName>ppt_x</p:attrName>
                                              <p:attrName>ppt_y</p:attrName>
                                            </p:attrNameLst>
                                          </p:cBhvr>
                                          <p:rCtr x="799" y="-895"/>
                                        </p:animMotion>
                                      </p:childTnLst>
                                    </p:cTn>
                                  </p:par>
                                  <p:par>
                                    <p:cTn id="11" presetID="8" presetClass="emph" presetSubtype="0" repeatCount="indefinite" accel="2500" autoRev="1" fill="hold" nodeType="withEffect">
                                      <p:stCondLst>
                                        <p:cond delay="0"/>
                                      </p:stCondLst>
                                      <p:childTnLst>
                                        <p:animRot by="300000">
                                          <p:cBhvr>
                                            <p:cTn id="12" dur="3500" fill="hold"/>
                                            <p:tgtEl>
                                              <p:spTgt spid="17"/>
                                            </p:tgtEl>
                                            <p:attrNameLst>
                                              <p:attrName>r</p:attrName>
                                            </p:attrNameLst>
                                          </p:cBhvr>
                                        </p:animRot>
                                      </p:childTnLst>
                                    </p:cTn>
                                  </p:par>
                                  <p:par>
                                    <p:cTn id="13" presetID="42" presetClass="path" presetSubtype="0" repeatCount="indefinite" accel="3636" autoRev="1" fill="hold" nodeType="withEffect">
                                      <p:stCondLst>
                                        <p:cond delay="100"/>
                                      </p:stCondLst>
                                      <p:childTnLst>
                                        <p:animMotion origin="layout" path="M -0.01545 0.01203 L -1.38889E-6 4.81481E-6 " pathEditMode="relative" rAng="0" ptsTypes="AA">
                                          <p:cBhvr>
                                            <p:cTn id="14" dur="3250" fill="hold"/>
                                            <p:tgtEl>
                                              <p:spTgt spid="22"/>
                                            </p:tgtEl>
                                            <p:attrNameLst>
                                              <p:attrName>ppt_x</p:attrName>
                                              <p:attrName>ppt_y</p:attrName>
                                            </p:attrNameLst>
                                          </p:cBhvr>
                                          <p:rCtr x="764" y="-617"/>
                                        </p:animMotion>
                                      </p:childTnLst>
                                    </p:cTn>
                                  </p:par>
                                  <p:par>
                                    <p:cTn id="15" presetID="8" presetClass="emph" presetSubtype="0" repeatCount="indefinite" accel="2500" autoRev="1" fill="hold" nodeType="withEffect">
                                      <p:stCondLst>
                                        <p:cond delay="0"/>
                                      </p:stCondLst>
                                      <p:childTnLst>
                                        <p:animRot by="300000">
                                          <p:cBhvr>
                                            <p:cTn id="16" dur="8250" fill="hold"/>
                                            <p:tgtEl>
                                              <p:spTgt spid="22"/>
                                            </p:tgtEl>
                                            <p:attrNameLst>
                                              <p:attrName>r</p:attrName>
                                            </p:attrNameLst>
                                          </p:cBhvr>
                                        </p:animRot>
                                      </p:childTnLst>
                                    </p:cTn>
                                  </p:par>
                                  <p:par>
                                    <p:cTn id="1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18" dur="4750" fill="hold"/>
                                            <p:tgtEl>
                                              <p:spTgt spid="25"/>
                                            </p:tgtEl>
                                            <p:attrNameLst>
                                              <p:attrName>ppt_x</p:attrName>
                                              <p:attrName>ppt_y</p:attrName>
                                            </p:attrNameLst>
                                          </p:cBhvr>
                                          <p:rCtr x="-3490" y="0"/>
                                        </p:animMotion>
                                      </p:childTnLst>
                                    </p:cTn>
                                  </p:par>
                                  <p:par>
                                    <p:cTn id="19" presetID="35" presetClass="path" presetSubtype="0" repeatCount="indefinite" accel="29000" decel="26000" autoRev="1" fill="hold" nodeType="withEffect">
                                      <p:stCondLst>
                                        <p:cond delay="0"/>
                                      </p:stCondLst>
                                      <p:childTnLst>
                                        <p:animMotion origin="layout" path="M 3.61111E-6 3.20988E-6 L 0.07135 0.00061 " pathEditMode="relative" rAng="0" ptsTypes="AA">
                                          <p:cBhvr>
                                            <p:cTn id="20" dur="7250" fill="hold"/>
                                            <p:tgtEl>
                                              <p:spTgt spid="19"/>
                                            </p:tgtEl>
                                            <p:attrNameLst>
                                              <p:attrName>ppt_x</p:attrName>
                                              <p:attrName>ppt_y</p:attrName>
                                            </p:attrNameLst>
                                          </p:cBhvr>
                                          <p:rCtr x="3559" y="31"/>
                                        </p:animMotion>
                                      </p:childTnLst>
                                    </p:cTn>
                                  </p:par>
                                  <p:par>
                                    <p:cTn id="21" presetID="6" presetClass="emph" presetSubtype="0" repeatCount="indefinite" autoRev="1" fill="hold" nodeType="withEffect">
                                      <p:stCondLst>
                                        <p:cond delay="0"/>
                                      </p:stCondLst>
                                      <p:childTnLst>
                                        <p:animScale>
                                          <p:cBhvr>
                                            <p:cTn id="22" dur="6000" fill="hold"/>
                                            <p:tgtEl>
                                              <p:spTgt spid="26"/>
                                            </p:tgtEl>
                                          </p:cBhvr>
                                          <p:by x="105000" y="105000"/>
                                        </p:animScale>
                                      </p:childTnLst>
                                    </p:cTn>
                                  </p:par>
                                  <p:par>
                                    <p:cTn id="23" presetID="10" presetClass="entr" presetSubtype="0" fill="hold" grpId="0" nodeType="withEffect">
                                      <p:stCondLst>
                                        <p:cond delay="8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600"/>
                                            <p:tgtEl>
                                              <p:spTgt spid="9"/>
                                            </p:tgtEl>
                                          </p:cBhvr>
                                        </p:animEffect>
                                      </p:childTnLst>
                                    </p:cTn>
                                  </p:par>
                                  <p:par>
                                    <p:cTn id="26" presetID="10" presetClass="entr" presetSubtype="0" fill="hold" grpId="0" nodeType="withEffect">
                                      <p:stCondLst>
                                        <p:cond delay="80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6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descr="Un dibujo de un animal&#10;&#10;Descripción generada automáticamente con confianza baja">
            <a:extLst>
              <a:ext uri="{FF2B5EF4-FFF2-40B4-BE49-F238E27FC236}">
                <a16:creationId xmlns:a16="http://schemas.microsoft.com/office/drawing/2014/main" id="{56C472D1-D7F7-5010-F51F-01F13E7068A8}"/>
              </a:ext>
            </a:extLst>
          </p:cNvPr>
          <p:cNvPicPr>
            <a:picLocks noChangeAspect="1"/>
          </p:cNvPicPr>
          <p:nvPr/>
        </p:nvPicPr>
        <p:blipFill rotWithShape="1">
          <a:blip r:embed="rId2">
            <a:extLst>
              <a:ext uri="{28A0092B-C50C-407E-A947-70E740481C1C}">
                <a14:useLocalDpi xmlns:a14="http://schemas.microsoft.com/office/drawing/2010/main" val="0"/>
              </a:ext>
            </a:extLst>
          </a:blip>
          <a:srcRect l="1080" t="41356" r="61048" b="21116"/>
          <a:stretch/>
        </p:blipFill>
        <p:spPr>
          <a:xfrm flipH="1">
            <a:off x="-225019" y="3433034"/>
            <a:ext cx="3315084" cy="1847625"/>
          </a:xfrm>
          <a:prstGeom prst="rect">
            <a:avLst/>
          </a:prstGeom>
        </p:spPr>
      </p:pic>
      <p:pic>
        <p:nvPicPr>
          <p:cNvPr id="22" name="Imagen 21" descr="Icono&#10;&#10;Descripción generada automáticamente">
            <a:extLst>
              <a:ext uri="{FF2B5EF4-FFF2-40B4-BE49-F238E27FC236}">
                <a16:creationId xmlns:a16="http://schemas.microsoft.com/office/drawing/2014/main" id="{C94BCF3D-2AB2-F284-2248-D2AF46E84032}"/>
              </a:ext>
            </a:extLst>
          </p:cNvPr>
          <p:cNvPicPr>
            <a:picLocks noChangeAspect="1"/>
          </p:cNvPicPr>
          <p:nvPr/>
        </p:nvPicPr>
        <p:blipFill rotWithShape="1">
          <a:blip r:embed="rId3">
            <a:extLst>
              <a:ext uri="{28A0092B-C50C-407E-A947-70E740481C1C}">
                <a14:useLocalDpi xmlns:a14="http://schemas.microsoft.com/office/drawing/2010/main" val="0"/>
              </a:ext>
            </a:extLst>
          </a:blip>
          <a:srcRect l="1741" t="45201" r="77425" b="24553"/>
          <a:stretch/>
        </p:blipFill>
        <p:spPr>
          <a:xfrm flipH="1">
            <a:off x="-230819" y="4192009"/>
            <a:ext cx="1200636" cy="980461"/>
          </a:xfrm>
          <a:prstGeom prst="rect">
            <a:avLst/>
          </a:prstGeom>
        </p:spPr>
      </p:pic>
      <p:pic>
        <p:nvPicPr>
          <p:cNvPr id="19" name="Imagen 18" descr="Forma&#10;&#10;Descripción generada automáticamente">
            <a:extLst>
              <a:ext uri="{FF2B5EF4-FFF2-40B4-BE49-F238E27FC236}">
                <a16:creationId xmlns:a16="http://schemas.microsoft.com/office/drawing/2014/main" id="{7C535F28-2F5A-D36A-EAD1-28B3696AF1F2}"/>
              </a:ext>
            </a:extLst>
          </p:cNvPr>
          <p:cNvPicPr>
            <a:picLocks noChangeAspect="1"/>
          </p:cNvPicPr>
          <p:nvPr/>
        </p:nvPicPr>
        <p:blipFill rotWithShape="1">
          <a:blip r:embed="rId4">
            <a:extLst>
              <a:ext uri="{28A0092B-C50C-407E-A947-70E740481C1C}">
                <a14:useLocalDpi xmlns:a14="http://schemas.microsoft.com/office/drawing/2010/main" val="0"/>
              </a:ext>
            </a:extLst>
          </a:blip>
          <a:srcRect l="6337" t="11190" r="6996" b="12346"/>
          <a:stretch/>
        </p:blipFill>
        <p:spPr>
          <a:xfrm>
            <a:off x="8385853" y="3705859"/>
            <a:ext cx="2286955" cy="1134961"/>
          </a:xfrm>
          <a:prstGeom prst="rect">
            <a:avLst/>
          </a:prstGeom>
        </p:spPr>
      </p:pic>
      <p:pic>
        <p:nvPicPr>
          <p:cNvPr id="20" name="Imagen 19" descr="Patrón de fondo&#10;&#10;Descripción generada automáticamente con confianza baja">
            <a:extLst>
              <a:ext uri="{FF2B5EF4-FFF2-40B4-BE49-F238E27FC236}">
                <a16:creationId xmlns:a16="http://schemas.microsoft.com/office/drawing/2014/main" id="{50CF60E3-78D7-51AC-75FD-E0A2B62088C0}"/>
              </a:ext>
            </a:extLst>
          </p:cNvPr>
          <p:cNvPicPr>
            <a:picLocks noChangeAspect="1"/>
          </p:cNvPicPr>
          <p:nvPr/>
        </p:nvPicPr>
        <p:blipFill rotWithShape="1">
          <a:blip r:embed="rId5">
            <a:extLst>
              <a:ext uri="{28A0092B-C50C-407E-A947-70E740481C1C}">
                <a14:useLocalDpi xmlns:a14="http://schemas.microsoft.com/office/drawing/2010/main" val="0"/>
              </a:ext>
            </a:extLst>
          </a:blip>
          <a:srcRect l="67710" t="16723" r="2754" b="29351"/>
          <a:stretch/>
        </p:blipFill>
        <p:spPr>
          <a:xfrm flipH="1" flipV="1">
            <a:off x="7251179" y="-138886"/>
            <a:ext cx="2091320" cy="2147794"/>
          </a:xfrm>
          <a:prstGeom prst="rect">
            <a:avLst/>
          </a:prstGeom>
        </p:spPr>
      </p:pic>
      <p:pic>
        <p:nvPicPr>
          <p:cNvPr id="25" name="Imagen 24" descr="Forma&#10;&#10;Descripción generada automáticamente">
            <a:extLst>
              <a:ext uri="{FF2B5EF4-FFF2-40B4-BE49-F238E27FC236}">
                <a16:creationId xmlns:a16="http://schemas.microsoft.com/office/drawing/2014/main" id="{EF29D5C1-068C-EFFE-DCB3-F2B782DB2459}"/>
              </a:ext>
            </a:extLst>
          </p:cNvPr>
          <p:cNvPicPr>
            <a:picLocks noChangeAspect="1"/>
          </p:cNvPicPr>
          <p:nvPr/>
        </p:nvPicPr>
        <p:blipFill rotWithShape="1">
          <a:blip r:embed="rId4">
            <a:extLst>
              <a:ext uri="{28A0092B-C50C-407E-A947-70E740481C1C}">
                <a14:useLocalDpi xmlns:a14="http://schemas.microsoft.com/office/drawing/2010/main" val="0"/>
              </a:ext>
            </a:extLst>
          </a:blip>
          <a:srcRect l="6337" t="11190" r="6996" b="12346"/>
          <a:stretch/>
        </p:blipFill>
        <p:spPr>
          <a:xfrm>
            <a:off x="-225019" y="471723"/>
            <a:ext cx="1097627" cy="544726"/>
          </a:xfrm>
          <a:prstGeom prst="rect">
            <a:avLst/>
          </a:prstGeom>
        </p:spPr>
      </p:pic>
      <p:grpSp>
        <p:nvGrpSpPr>
          <p:cNvPr id="26" name="Grupo 25">
            <a:extLst>
              <a:ext uri="{FF2B5EF4-FFF2-40B4-BE49-F238E27FC236}">
                <a16:creationId xmlns:a16="http://schemas.microsoft.com/office/drawing/2014/main" id="{05BB9E87-182A-468B-9602-C5781A81D0E3}"/>
              </a:ext>
            </a:extLst>
          </p:cNvPr>
          <p:cNvGrpSpPr/>
          <p:nvPr/>
        </p:nvGrpSpPr>
        <p:grpSpPr>
          <a:xfrm>
            <a:off x="536104" y="1189049"/>
            <a:ext cx="8072236" cy="2016370"/>
            <a:chOff x="399330" y="1154884"/>
            <a:chExt cx="8345784" cy="2084700"/>
          </a:xfrm>
        </p:grpSpPr>
        <p:sp>
          <p:nvSpPr>
            <p:cNvPr id="27" name="Rectángulo 26">
              <a:extLst>
                <a:ext uri="{FF2B5EF4-FFF2-40B4-BE49-F238E27FC236}">
                  <a16:creationId xmlns:a16="http://schemas.microsoft.com/office/drawing/2014/main" id="{93A9DB9B-8C03-35B4-D1BA-B25EEDD9F97C}"/>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8" name="Rectángulo 27">
              <a:extLst>
                <a:ext uri="{FF2B5EF4-FFF2-40B4-BE49-F238E27FC236}">
                  <a16:creationId xmlns:a16="http://schemas.microsoft.com/office/drawing/2014/main" id="{479DF483-5DF6-3D3B-E09B-F4DF371A8EB0}"/>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9" name="Elipse 28">
              <a:extLst>
                <a:ext uri="{FF2B5EF4-FFF2-40B4-BE49-F238E27FC236}">
                  <a16:creationId xmlns:a16="http://schemas.microsoft.com/office/drawing/2014/main" id="{90054D9A-5830-30C2-E771-326ABB2A17C2}"/>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227C22C4-6251-4F2A-F030-5136E7989067}"/>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Elipse 30">
              <a:extLst>
                <a:ext uri="{FF2B5EF4-FFF2-40B4-BE49-F238E27FC236}">
                  <a16:creationId xmlns:a16="http://schemas.microsoft.com/office/drawing/2014/main" id="{589094FB-878D-B980-6403-6CBE7C76BAB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10" name="Picture 9" descr="A picture containing text, line, rectangle, pattern">
            <a:extLst>
              <a:ext uri="{FF2B5EF4-FFF2-40B4-BE49-F238E27FC236}">
                <a16:creationId xmlns:a16="http://schemas.microsoft.com/office/drawing/2014/main" id="{9FDC557C-D480-9FAA-D21D-FC8FC64CB579}"/>
              </a:ext>
            </a:extLst>
          </p:cNvPr>
          <p:cNvPicPr>
            <a:picLocks noChangeAspect="1"/>
          </p:cNvPicPr>
          <p:nvPr/>
        </p:nvPicPr>
        <p:blipFill rotWithShape="1">
          <a:blip r:embed="rId6">
            <a:extLst>
              <a:ext uri="{28A0092B-C50C-407E-A947-70E740481C1C}">
                <a14:useLocalDpi xmlns:a14="http://schemas.microsoft.com/office/drawing/2010/main" val="0"/>
              </a:ext>
            </a:extLst>
          </a:blip>
          <a:srcRect l="10020" t="10434" r="13828" b="7742"/>
          <a:stretch/>
        </p:blipFill>
        <p:spPr>
          <a:xfrm>
            <a:off x="4401774" y="866454"/>
            <a:ext cx="3860355" cy="4147831"/>
          </a:xfrm>
          <a:prstGeom prst="rect">
            <a:avLst/>
          </a:prstGeom>
        </p:spPr>
      </p:pic>
      <p:sp>
        <p:nvSpPr>
          <p:cNvPr id="12" name="TextBox 11">
            <a:extLst>
              <a:ext uri="{FF2B5EF4-FFF2-40B4-BE49-F238E27FC236}">
                <a16:creationId xmlns:a16="http://schemas.microsoft.com/office/drawing/2014/main" id="{507C48FC-EF04-A664-31B0-E21FCD03D59A}"/>
              </a:ext>
            </a:extLst>
          </p:cNvPr>
          <p:cNvSpPr txBox="1"/>
          <p:nvPr/>
        </p:nvSpPr>
        <p:spPr>
          <a:xfrm>
            <a:off x="476794" y="1043598"/>
            <a:ext cx="3492164" cy="3293209"/>
          </a:xfrm>
          <a:prstGeom prst="rect">
            <a:avLst/>
          </a:prstGeom>
          <a:noFill/>
        </p:spPr>
        <p:txBody>
          <a:bodyPr wrap="square">
            <a:spAutoFit/>
          </a:bodyPr>
          <a:lstStyle/>
          <a:p>
            <a:pPr algn="just"/>
            <a:r>
              <a:rPr lang="en-US" sz="1600" dirty="0"/>
              <a:t>In examining the pairwise correlation among regions, noticeable patterns emerge in the heatmap, indicating a dataset that is informative and characterized by strong correlations. Here we are observing certain patterns that indicate the need to preserve specific regions. Additionally, there are regions where certain plants overlap with many other regions, suggesting potential economic opportunities, such as exporting plants.</a:t>
            </a:r>
          </a:p>
          <a:p>
            <a:pPr algn="just"/>
            <a:endParaRPr lang="en-US" sz="1600" dirty="0"/>
          </a:p>
        </p:txBody>
      </p:sp>
      <p:sp>
        <p:nvSpPr>
          <p:cNvPr id="15" name="Title 3">
            <a:extLst>
              <a:ext uri="{FF2B5EF4-FFF2-40B4-BE49-F238E27FC236}">
                <a16:creationId xmlns:a16="http://schemas.microsoft.com/office/drawing/2014/main" id="{0501892B-D6C4-4DEF-D4B3-C83849BD9F73}"/>
              </a:ext>
            </a:extLst>
          </p:cNvPr>
          <p:cNvSpPr>
            <a:spLocks noGrp="1"/>
          </p:cNvSpPr>
          <p:nvPr>
            <p:ph type="ctrTitle"/>
          </p:nvPr>
        </p:nvSpPr>
        <p:spPr>
          <a:xfrm>
            <a:off x="951462" y="362785"/>
            <a:ext cx="1408016" cy="885058"/>
          </a:xfrm>
        </p:spPr>
        <p:txBody>
          <a:bodyPr/>
          <a:lstStyle/>
          <a:p>
            <a:r>
              <a:rPr lang="en-US" dirty="0"/>
              <a:t>Data</a:t>
            </a:r>
          </a:p>
        </p:txBody>
      </p:sp>
    </p:spTree>
    <p:extLst>
      <p:ext uri="{BB962C8B-B14F-4D97-AF65-F5344CB8AC3E}">
        <p14:creationId xmlns:p14="http://schemas.microsoft.com/office/powerpoint/2010/main" val="2272288175"/>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decel="4000" autoRev="1" fill="hold" nodeType="withEffect">
                                      <p:stCondLst>
                                        <p:cond delay="100"/>
                                      </p:stCondLst>
                                      <p:childTnLst>
                                        <p:animMotion origin="layout" path="M -1.66667E-6 -1.23457E-7 L 0.00538 -0.01049 " pathEditMode="relative" rAng="0" ptsTypes="AA">
                                          <p:cBhvr>
                                            <p:cTn id="6" dur="4500" fill="hold"/>
                                            <p:tgtEl>
                                              <p:spTgt spid="20"/>
                                            </p:tgtEl>
                                            <p:attrNameLst>
                                              <p:attrName>ppt_x</p:attrName>
                                              <p:attrName>ppt_y</p:attrName>
                                            </p:attrNameLst>
                                          </p:cBhvr>
                                          <p:rCtr x="260" y="-525"/>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3500" fill="hold"/>
                                            <p:tgtEl>
                                              <p:spTgt spid="20"/>
                                            </p:tgtEl>
                                            <p:attrNameLst>
                                              <p:attrName>r</p:attrName>
                                            </p:attrNameLst>
                                          </p:cBhvr>
                                        </p:animRot>
                                      </p:childTnLst>
                                    </p:cTn>
                                  </p:par>
                                  <p:par>
                                    <p:cTn id="9" presetID="42" presetClass="path" presetSubtype="0" repeatCount="indefinite" accel="3636" autoRev="1" fill="hold" nodeType="withEffect" p14:presetBounceEnd="5091">
                                      <p:stCondLst>
                                        <p:cond delay="100"/>
                                      </p:stCondLst>
                                      <p:childTnLst>
                                        <p:animMotion origin="layout" path="M 2.77778E-6 -3.58025E-6 L 0.01597 -0.01759 " pathEditMode="relative" rAng="0" ptsTypes="AA" p14:bounceEnd="5091">
                                          <p:cBhvr>
                                            <p:cTn id="10" dur="6750" fill="hold"/>
                                            <p:tgtEl>
                                              <p:spTgt spid="17"/>
                                            </p:tgtEl>
                                            <p:attrNameLst>
                                              <p:attrName>ppt_x</p:attrName>
                                              <p:attrName>ppt_y</p:attrName>
                                            </p:attrNameLst>
                                          </p:cBhvr>
                                          <p:rCtr x="799" y="-895"/>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17"/>
                                            </p:tgtEl>
                                            <p:attrNameLst>
                                              <p:attrName>r</p:attrName>
                                            </p:attrNameLst>
                                          </p:cBhvr>
                                        </p:animRot>
                                      </p:childTnLst>
                                    </p:cTn>
                                  </p:par>
                                  <p:par>
                                    <p:cTn id="13" presetID="42" presetClass="path" presetSubtype="0" repeatCount="indefinite" accel="3636" autoRev="1" fill="hold" nodeType="withEffect" p14:presetBounceEnd="5091">
                                      <p:stCondLst>
                                        <p:cond delay="100"/>
                                      </p:stCondLst>
                                      <p:childTnLst>
                                        <p:animMotion origin="layout" path="M -0.01545 0.01203 L -1.38889E-6 4.81481E-6 " pathEditMode="relative" rAng="0" ptsTypes="AA" p14:bounceEnd="5091">
                                          <p:cBhvr>
                                            <p:cTn id="14" dur="3250" fill="hold"/>
                                            <p:tgtEl>
                                              <p:spTgt spid="22"/>
                                            </p:tgtEl>
                                            <p:attrNameLst>
                                              <p:attrName>ppt_x</p:attrName>
                                              <p:attrName>ppt_y</p:attrName>
                                            </p:attrNameLst>
                                          </p:cBhvr>
                                          <p:rCtr x="764" y="-617"/>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8250" fill="hold"/>
                                            <p:tgtEl>
                                              <p:spTgt spid="22"/>
                                            </p:tgtEl>
                                            <p:attrNameLst>
                                              <p:attrName>r</p:attrName>
                                            </p:attrNameLst>
                                          </p:cBhvr>
                                        </p:animRot>
                                      </p:childTnLst>
                                    </p:cTn>
                                  </p:par>
                                  <p:par>
                                    <p:cTn id="1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18" dur="4750" fill="hold"/>
                                            <p:tgtEl>
                                              <p:spTgt spid="25"/>
                                            </p:tgtEl>
                                            <p:attrNameLst>
                                              <p:attrName>ppt_x</p:attrName>
                                              <p:attrName>ppt_y</p:attrName>
                                            </p:attrNameLst>
                                          </p:cBhvr>
                                          <p:rCtr x="-3490" y="0"/>
                                        </p:animMotion>
                                      </p:childTnLst>
                                    </p:cTn>
                                  </p:par>
                                  <p:par>
                                    <p:cTn id="19" presetID="35" presetClass="path" presetSubtype="0" repeatCount="indefinite" accel="29000" decel="26000" autoRev="1" fill="hold" nodeType="withEffect">
                                      <p:stCondLst>
                                        <p:cond delay="0"/>
                                      </p:stCondLst>
                                      <p:childTnLst>
                                        <p:animMotion origin="layout" path="M 3.61111E-6 3.20988E-6 L 0.07135 0.00061 " pathEditMode="relative" rAng="0" ptsTypes="AA">
                                          <p:cBhvr>
                                            <p:cTn id="20" dur="7250" fill="hold"/>
                                            <p:tgtEl>
                                              <p:spTgt spid="19"/>
                                            </p:tgtEl>
                                            <p:attrNameLst>
                                              <p:attrName>ppt_x</p:attrName>
                                              <p:attrName>ppt_y</p:attrName>
                                            </p:attrNameLst>
                                          </p:cBhvr>
                                          <p:rCtr x="3559" y="31"/>
                                        </p:animMotion>
                                      </p:childTnLst>
                                    </p:cTn>
                                  </p:par>
                                  <p:par>
                                    <p:cTn id="21" presetID="6" presetClass="emph" presetSubtype="0" repeatCount="indefinite" autoRev="1" fill="hold" nodeType="withEffect" p14:presetBounceEnd="22000">
                                      <p:stCondLst>
                                        <p:cond delay="0"/>
                                      </p:stCondLst>
                                      <p:childTnLst>
                                        <p:animScale p14:bounceEnd="22000">
                                          <p:cBhvr>
                                            <p:cTn id="22" dur="6000" fill="hold"/>
                                            <p:tgtEl>
                                              <p:spTgt spid="26"/>
                                            </p:tgtEl>
                                          </p:cBhvr>
                                          <p:by x="105000" y="105000"/>
                                        </p:animScale>
                                      </p:childTnLst>
                                    </p:cTn>
                                  </p:par>
                                  <p:par>
                                    <p:cTn id="23" presetID="10" presetClass="entr" presetSubtype="0" fill="hold" grpId="0" nodeType="withEffect">
                                      <p:stCondLst>
                                        <p:cond delay="80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600"/>
                                            <p:tgtEl>
                                              <p:spTgt spid="15"/>
                                            </p:tgtEl>
                                          </p:cBhvr>
                                        </p:animEffect>
                                      </p:childTnLst>
                                    </p:cTn>
                                  </p:par>
                                  <p:par>
                                    <p:cTn id="26" presetID="10" presetClass="entr" presetSubtype="0" fill="hold" grpId="0" nodeType="withEffect">
                                      <p:stCondLst>
                                        <p:cond delay="80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600"/>
                                            <p:tgtEl>
                                              <p:spTgt spid="12"/>
                                            </p:tgtEl>
                                          </p:cBhvr>
                                        </p:animEffect>
                                      </p:childTnLst>
                                    </p:cTn>
                                  </p:par>
                                  <p:par>
                                    <p:cTn id="29" presetID="10" presetClass="entr" presetSubtype="0" fill="hold" nodeType="withEffect">
                                      <p:stCondLst>
                                        <p:cond delay="80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6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decel="4000" autoRev="1" fill="hold" nodeType="withEffect">
                                      <p:stCondLst>
                                        <p:cond delay="100"/>
                                      </p:stCondLst>
                                      <p:childTnLst>
                                        <p:animMotion origin="layout" path="M -1.66667E-6 -1.23457E-7 L 0.00538 -0.01049 " pathEditMode="relative" rAng="0" ptsTypes="AA">
                                          <p:cBhvr>
                                            <p:cTn id="6" dur="4500" fill="hold"/>
                                            <p:tgtEl>
                                              <p:spTgt spid="20"/>
                                            </p:tgtEl>
                                            <p:attrNameLst>
                                              <p:attrName>ppt_x</p:attrName>
                                              <p:attrName>ppt_y</p:attrName>
                                            </p:attrNameLst>
                                          </p:cBhvr>
                                          <p:rCtr x="260" y="-525"/>
                                        </p:animMotion>
                                      </p:childTnLst>
                                    </p:cTn>
                                  </p:par>
                                  <p:par>
                                    <p:cTn id="7" presetID="8" presetClass="emph" presetSubtype="0" repeatCount="indefinite" accel="2500" autoRev="1" fill="hold" nodeType="withEffect">
                                      <p:stCondLst>
                                        <p:cond delay="0"/>
                                      </p:stCondLst>
                                      <p:childTnLst>
                                        <p:animRot by="300000">
                                          <p:cBhvr>
                                            <p:cTn id="8" dur="3500" fill="hold"/>
                                            <p:tgtEl>
                                              <p:spTgt spid="20"/>
                                            </p:tgtEl>
                                            <p:attrNameLst>
                                              <p:attrName>r</p:attrName>
                                            </p:attrNameLst>
                                          </p:cBhvr>
                                        </p:animRot>
                                      </p:childTnLst>
                                    </p:cTn>
                                  </p:par>
                                  <p:par>
                                    <p:cTn id="9" presetID="42" presetClass="path" presetSubtype="0" repeatCount="indefinite" accel="3636" autoRev="1" fill="hold" nodeType="withEffect">
                                      <p:stCondLst>
                                        <p:cond delay="100"/>
                                      </p:stCondLst>
                                      <p:childTnLst>
                                        <p:animMotion origin="layout" path="M 2.77778E-6 -3.58025E-6 L 0.01597 -0.01759 " pathEditMode="relative" rAng="0" ptsTypes="AA">
                                          <p:cBhvr>
                                            <p:cTn id="10" dur="6750" fill="hold"/>
                                            <p:tgtEl>
                                              <p:spTgt spid="17"/>
                                            </p:tgtEl>
                                            <p:attrNameLst>
                                              <p:attrName>ppt_x</p:attrName>
                                              <p:attrName>ppt_y</p:attrName>
                                            </p:attrNameLst>
                                          </p:cBhvr>
                                          <p:rCtr x="799" y="-895"/>
                                        </p:animMotion>
                                      </p:childTnLst>
                                    </p:cTn>
                                  </p:par>
                                  <p:par>
                                    <p:cTn id="11" presetID="8" presetClass="emph" presetSubtype="0" repeatCount="indefinite" accel="2500" autoRev="1" fill="hold" nodeType="withEffect">
                                      <p:stCondLst>
                                        <p:cond delay="0"/>
                                      </p:stCondLst>
                                      <p:childTnLst>
                                        <p:animRot by="300000">
                                          <p:cBhvr>
                                            <p:cTn id="12" dur="3500" fill="hold"/>
                                            <p:tgtEl>
                                              <p:spTgt spid="17"/>
                                            </p:tgtEl>
                                            <p:attrNameLst>
                                              <p:attrName>r</p:attrName>
                                            </p:attrNameLst>
                                          </p:cBhvr>
                                        </p:animRot>
                                      </p:childTnLst>
                                    </p:cTn>
                                  </p:par>
                                  <p:par>
                                    <p:cTn id="13" presetID="42" presetClass="path" presetSubtype="0" repeatCount="indefinite" accel="3636" autoRev="1" fill="hold" nodeType="withEffect">
                                      <p:stCondLst>
                                        <p:cond delay="100"/>
                                      </p:stCondLst>
                                      <p:childTnLst>
                                        <p:animMotion origin="layout" path="M -0.01545 0.01203 L -1.38889E-6 4.81481E-6 " pathEditMode="relative" rAng="0" ptsTypes="AA">
                                          <p:cBhvr>
                                            <p:cTn id="14" dur="3250" fill="hold"/>
                                            <p:tgtEl>
                                              <p:spTgt spid="22"/>
                                            </p:tgtEl>
                                            <p:attrNameLst>
                                              <p:attrName>ppt_x</p:attrName>
                                              <p:attrName>ppt_y</p:attrName>
                                            </p:attrNameLst>
                                          </p:cBhvr>
                                          <p:rCtr x="764" y="-617"/>
                                        </p:animMotion>
                                      </p:childTnLst>
                                    </p:cTn>
                                  </p:par>
                                  <p:par>
                                    <p:cTn id="15" presetID="8" presetClass="emph" presetSubtype="0" repeatCount="indefinite" accel="2500" autoRev="1" fill="hold" nodeType="withEffect">
                                      <p:stCondLst>
                                        <p:cond delay="0"/>
                                      </p:stCondLst>
                                      <p:childTnLst>
                                        <p:animRot by="300000">
                                          <p:cBhvr>
                                            <p:cTn id="16" dur="8250" fill="hold"/>
                                            <p:tgtEl>
                                              <p:spTgt spid="22"/>
                                            </p:tgtEl>
                                            <p:attrNameLst>
                                              <p:attrName>r</p:attrName>
                                            </p:attrNameLst>
                                          </p:cBhvr>
                                        </p:animRot>
                                      </p:childTnLst>
                                    </p:cTn>
                                  </p:par>
                                  <p:par>
                                    <p:cTn id="1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18" dur="4750" fill="hold"/>
                                            <p:tgtEl>
                                              <p:spTgt spid="25"/>
                                            </p:tgtEl>
                                            <p:attrNameLst>
                                              <p:attrName>ppt_x</p:attrName>
                                              <p:attrName>ppt_y</p:attrName>
                                            </p:attrNameLst>
                                          </p:cBhvr>
                                          <p:rCtr x="-3490" y="0"/>
                                        </p:animMotion>
                                      </p:childTnLst>
                                    </p:cTn>
                                  </p:par>
                                  <p:par>
                                    <p:cTn id="19" presetID="35" presetClass="path" presetSubtype="0" repeatCount="indefinite" accel="29000" decel="26000" autoRev="1" fill="hold" nodeType="withEffect">
                                      <p:stCondLst>
                                        <p:cond delay="0"/>
                                      </p:stCondLst>
                                      <p:childTnLst>
                                        <p:animMotion origin="layout" path="M 3.61111E-6 3.20988E-6 L 0.07135 0.00061 " pathEditMode="relative" rAng="0" ptsTypes="AA">
                                          <p:cBhvr>
                                            <p:cTn id="20" dur="7250" fill="hold"/>
                                            <p:tgtEl>
                                              <p:spTgt spid="19"/>
                                            </p:tgtEl>
                                            <p:attrNameLst>
                                              <p:attrName>ppt_x</p:attrName>
                                              <p:attrName>ppt_y</p:attrName>
                                            </p:attrNameLst>
                                          </p:cBhvr>
                                          <p:rCtr x="3559" y="31"/>
                                        </p:animMotion>
                                      </p:childTnLst>
                                    </p:cTn>
                                  </p:par>
                                  <p:par>
                                    <p:cTn id="21" presetID="6" presetClass="emph" presetSubtype="0" repeatCount="indefinite" autoRev="1" fill="hold" nodeType="withEffect">
                                      <p:stCondLst>
                                        <p:cond delay="0"/>
                                      </p:stCondLst>
                                      <p:childTnLst>
                                        <p:animScale>
                                          <p:cBhvr>
                                            <p:cTn id="22" dur="6000" fill="hold"/>
                                            <p:tgtEl>
                                              <p:spTgt spid="26"/>
                                            </p:tgtEl>
                                          </p:cBhvr>
                                          <p:by x="105000" y="105000"/>
                                        </p:animScale>
                                      </p:childTnLst>
                                    </p:cTn>
                                  </p:par>
                                  <p:par>
                                    <p:cTn id="23" presetID="10" presetClass="entr" presetSubtype="0" fill="hold" grpId="0" nodeType="withEffect">
                                      <p:stCondLst>
                                        <p:cond delay="80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600"/>
                                            <p:tgtEl>
                                              <p:spTgt spid="15"/>
                                            </p:tgtEl>
                                          </p:cBhvr>
                                        </p:animEffect>
                                      </p:childTnLst>
                                    </p:cTn>
                                  </p:par>
                                  <p:par>
                                    <p:cTn id="26" presetID="10" presetClass="entr" presetSubtype="0" fill="hold" grpId="0" nodeType="withEffect">
                                      <p:stCondLst>
                                        <p:cond delay="80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600"/>
                                            <p:tgtEl>
                                              <p:spTgt spid="12"/>
                                            </p:tgtEl>
                                          </p:cBhvr>
                                        </p:animEffect>
                                      </p:childTnLst>
                                    </p:cTn>
                                  </p:par>
                                  <p:par>
                                    <p:cTn id="29" presetID="10" presetClass="entr" presetSubtype="0" fill="hold" nodeType="withEffect">
                                      <p:stCondLst>
                                        <p:cond delay="80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6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Forma&#10;&#10;Descripción generada automáticamente">
            <a:extLst>
              <a:ext uri="{FF2B5EF4-FFF2-40B4-BE49-F238E27FC236}">
                <a16:creationId xmlns:a16="http://schemas.microsoft.com/office/drawing/2014/main" id="{F2C40DD3-0FB4-7083-371E-27079241DAC3}"/>
              </a:ext>
            </a:extLst>
          </p:cNvPr>
          <p:cNvPicPr>
            <a:picLocks noChangeAspect="1"/>
          </p:cNvPicPr>
          <p:nvPr/>
        </p:nvPicPr>
        <p:blipFill rotWithShape="1">
          <a:blip r:embed="rId2">
            <a:extLst>
              <a:ext uri="{28A0092B-C50C-407E-A947-70E740481C1C}">
                <a14:useLocalDpi xmlns:a14="http://schemas.microsoft.com/office/drawing/2010/main" val="0"/>
              </a:ext>
            </a:extLst>
          </a:blip>
          <a:srcRect l="6338" t="11190" r="47314" b="12346"/>
          <a:stretch/>
        </p:blipFill>
        <p:spPr>
          <a:xfrm>
            <a:off x="7920953" y="2717322"/>
            <a:ext cx="1223046" cy="1134961"/>
          </a:xfrm>
          <a:prstGeom prst="rect">
            <a:avLst/>
          </a:prstGeom>
        </p:spPr>
      </p:pic>
      <p:pic>
        <p:nvPicPr>
          <p:cNvPr id="3" name="Imagen 2" descr="Patrón de fondo&#10;&#10;Descripción generada automáticamente con confianza baja">
            <a:extLst>
              <a:ext uri="{FF2B5EF4-FFF2-40B4-BE49-F238E27FC236}">
                <a16:creationId xmlns:a16="http://schemas.microsoft.com/office/drawing/2014/main" id="{78444BCE-AC51-0EBF-1E27-A44A5DE82FC9}"/>
              </a:ext>
            </a:extLst>
          </p:cNvPr>
          <p:cNvPicPr>
            <a:picLocks noChangeAspect="1"/>
          </p:cNvPicPr>
          <p:nvPr/>
        </p:nvPicPr>
        <p:blipFill rotWithShape="1">
          <a:blip r:embed="rId3">
            <a:extLst>
              <a:ext uri="{28A0092B-C50C-407E-A947-70E740481C1C}">
                <a14:useLocalDpi xmlns:a14="http://schemas.microsoft.com/office/drawing/2010/main" val="0"/>
              </a:ext>
            </a:extLst>
          </a:blip>
          <a:srcRect l="25298" t="16723" r="2754" b="16966"/>
          <a:stretch/>
        </p:blipFill>
        <p:spPr>
          <a:xfrm flipV="1">
            <a:off x="-171449" y="-68580"/>
            <a:ext cx="3283602" cy="1702336"/>
          </a:xfrm>
          <a:prstGeom prst="rect">
            <a:avLst/>
          </a:prstGeom>
        </p:spPr>
      </p:pic>
      <p:pic>
        <p:nvPicPr>
          <p:cNvPr id="6" name="Imagen 5" descr="Icono&#10;&#10;Descripción generada automáticamente">
            <a:extLst>
              <a:ext uri="{FF2B5EF4-FFF2-40B4-BE49-F238E27FC236}">
                <a16:creationId xmlns:a16="http://schemas.microsoft.com/office/drawing/2014/main" id="{FC5252B5-042A-050D-A4A9-CE2C7BFE6231}"/>
              </a:ext>
            </a:extLst>
          </p:cNvPr>
          <p:cNvPicPr>
            <a:picLocks noChangeAspect="1"/>
          </p:cNvPicPr>
          <p:nvPr/>
        </p:nvPicPr>
        <p:blipFill rotWithShape="1">
          <a:blip r:embed="rId4">
            <a:extLst>
              <a:ext uri="{28A0092B-C50C-407E-A947-70E740481C1C}">
                <a14:useLocalDpi xmlns:a14="http://schemas.microsoft.com/office/drawing/2010/main" val="0"/>
              </a:ext>
            </a:extLst>
          </a:blip>
          <a:srcRect l="48803" t="24065" r="2121" b="27656"/>
          <a:stretch/>
        </p:blipFill>
        <p:spPr>
          <a:xfrm flipV="1">
            <a:off x="-156282" y="-215983"/>
            <a:ext cx="1832919" cy="1014256"/>
          </a:xfrm>
          <a:prstGeom prst="rect">
            <a:avLst/>
          </a:prstGeom>
        </p:spPr>
      </p:pic>
      <p:pic>
        <p:nvPicPr>
          <p:cNvPr id="7" name="Imagen 6" descr="Un dibujo de un animal&#10;&#10;Descripción generada automáticamente con confianza baja">
            <a:extLst>
              <a:ext uri="{FF2B5EF4-FFF2-40B4-BE49-F238E27FC236}">
                <a16:creationId xmlns:a16="http://schemas.microsoft.com/office/drawing/2014/main" id="{5EACE198-8088-997F-FD46-02F8E53370E2}"/>
              </a:ext>
            </a:extLst>
          </p:cNvPr>
          <p:cNvPicPr>
            <a:picLocks noChangeAspect="1"/>
          </p:cNvPicPr>
          <p:nvPr/>
        </p:nvPicPr>
        <p:blipFill rotWithShape="1">
          <a:blip r:embed="rId5">
            <a:extLst>
              <a:ext uri="{28A0092B-C50C-407E-A947-70E740481C1C}">
                <a14:useLocalDpi xmlns:a14="http://schemas.microsoft.com/office/drawing/2010/main" val="0"/>
              </a:ext>
            </a:extLst>
          </a:blip>
          <a:srcRect l="1079" t="39961" r="62780" b="21464"/>
          <a:stretch/>
        </p:blipFill>
        <p:spPr>
          <a:xfrm>
            <a:off x="5980573" y="3324297"/>
            <a:ext cx="3163425" cy="1899213"/>
          </a:xfrm>
          <a:prstGeom prst="rect">
            <a:avLst/>
          </a:prstGeom>
        </p:spPr>
      </p:pic>
      <p:pic>
        <p:nvPicPr>
          <p:cNvPr id="9" name="Imagen 8" descr="Dibujo de una persona&#10;&#10;Descripción generada automáticamente con confianza media">
            <a:extLst>
              <a:ext uri="{FF2B5EF4-FFF2-40B4-BE49-F238E27FC236}">
                <a16:creationId xmlns:a16="http://schemas.microsoft.com/office/drawing/2014/main" id="{B5CD2A73-C90A-A1B8-BED4-05152A691587}"/>
              </a:ext>
            </a:extLst>
          </p:cNvPr>
          <p:cNvPicPr>
            <a:picLocks noChangeAspect="1"/>
          </p:cNvPicPr>
          <p:nvPr/>
        </p:nvPicPr>
        <p:blipFill rotWithShape="1">
          <a:blip r:embed="rId6">
            <a:extLst>
              <a:ext uri="{28A0092B-C50C-407E-A947-70E740481C1C}">
                <a14:useLocalDpi xmlns:a14="http://schemas.microsoft.com/office/drawing/2010/main" val="0"/>
              </a:ext>
            </a:extLst>
          </a:blip>
          <a:srcRect t="3625" r="53804" b="34414"/>
          <a:stretch/>
        </p:blipFill>
        <p:spPr>
          <a:xfrm>
            <a:off x="6752508" y="3284803"/>
            <a:ext cx="2463658" cy="1858697"/>
          </a:xfrm>
          <a:prstGeom prst="rect">
            <a:avLst/>
          </a:prstGeom>
        </p:spPr>
      </p:pic>
      <p:sp>
        <p:nvSpPr>
          <p:cNvPr id="4" name="Title 3">
            <a:extLst>
              <a:ext uri="{FF2B5EF4-FFF2-40B4-BE49-F238E27FC236}">
                <a16:creationId xmlns:a16="http://schemas.microsoft.com/office/drawing/2014/main" id="{FE7DD147-0A38-4E87-9D9A-1D9976EF17CE}"/>
              </a:ext>
            </a:extLst>
          </p:cNvPr>
          <p:cNvSpPr>
            <a:spLocks noGrp="1"/>
          </p:cNvSpPr>
          <p:nvPr>
            <p:ph type="ctrTitle"/>
          </p:nvPr>
        </p:nvSpPr>
        <p:spPr>
          <a:xfrm>
            <a:off x="1946909" y="1811260"/>
            <a:ext cx="5224890" cy="2325085"/>
          </a:xfrm>
        </p:spPr>
        <p:txBody>
          <a:bodyPr/>
          <a:lstStyle/>
          <a:p>
            <a:r>
              <a:rPr lang="en-US" sz="9600" b="1" dirty="0"/>
              <a:t>Clustering Models</a:t>
            </a:r>
            <a:endParaRPr lang="en-US" sz="9600" dirty="0"/>
          </a:p>
        </p:txBody>
      </p:sp>
      <p:sp>
        <p:nvSpPr>
          <p:cNvPr id="5" name="Text Placeholder 4">
            <a:extLst>
              <a:ext uri="{FF2B5EF4-FFF2-40B4-BE49-F238E27FC236}">
                <a16:creationId xmlns:a16="http://schemas.microsoft.com/office/drawing/2014/main" id="{DD3B961B-AA6F-44A9-9907-E12FC2E32240}"/>
              </a:ext>
            </a:extLst>
          </p:cNvPr>
          <p:cNvSpPr>
            <a:spLocks noGrp="1"/>
          </p:cNvSpPr>
          <p:nvPr>
            <p:ph type="subTitle" idx="1"/>
          </p:nvPr>
        </p:nvSpPr>
        <p:spPr>
          <a:xfrm>
            <a:off x="3335468" y="3942676"/>
            <a:ext cx="2473065" cy="1045944"/>
          </a:xfrm>
        </p:spPr>
        <p:txBody>
          <a:bodyPr>
            <a:noAutofit/>
          </a:bodyPr>
          <a:lstStyle/>
          <a:p>
            <a:r>
              <a:rPr lang="en-US" dirty="0" err="1">
                <a:solidFill>
                  <a:schemeClr val="tx1"/>
                </a:solidFill>
              </a:rPr>
              <a:t>Kmeans</a:t>
            </a:r>
            <a:endParaRPr lang="en-US" dirty="0">
              <a:solidFill>
                <a:schemeClr val="tx1"/>
              </a:solidFill>
            </a:endParaRPr>
          </a:p>
          <a:p>
            <a:r>
              <a:rPr lang="en-US" dirty="0">
                <a:solidFill>
                  <a:schemeClr val="tx1"/>
                </a:solidFill>
              </a:rPr>
              <a:t>Bisecting </a:t>
            </a:r>
            <a:r>
              <a:rPr lang="en-US" dirty="0" err="1">
                <a:solidFill>
                  <a:schemeClr val="tx1"/>
                </a:solidFill>
              </a:rPr>
              <a:t>Kmeans</a:t>
            </a:r>
            <a:r>
              <a:rPr lang="en-US" dirty="0"/>
              <a:t> </a:t>
            </a:r>
          </a:p>
          <a:p>
            <a:r>
              <a:rPr lang="en-US" dirty="0"/>
              <a:t>Gaussian Mixture Model</a:t>
            </a:r>
            <a:endParaRPr lang="en-US" dirty="0">
              <a:solidFill>
                <a:schemeClr val="tx1"/>
              </a:solidFill>
            </a:endParaRPr>
          </a:p>
        </p:txBody>
      </p:sp>
      <p:sp>
        <p:nvSpPr>
          <p:cNvPr id="8" name="Text Placeholder 7">
            <a:extLst>
              <a:ext uri="{FF2B5EF4-FFF2-40B4-BE49-F238E27FC236}">
                <a16:creationId xmlns:a16="http://schemas.microsoft.com/office/drawing/2014/main" id="{64D68E61-016F-4F06-8E47-3BB96B0309F9}"/>
              </a:ext>
            </a:extLst>
          </p:cNvPr>
          <p:cNvSpPr>
            <a:spLocks noGrp="1"/>
          </p:cNvSpPr>
          <p:nvPr>
            <p:ph type="body" idx="10"/>
          </p:nvPr>
        </p:nvSpPr>
        <p:spPr/>
        <p:txBody>
          <a:bodyPr anchor="ctr"/>
          <a:lstStyle/>
          <a:p>
            <a:pPr>
              <a:lnSpc>
                <a:spcPct val="80000"/>
              </a:lnSpc>
            </a:pPr>
            <a:r>
              <a:rPr lang="en-US" sz="8800" dirty="0"/>
              <a:t>03</a:t>
            </a:r>
          </a:p>
        </p:txBody>
      </p:sp>
      <p:pic>
        <p:nvPicPr>
          <p:cNvPr id="15" name="Imagen 14" descr="Imagen que contiene Gráfico circular&#10;&#10;Descripción generada automáticamente">
            <a:extLst>
              <a:ext uri="{FF2B5EF4-FFF2-40B4-BE49-F238E27FC236}">
                <a16:creationId xmlns:a16="http://schemas.microsoft.com/office/drawing/2014/main" id="{41E0F4B5-83D5-81F9-D16E-BFEC6113F8CD}"/>
              </a:ext>
            </a:extLst>
          </p:cNvPr>
          <p:cNvPicPr>
            <a:picLocks noChangeAspect="1"/>
          </p:cNvPicPr>
          <p:nvPr/>
        </p:nvPicPr>
        <p:blipFill rotWithShape="1">
          <a:blip r:embed="rId7">
            <a:extLst>
              <a:ext uri="{28A0092B-C50C-407E-A947-70E740481C1C}">
                <a14:useLocalDpi xmlns:a14="http://schemas.microsoft.com/office/drawing/2010/main" val="0"/>
              </a:ext>
            </a:extLst>
          </a:blip>
          <a:srcRect l="7850" t="14258" r="3883" b="15917"/>
          <a:stretch/>
        </p:blipFill>
        <p:spPr>
          <a:xfrm rot="17969043">
            <a:off x="-789033" y="3688811"/>
            <a:ext cx="2477967" cy="1102610"/>
          </a:xfrm>
          <a:prstGeom prst="rect">
            <a:avLst/>
          </a:prstGeom>
        </p:spPr>
      </p:pic>
      <p:pic>
        <p:nvPicPr>
          <p:cNvPr id="17" name="Imagen 16" descr="Círculo&#10;&#10;Descripción generada automáticamente">
            <a:extLst>
              <a:ext uri="{FF2B5EF4-FFF2-40B4-BE49-F238E27FC236}">
                <a16:creationId xmlns:a16="http://schemas.microsoft.com/office/drawing/2014/main" id="{80D10D1F-A34B-F59E-0925-BDA9E197E11F}"/>
              </a:ext>
            </a:extLst>
          </p:cNvPr>
          <p:cNvPicPr>
            <a:picLocks noChangeAspect="1"/>
          </p:cNvPicPr>
          <p:nvPr/>
        </p:nvPicPr>
        <p:blipFill rotWithShape="1">
          <a:blip r:embed="rId8">
            <a:extLst>
              <a:ext uri="{28A0092B-C50C-407E-A947-70E740481C1C}">
                <a14:useLocalDpi xmlns:a14="http://schemas.microsoft.com/office/drawing/2010/main" val="0"/>
              </a:ext>
            </a:extLst>
          </a:blip>
          <a:srcRect l="26300" t="6535" r="24866" b="6900"/>
          <a:stretch/>
        </p:blipFill>
        <p:spPr>
          <a:xfrm>
            <a:off x="341488" y="1076751"/>
            <a:ext cx="801545" cy="799242"/>
          </a:xfrm>
          <a:prstGeom prst="rect">
            <a:avLst/>
          </a:prstGeom>
        </p:spPr>
      </p:pic>
      <p:pic>
        <p:nvPicPr>
          <p:cNvPr id="19" name="Imagen 18" descr="Imagen que contiene Forma&#10;&#10;Descripción generada automáticamente">
            <a:extLst>
              <a:ext uri="{FF2B5EF4-FFF2-40B4-BE49-F238E27FC236}">
                <a16:creationId xmlns:a16="http://schemas.microsoft.com/office/drawing/2014/main" id="{C7F49B56-7AD9-FD06-4831-7F0F265D5FD5}"/>
              </a:ext>
            </a:extLst>
          </p:cNvPr>
          <p:cNvPicPr>
            <a:picLocks noChangeAspect="1"/>
          </p:cNvPicPr>
          <p:nvPr/>
        </p:nvPicPr>
        <p:blipFill rotWithShape="1">
          <a:blip r:embed="rId9">
            <a:extLst>
              <a:ext uri="{28A0092B-C50C-407E-A947-70E740481C1C}">
                <a14:useLocalDpi xmlns:a14="http://schemas.microsoft.com/office/drawing/2010/main" val="0"/>
              </a:ext>
            </a:extLst>
          </a:blip>
          <a:srcRect l="26800" t="4583" r="22933" b="6607"/>
          <a:stretch/>
        </p:blipFill>
        <p:spPr>
          <a:xfrm>
            <a:off x="7382585" y="-1151886"/>
            <a:ext cx="2300037" cy="2285787"/>
          </a:xfrm>
          <a:prstGeom prst="rect">
            <a:avLst/>
          </a:prstGeom>
        </p:spPr>
      </p:pic>
      <p:pic>
        <p:nvPicPr>
          <p:cNvPr id="20" name="Imagen 19" descr="Icono&#10;&#10;Descripción generada automáticamente">
            <a:extLst>
              <a:ext uri="{FF2B5EF4-FFF2-40B4-BE49-F238E27FC236}">
                <a16:creationId xmlns:a16="http://schemas.microsoft.com/office/drawing/2014/main" id="{F95500FF-5F15-A707-A8B0-D6BB4B4CF0D8}"/>
              </a:ext>
            </a:extLst>
          </p:cNvPr>
          <p:cNvPicPr>
            <a:picLocks noChangeAspect="1"/>
          </p:cNvPicPr>
          <p:nvPr/>
        </p:nvPicPr>
        <p:blipFill rotWithShape="1">
          <a:blip r:embed="rId10">
            <a:extLst>
              <a:ext uri="{28A0092B-C50C-407E-A947-70E740481C1C}">
                <a14:useLocalDpi xmlns:a14="http://schemas.microsoft.com/office/drawing/2010/main" val="0"/>
              </a:ext>
            </a:extLst>
          </a:blip>
          <a:srcRect l="2783" t="14022" r="5733" b="13919"/>
          <a:stretch/>
        </p:blipFill>
        <p:spPr>
          <a:xfrm rot="20639185">
            <a:off x="-354108" y="4382203"/>
            <a:ext cx="1955286" cy="866325"/>
          </a:xfrm>
          <a:prstGeom prst="rect">
            <a:avLst/>
          </a:prstGeom>
        </p:spPr>
      </p:pic>
      <p:pic>
        <p:nvPicPr>
          <p:cNvPr id="21" name="Imagen 20" descr="Imagen que contiene luz, lámpara&#10;&#10;Descripción generada automáticamente">
            <a:extLst>
              <a:ext uri="{FF2B5EF4-FFF2-40B4-BE49-F238E27FC236}">
                <a16:creationId xmlns:a16="http://schemas.microsoft.com/office/drawing/2014/main" id="{5BEF0C80-96ED-ACA3-1509-73CBAD54B156}"/>
              </a:ext>
            </a:extLst>
          </p:cNvPr>
          <p:cNvPicPr>
            <a:picLocks noChangeAspect="1"/>
          </p:cNvPicPr>
          <p:nvPr/>
        </p:nvPicPr>
        <p:blipFill rotWithShape="1">
          <a:blip r:embed="rId11">
            <a:extLst>
              <a:ext uri="{28A0092B-C50C-407E-A947-70E740481C1C}">
                <a14:useLocalDpi xmlns:a14="http://schemas.microsoft.com/office/drawing/2010/main" val="0"/>
              </a:ext>
            </a:extLst>
          </a:blip>
          <a:srcRect l="24850" t="6158" r="23333" b="5607"/>
          <a:stretch/>
        </p:blipFill>
        <p:spPr>
          <a:xfrm>
            <a:off x="980564" y="3614794"/>
            <a:ext cx="471505" cy="451627"/>
          </a:xfrm>
          <a:prstGeom prst="rect">
            <a:avLst/>
          </a:prstGeom>
        </p:spPr>
      </p:pic>
      <p:sp>
        <p:nvSpPr>
          <p:cNvPr id="23" name="Elipse 22">
            <a:extLst>
              <a:ext uri="{FF2B5EF4-FFF2-40B4-BE49-F238E27FC236}">
                <a16:creationId xmlns:a16="http://schemas.microsoft.com/office/drawing/2014/main" id="{112AC5FB-292F-AF20-3273-D5F7C2185005}"/>
              </a:ext>
            </a:extLst>
          </p:cNvPr>
          <p:cNvSpPr/>
          <p:nvPr/>
        </p:nvSpPr>
        <p:spPr>
          <a:xfrm>
            <a:off x="13407807" y="4655444"/>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28" name="Grupo 27">
            <a:extLst>
              <a:ext uri="{FF2B5EF4-FFF2-40B4-BE49-F238E27FC236}">
                <a16:creationId xmlns:a16="http://schemas.microsoft.com/office/drawing/2014/main" id="{8168F1AF-FF19-5CE0-ACFA-FC1FAEC94904}"/>
              </a:ext>
            </a:extLst>
          </p:cNvPr>
          <p:cNvGrpSpPr/>
          <p:nvPr/>
        </p:nvGrpSpPr>
        <p:grpSpPr>
          <a:xfrm>
            <a:off x="479578" y="1325239"/>
            <a:ext cx="7725988" cy="3135952"/>
            <a:chOff x="353635" y="1274118"/>
            <a:chExt cx="7977874" cy="3238193"/>
          </a:xfrm>
        </p:grpSpPr>
        <p:sp>
          <p:nvSpPr>
            <p:cNvPr id="10" name="Rectángulo 9">
              <a:extLst>
                <a:ext uri="{FF2B5EF4-FFF2-40B4-BE49-F238E27FC236}">
                  <a16:creationId xmlns:a16="http://schemas.microsoft.com/office/drawing/2014/main" id="{013A0A0C-768A-103F-9788-31DBF077BFF4}"/>
                </a:ext>
              </a:extLst>
            </p:cNvPr>
            <p:cNvSpPr/>
            <p:nvPr/>
          </p:nvSpPr>
          <p:spPr>
            <a:xfrm>
              <a:off x="353635" y="2349689"/>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Elipse 10">
              <a:extLst>
                <a:ext uri="{FF2B5EF4-FFF2-40B4-BE49-F238E27FC236}">
                  <a16:creationId xmlns:a16="http://schemas.microsoft.com/office/drawing/2014/main" id="{58D7E544-DC0C-C77B-8580-CAE9813CF86B}"/>
                </a:ext>
              </a:extLst>
            </p:cNvPr>
            <p:cNvSpPr/>
            <p:nvPr/>
          </p:nvSpPr>
          <p:spPr>
            <a:xfrm>
              <a:off x="1338442" y="2358303"/>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Elipse 12">
              <a:extLst>
                <a:ext uri="{FF2B5EF4-FFF2-40B4-BE49-F238E27FC236}">
                  <a16:creationId xmlns:a16="http://schemas.microsoft.com/office/drawing/2014/main" id="{0060FA3F-4E9E-249A-5455-536C4A71EDFC}"/>
                </a:ext>
              </a:extLst>
            </p:cNvPr>
            <p:cNvSpPr/>
            <p:nvPr/>
          </p:nvSpPr>
          <p:spPr>
            <a:xfrm>
              <a:off x="1498925" y="1274118"/>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443307E2-2F1E-6FD3-F1B1-9D1DD0C21CD9}"/>
                </a:ext>
              </a:extLst>
            </p:cNvPr>
            <p:cNvSpPr/>
            <p:nvPr/>
          </p:nvSpPr>
          <p:spPr>
            <a:xfrm>
              <a:off x="1639948" y="2631744"/>
              <a:ext cx="85578" cy="855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Elipse 15">
              <a:extLst>
                <a:ext uri="{FF2B5EF4-FFF2-40B4-BE49-F238E27FC236}">
                  <a16:creationId xmlns:a16="http://schemas.microsoft.com/office/drawing/2014/main" id="{8422F606-6846-2810-C0AA-DCDE5A4FC325}"/>
                </a:ext>
              </a:extLst>
            </p:cNvPr>
            <p:cNvSpPr/>
            <p:nvPr/>
          </p:nvSpPr>
          <p:spPr>
            <a:xfrm>
              <a:off x="7106255" y="1700791"/>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Elipse 21">
              <a:extLst>
                <a:ext uri="{FF2B5EF4-FFF2-40B4-BE49-F238E27FC236}">
                  <a16:creationId xmlns:a16="http://schemas.microsoft.com/office/drawing/2014/main" id="{7567F1F1-DB0D-5FC5-18D4-19A9916A379B}"/>
                </a:ext>
              </a:extLst>
            </p:cNvPr>
            <p:cNvSpPr/>
            <p:nvPr/>
          </p:nvSpPr>
          <p:spPr>
            <a:xfrm>
              <a:off x="7604339" y="3866477"/>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a:extLst>
                <a:ext uri="{FF2B5EF4-FFF2-40B4-BE49-F238E27FC236}">
                  <a16:creationId xmlns:a16="http://schemas.microsoft.com/office/drawing/2014/main" id="{5FB70843-6506-4AD3-0AEC-754F6F42C3DF}"/>
                </a:ext>
              </a:extLst>
            </p:cNvPr>
            <p:cNvSpPr/>
            <p:nvPr/>
          </p:nvSpPr>
          <p:spPr>
            <a:xfrm>
              <a:off x="7756739" y="2510730"/>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Rectángulo 24">
              <a:extLst>
                <a:ext uri="{FF2B5EF4-FFF2-40B4-BE49-F238E27FC236}">
                  <a16:creationId xmlns:a16="http://schemas.microsoft.com/office/drawing/2014/main" id="{5FF43F78-8087-7207-A9F4-F0530FFFBDF6}"/>
                </a:ext>
              </a:extLst>
            </p:cNvPr>
            <p:cNvSpPr/>
            <p:nvPr/>
          </p:nvSpPr>
          <p:spPr>
            <a:xfrm>
              <a:off x="8245931" y="1556293"/>
              <a:ext cx="85578" cy="855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B34D7C7C-0EA5-1847-6DEC-93E82047218F}"/>
                </a:ext>
              </a:extLst>
            </p:cNvPr>
            <p:cNvSpPr/>
            <p:nvPr/>
          </p:nvSpPr>
          <p:spPr>
            <a:xfrm>
              <a:off x="1868805" y="4431222"/>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54108504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8" dur="5250" fill="hold"/>
                                            <p:tgtEl>
                                              <p:spTgt spid="19"/>
                                            </p:tgtEl>
                                            <p:attrNameLst>
                                              <p:attrName>ppt_x</p:attrName>
                                              <p:attrName>ppt_y</p:attrName>
                                            </p:attrNameLst>
                                          </p:cBhvr>
                                          <p:rCtr x="17" y="2531"/>
                                        </p:animMotion>
                                      </p:childTnLst>
                                    </p:cTn>
                                  </p:par>
                                  <p:par>
                                    <p:cTn id="9"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0" dur="3250" fill="hold"/>
                                            <p:tgtEl>
                                              <p:spTgt spid="17"/>
                                            </p:tgtEl>
                                            <p:attrNameLst>
                                              <p:attrName>ppt_x</p:attrName>
                                              <p:attrName>ppt_y</p:attrName>
                                            </p:attrNameLst>
                                          </p:cBhvr>
                                          <p:rCtr x="0" y="3827"/>
                                        </p:animMotion>
                                      </p:childTnLst>
                                    </p:cTn>
                                  </p:par>
                                  <p:par>
                                    <p:cTn id="11" presetID="42" presetClass="path" presetSubtype="0" repeatCount="indefinite" accel="10000" decel="10000" autoRev="1" fill="hold" nodeType="withEffect">
                                      <p:stCondLst>
                                        <p:cond delay="0"/>
                                      </p:stCondLst>
                                      <p:childTnLst>
                                        <p:animMotion origin="layout" path="M 8.33333E-7 2.22222E-6 L 0.00035 0.05031 " pathEditMode="relative" rAng="0" ptsTypes="AA">
                                          <p:cBhvr>
                                            <p:cTn id="12" dur="2500" fill="hold"/>
                                            <p:tgtEl>
                                              <p:spTgt spid="21"/>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5500" fill="hold"/>
                                            <p:tgtEl>
                                              <p:spTgt spid="2"/>
                                            </p:tgtEl>
                                            <p:attrNameLst>
                                              <p:attrName>ppt_x</p:attrName>
                                              <p:attrName>ppt_y</p:attrName>
                                            </p:attrNameLst>
                                          </p:cBhvr>
                                          <p:rCtr x="3559" y="31"/>
                                        </p:animMotion>
                                      </p:childTnLst>
                                    </p:cTn>
                                  </p:par>
                                  <p:par>
                                    <p:cTn id="15" presetID="42" presetClass="path" presetSubtype="0" repeatCount="indefinite" accel="3636" autoRev="1" fill="hold" nodeType="withEffect" p14:presetBounceEnd="5091">
                                      <p:stCondLst>
                                        <p:cond delay="100"/>
                                      </p:stCondLst>
                                      <p:childTnLst>
                                        <p:animMotion origin="layout" path="M 2.77778E-7 0.00124 L 0.01337 0.03056 " pathEditMode="relative" rAng="0" ptsTypes="AA" p14:bounceEnd="5091">
                                          <p:cBhvr>
                                            <p:cTn id="16" dur="6750" fill="hold"/>
                                            <p:tgtEl>
                                              <p:spTgt spid="7"/>
                                            </p:tgtEl>
                                            <p:attrNameLst>
                                              <p:attrName>ppt_x</p:attrName>
                                              <p:attrName>ppt_y</p:attrName>
                                            </p:attrNameLst>
                                          </p:cBhvr>
                                          <p:rCtr x="660" y="1451"/>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3500" fill="hold"/>
                                            <p:tgtEl>
                                              <p:spTgt spid="7"/>
                                            </p:tgtEl>
                                            <p:attrNameLst>
                                              <p:attrName>r</p:attrName>
                                            </p:attrNameLst>
                                          </p:cBhvr>
                                        </p:animRot>
                                      </p:childTnLst>
                                    </p:cTn>
                                  </p:par>
                                  <p:par>
                                    <p:cTn id="19" presetID="42" presetClass="path" presetSubtype="0" repeatCount="indefinite" accel="3636" autoRev="1" fill="hold" nodeType="withEffect" p14:presetBounceEnd="5091">
                                      <p:stCondLst>
                                        <p:cond delay="100"/>
                                      </p:stCondLst>
                                      <p:childTnLst>
                                        <p:animMotion origin="layout" path="M -2.77778E-7 0.00123 L 0.01337 0.03055 " pathEditMode="relative" rAng="0" ptsTypes="AA" p14:bounceEnd="5091">
                                          <p:cBhvr>
                                            <p:cTn id="20" dur="3250" fill="hold"/>
                                            <p:tgtEl>
                                              <p:spTgt spid="9"/>
                                            </p:tgtEl>
                                            <p:attrNameLst>
                                              <p:attrName>ppt_x</p:attrName>
                                              <p:attrName>ppt_y</p:attrName>
                                            </p:attrNameLst>
                                          </p:cBhvr>
                                          <p:rCtr x="660" y="1451"/>
                                        </p:animMotion>
                                      </p:childTnLst>
                                    </p:cTn>
                                  </p:par>
                                  <p:par>
                                    <p:cTn id="21" presetID="8" presetClass="emph" presetSubtype="0" repeatCount="indefinite" accel="2500" autoRev="1" fill="hold" nodeType="withEffect" p14:presetBounceEnd="3500">
                                      <p:stCondLst>
                                        <p:cond delay="0"/>
                                      </p:stCondLst>
                                      <p:childTnLst>
                                        <p:animRot by="300000" p14:bounceEnd="3500">
                                          <p:cBhvr>
                                            <p:cTn id="22" dur="8250" fill="hold"/>
                                            <p:tgtEl>
                                              <p:spTgt spid="9"/>
                                            </p:tgtEl>
                                            <p:attrNameLst>
                                              <p:attrName>r</p:attrName>
                                            </p:attrNameLst>
                                          </p:cBhvr>
                                        </p:animRot>
                                      </p:childTnLst>
                                    </p:cTn>
                                  </p:par>
                                  <p:par>
                                    <p:cTn id="23" presetID="42" presetClass="path" presetSubtype="0" repeatCount="indefinite" accel="9000" decel="8000" autoRev="1" fill="hold" nodeType="withEffect">
                                      <p:stCondLst>
                                        <p:cond delay="100"/>
                                      </p:stCondLst>
                                      <p:childTnLst>
                                        <p:animMotion origin="layout" path="M 2.77778E-7 -1.48148E-6 L 0.00677 -0.0179 " pathEditMode="relative" rAng="0" ptsTypes="AA">
                                          <p:cBhvr>
                                            <p:cTn id="24" dur="2750" fill="hold"/>
                                            <p:tgtEl>
                                              <p:spTgt spid="6"/>
                                            </p:tgtEl>
                                            <p:attrNameLst>
                                              <p:attrName>ppt_x</p:attrName>
                                              <p:attrName>ppt_y</p:attrName>
                                            </p:attrNameLst>
                                          </p:cBhvr>
                                          <p:rCtr x="330" y="-895"/>
                                        </p:animMotion>
                                      </p:childTnLst>
                                    </p:cTn>
                                  </p:par>
                                  <p:par>
                                    <p:cTn id="25" presetID="8" presetClass="emph" presetSubtype="0" repeatCount="indefinite" accel="2500" autoRev="1" fill="hold" nodeType="withEffect" p14:presetBounceEnd="3500">
                                      <p:stCondLst>
                                        <p:cond delay="0"/>
                                      </p:stCondLst>
                                      <p:childTnLst>
                                        <p:animRot by="300000" p14:bounceEnd="3500">
                                          <p:cBhvr>
                                            <p:cTn id="26" dur="6750" fill="hold"/>
                                            <p:tgtEl>
                                              <p:spTgt spid="6"/>
                                            </p:tgtEl>
                                            <p:attrNameLst>
                                              <p:attrName>r</p:attrName>
                                            </p:attrNameLst>
                                          </p:cBhvr>
                                        </p:animRot>
                                      </p:childTnLst>
                                    </p:cTn>
                                  </p:par>
                                  <p:par>
                                    <p:cTn id="27" presetID="42" presetClass="path" presetSubtype="0" repeatCount="indefinite" accel="3636" decel="4000" autoRev="1" fill="hold" nodeType="withEffect">
                                      <p:stCondLst>
                                        <p:cond delay="100"/>
                                      </p:stCondLst>
                                      <p:childTnLst>
                                        <p:animMotion origin="layout" path="M -3.88889E-6 -4.93827E-7 L 0.00539 -0.01049 " pathEditMode="relative" rAng="0" ptsTypes="AA">
                                          <p:cBhvr>
                                            <p:cTn id="28" dur="4500" fill="hold"/>
                                            <p:tgtEl>
                                              <p:spTgt spid="3"/>
                                            </p:tgtEl>
                                            <p:attrNameLst>
                                              <p:attrName>ppt_x</p:attrName>
                                              <p:attrName>ppt_y</p:attrName>
                                            </p:attrNameLst>
                                          </p:cBhvr>
                                          <p:rCtr x="260" y="-525"/>
                                        </p:animMotion>
                                      </p:childTnLst>
                                    </p:cTn>
                                  </p:par>
                                  <p:par>
                                    <p:cTn id="29" presetID="8" presetClass="emph" presetSubtype="0" repeatCount="indefinite" accel="2500" autoRev="1" fill="hold" nodeType="withEffect" p14:presetBounceEnd="3500">
                                      <p:stCondLst>
                                        <p:cond delay="0"/>
                                      </p:stCondLst>
                                      <p:childTnLst>
                                        <p:animRot by="300000" p14:bounceEnd="3500">
                                          <p:cBhvr>
                                            <p:cTn id="30" dur="3500" fill="hold"/>
                                            <p:tgtEl>
                                              <p:spTgt spid="3"/>
                                            </p:tgtEl>
                                            <p:attrNameLst>
                                              <p:attrName>r</p:attrName>
                                            </p:attrNameLst>
                                          </p:cBhvr>
                                        </p:animRot>
                                      </p:childTnLst>
                                    </p:cTn>
                                  </p:par>
                                  <p:par>
                                    <p:cTn id="31" presetID="8" presetClass="emph" presetSubtype="0" repeatCount="indefinite" accel="8000" decel="9000" autoRev="1" fill="hold" nodeType="withEffect">
                                      <p:stCondLst>
                                        <p:cond delay="0"/>
                                      </p:stCondLst>
                                      <p:childTnLst>
                                        <p:animRot by="600000">
                                          <p:cBhvr>
                                            <p:cTn id="32" dur="4000" fill="hold"/>
                                            <p:tgtEl>
                                              <p:spTgt spid="15"/>
                                            </p:tgtEl>
                                            <p:attrNameLst>
                                              <p:attrName>r</p:attrName>
                                            </p:attrNameLst>
                                          </p:cBhvr>
                                        </p:animRot>
                                      </p:childTnLst>
                                    </p:cTn>
                                  </p:par>
                                  <p:par>
                                    <p:cTn id="33"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34" dur="4000" fill="hold"/>
                                            <p:tgtEl>
                                              <p:spTgt spid="15"/>
                                            </p:tgtEl>
                                            <p:attrNameLst>
                                              <p:attrName>ppt_x</p:attrName>
                                              <p:attrName>ppt_y</p:attrName>
                                            </p:attrNameLst>
                                          </p:cBhvr>
                                          <p:rCtr x="0" y="1975"/>
                                        </p:animMotion>
                                      </p:childTnLst>
                                    </p:cTn>
                                  </p:par>
                                  <p:par>
                                    <p:cTn id="35" presetID="8" presetClass="emph" presetSubtype="0" repeatCount="indefinite" accel="8000" decel="9000" autoRev="1" fill="hold" nodeType="withEffect">
                                      <p:stCondLst>
                                        <p:cond delay="0"/>
                                      </p:stCondLst>
                                      <p:childTnLst>
                                        <p:animRot by="600000">
                                          <p:cBhvr>
                                            <p:cTn id="36" dur="2500" fill="hold"/>
                                            <p:tgtEl>
                                              <p:spTgt spid="20"/>
                                            </p:tgtEl>
                                            <p:attrNameLst>
                                              <p:attrName>r</p:attrName>
                                            </p:attrNameLst>
                                          </p:cBhvr>
                                        </p:animRot>
                                      </p:childTnLst>
                                    </p:cTn>
                                  </p:par>
                                  <p:par>
                                    <p:cTn id="37" presetID="42" presetClass="path" presetSubtype="0" repeatCount="indefinite" accel="8000" decel="9000" autoRev="1" fill="hold" nodeType="withEffect">
                                      <p:stCondLst>
                                        <p:cond delay="0"/>
                                      </p:stCondLst>
                                      <p:childTnLst>
                                        <p:animMotion origin="layout" path="M 8.33333E-7 -0.00185 L 8.33333E-7 0.03766 " pathEditMode="relative" rAng="0" ptsTypes="AA">
                                          <p:cBhvr>
                                            <p:cTn id="38" dur="2750" fill="hold"/>
                                            <p:tgtEl>
                                              <p:spTgt spid="20"/>
                                            </p:tgtEl>
                                            <p:attrNameLst>
                                              <p:attrName>ppt_x</p:attrName>
                                              <p:attrName>ppt_y</p:attrName>
                                            </p:attrNameLst>
                                          </p:cBhvr>
                                          <p:rCtr x="0" y="1975"/>
                                        </p:animMotion>
                                      </p:childTnLst>
                                    </p:cTn>
                                  </p:par>
                                  <p:par>
                                    <p:cTn id="39" presetID="10" presetClass="entr" presetSubtype="0" fill="hold" grpId="0" nodeType="withEffect">
                                      <p:stCondLst>
                                        <p:cond delay="80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600"/>
                                            <p:tgtEl>
                                              <p:spTgt spid="4"/>
                                            </p:tgtEl>
                                          </p:cBhvr>
                                        </p:animEffect>
                                      </p:childTnLst>
                                    </p:cTn>
                                  </p:par>
                                  <p:par>
                                    <p:cTn id="42" presetID="10" presetClass="entr" presetSubtype="0" fill="hold" grpId="0" nodeType="withEffect">
                                      <p:stCondLst>
                                        <p:cond delay="110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1200"/>
                                            <p:tgtEl>
                                              <p:spTgt spid="5"/>
                                            </p:tgtEl>
                                          </p:cBhvr>
                                        </p:animEffect>
                                      </p:childTnLst>
                                    </p:cTn>
                                  </p:par>
                                  <p:par>
                                    <p:cTn id="45" presetID="10" presetClass="entr" presetSubtype="0" fill="hold" grpId="0" nodeType="withEffect">
                                      <p:stCondLst>
                                        <p:cond delay="150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2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8" dur="5250" fill="hold"/>
                                            <p:tgtEl>
                                              <p:spTgt spid="19"/>
                                            </p:tgtEl>
                                            <p:attrNameLst>
                                              <p:attrName>ppt_x</p:attrName>
                                              <p:attrName>ppt_y</p:attrName>
                                            </p:attrNameLst>
                                          </p:cBhvr>
                                          <p:rCtr x="17" y="2531"/>
                                        </p:animMotion>
                                      </p:childTnLst>
                                    </p:cTn>
                                  </p:par>
                                  <p:par>
                                    <p:cTn id="9"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0" dur="3250" fill="hold"/>
                                            <p:tgtEl>
                                              <p:spTgt spid="17"/>
                                            </p:tgtEl>
                                            <p:attrNameLst>
                                              <p:attrName>ppt_x</p:attrName>
                                              <p:attrName>ppt_y</p:attrName>
                                            </p:attrNameLst>
                                          </p:cBhvr>
                                          <p:rCtr x="0" y="3827"/>
                                        </p:animMotion>
                                      </p:childTnLst>
                                    </p:cTn>
                                  </p:par>
                                  <p:par>
                                    <p:cTn id="11" presetID="42" presetClass="path" presetSubtype="0" repeatCount="indefinite" accel="10000" decel="10000" autoRev="1" fill="hold" nodeType="withEffect">
                                      <p:stCondLst>
                                        <p:cond delay="0"/>
                                      </p:stCondLst>
                                      <p:childTnLst>
                                        <p:animMotion origin="layout" path="M 8.33333E-7 2.22222E-6 L 0.00035 0.05031 " pathEditMode="relative" rAng="0" ptsTypes="AA">
                                          <p:cBhvr>
                                            <p:cTn id="12" dur="2500" fill="hold"/>
                                            <p:tgtEl>
                                              <p:spTgt spid="21"/>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5500" fill="hold"/>
                                            <p:tgtEl>
                                              <p:spTgt spid="2"/>
                                            </p:tgtEl>
                                            <p:attrNameLst>
                                              <p:attrName>ppt_x</p:attrName>
                                              <p:attrName>ppt_y</p:attrName>
                                            </p:attrNameLst>
                                          </p:cBhvr>
                                          <p:rCtr x="3559" y="31"/>
                                        </p:animMotion>
                                      </p:childTnLst>
                                    </p:cTn>
                                  </p:par>
                                  <p:par>
                                    <p:cTn id="15" presetID="42" presetClass="path" presetSubtype="0" repeatCount="indefinite" accel="3636" autoRev="1" fill="hold" nodeType="withEffect">
                                      <p:stCondLst>
                                        <p:cond delay="100"/>
                                      </p:stCondLst>
                                      <p:childTnLst>
                                        <p:animMotion origin="layout" path="M 2.77778E-7 0.00124 L 0.01337 0.03056 " pathEditMode="relative" rAng="0" ptsTypes="AA">
                                          <p:cBhvr>
                                            <p:cTn id="16" dur="6750" fill="hold"/>
                                            <p:tgtEl>
                                              <p:spTgt spid="7"/>
                                            </p:tgtEl>
                                            <p:attrNameLst>
                                              <p:attrName>ppt_x</p:attrName>
                                              <p:attrName>ppt_y</p:attrName>
                                            </p:attrNameLst>
                                          </p:cBhvr>
                                          <p:rCtr x="660" y="1451"/>
                                        </p:animMotion>
                                      </p:childTnLst>
                                    </p:cTn>
                                  </p:par>
                                  <p:par>
                                    <p:cTn id="17" presetID="8" presetClass="emph" presetSubtype="0" repeatCount="indefinite" accel="2500" autoRev="1" fill="hold" nodeType="withEffect">
                                      <p:stCondLst>
                                        <p:cond delay="0"/>
                                      </p:stCondLst>
                                      <p:childTnLst>
                                        <p:animRot by="300000">
                                          <p:cBhvr>
                                            <p:cTn id="18" dur="3500" fill="hold"/>
                                            <p:tgtEl>
                                              <p:spTgt spid="7"/>
                                            </p:tgtEl>
                                            <p:attrNameLst>
                                              <p:attrName>r</p:attrName>
                                            </p:attrNameLst>
                                          </p:cBhvr>
                                        </p:animRot>
                                      </p:childTnLst>
                                    </p:cTn>
                                  </p:par>
                                  <p:par>
                                    <p:cTn id="19" presetID="42" presetClass="path" presetSubtype="0" repeatCount="indefinite" accel="3636" autoRev="1" fill="hold" nodeType="withEffect">
                                      <p:stCondLst>
                                        <p:cond delay="100"/>
                                      </p:stCondLst>
                                      <p:childTnLst>
                                        <p:animMotion origin="layout" path="M -2.77778E-7 0.00123 L 0.01337 0.03055 " pathEditMode="relative" rAng="0" ptsTypes="AA">
                                          <p:cBhvr>
                                            <p:cTn id="20" dur="3250" fill="hold"/>
                                            <p:tgtEl>
                                              <p:spTgt spid="9"/>
                                            </p:tgtEl>
                                            <p:attrNameLst>
                                              <p:attrName>ppt_x</p:attrName>
                                              <p:attrName>ppt_y</p:attrName>
                                            </p:attrNameLst>
                                          </p:cBhvr>
                                          <p:rCtr x="660" y="1451"/>
                                        </p:animMotion>
                                      </p:childTnLst>
                                    </p:cTn>
                                  </p:par>
                                  <p:par>
                                    <p:cTn id="21" presetID="8" presetClass="emph" presetSubtype="0" repeatCount="indefinite" accel="2500" autoRev="1" fill="hold" nodeType="withEffect">
                                      <p:stCondLst>
                                        <p:cond delay="0"/>
                                      </p:stCondLst>
                                      <p:childTnLst>
                                        <p:animRot by="300000">
                                          <p:cBhvr>
                                            <p:cTn id="22" dur="8250" fill="hold"/>
                                            <p:tgtEl>
                                              <p:spTgt spid="9"/>
                                            </p:tgtEl>
                                            <p:attrNameLst>
                                              <p:attrName>r</p:attrName>
                                            </p:attrNameLst>
                                          </p:cBhvr>
                                        </p:animRot>
                                      </p:childTnLst>
                                    </p:cTn>
                                  </p:par>
                                  <p:par>
                                    <p:cTn id="23" presetID="42" presetClass="path" presetSubtype="0" repeatCount="indefinite" accel="9000" decel="8000" autoRev="1" fill="hold" nodeType="withEffect">
                                      <p:stCondLst>
                                        <p:cond delay="100"/>
                                      </p:stCondLst>
                                      <p:childTnLst>
                                        <p:animMotion origin="layout" path="M 2.77778E-7 -1.48148E-6 L 0.00677 -0.0179 " pathEditMode="relative" rAng="0" ptsTypes="AA">
                                          <p:cBhvr>
                                            <p:cTn id="24" dur="2750" fill="hold"/>
                                            <p:tgtEl>
                                              <p:spTgt spid="6"/>
                                            </p:tgtEl>
                                            <p:attrNameLst>
                                              <p:attrName>ppt_x</p:attrName>
                                              <p:attrName>ppt_y</p:attrName>
                                            </p:attrNameLst>
                                          </p:cBhvr>
                                          <p:rCtr x="330" y="-895"/>
                                        </p:animMotion>
                                      </p:childTnLst>
                                    </p:cTn>
                                  </p:par>
                                  <p:par>
                                    <p:cTn id="25" presetID="8" presetClass="emph" presetSubtype="0" repeatCount="indefinite" accel="2500" autoRev="1" fill="hold" nodeType="withEffect">
                                      <p:stCondLst>
                                        <p:cond delay="0"/>
                                      </p:stCondLst>
                                      <p:childTnLst>
                                        <p:animRot by="300000">
                                          <p:cBhvr>
                                            <p:cTn id="26" dur="6750" fill="hold"/>
                                            <p:tgtEl>
                                              <p:spTgt spid="6"/>
                                            </p:tgtEl>
                                            <p:attrNameLst>
                                              <p:attrName>r</p:attrName>
                                            </p:attrNameLst>
                                          </p:cBhvr>
                                        </p:animRot>
                                      </p:childTnLst>
                                    </p:cTn>
                                  </p:par>
                                  <p:par>
                                    <p:cTn id="27" presetID="42" presetClass="path" presetSubtype="0" repeatCount="indefinite" accel="3636" decel="4000" autoRev="1" fill="hold" nodeType="withEffect">
                                      <p:stCondLst>
                                        <p:cond delay="100"/>
                                      </p:stCondLst>
                                      <p:childTnLst>
                                        <p:animMotion origin="layout" path="M -3.88889E-6 -4.93827E-7 L 0.00539 -0.01049 " pathEditMode="relative" rAng="0" ptsTypes="AA">
                                          <p:cBhvr>
                                            <p:cTn id="28" dur="4500" fill="hold"/>
                                            <p:tgtEl>
                                              <p:spTgt spid="3"/>
                                            </p:tgtEl>
                                            <p:attrNameLst>
                                              <p:attrName>ppt_x</p:attrName>
                                              <p:attrName>ppt_y</p:attrName>
                                            </p:attrNameLst>
                                          </p:cBhvr>
                                          <p:rCtr x="260" y="-525"/>
                                        </p:animMotion>
                                      </p:childTnLst>
                                    </p:cTn>
                                  </p:par>
                                  <p:par>
                                    <p:cTn id="29" presetID="8" presetClass="emph" presetSubtype="0" repeatCount="indefinite" accel="2500" autoRev="1" fill="hold" nodeType="withEffect">
                                      <p:stCondLst>
                                        <p:cond delay="0"/>
                                      </p:stCondLst>
                                      <p:childTnLst>
                                        <p:animRot by="300000">
                                          <p:cBhvr>
                                            <p:cTn id="30" dur="3500" fill="hold"/>
                                            <p:tgtEl>
                                              <p:spTgt spid="3"/>
                                            </p:tgtEl>
                                            <p:attrNameLst>
                                              <p:attrName>r</p:attrName>
                                            </p:attrNameLst>
                                          </p:cBhvr>
                                        </p:animRot>
                                      </p:childTnLst>
                                    </p:cTn>
                                  </p:par>
                                  <p:par>
                                    <p:cTn id="31" presetID="8" presetClass="emph" presetSubtype="0" repeatCount="indefinite" accel="8000" decel="9000" autoRev="1" fill="hold" nodeType="withEffect">
                                      <p:stCondLst>
                                        <p:cond delay="0"/>
                                      </p:stCondLst>
                                      <p:childTnLst>
                                        <p:animRot by="600000">
                                          <p:cBhvr>
                                            <p:cTn id="32" dur="4000" fill="hold"/>
                                            <p:tgtEl>
                                              <p:spTgt spid="15"/>
                                            </p:tgtEl>
                                            <p:attrNameLst>
                                              <p:attrName>r</p:attrName>
                                            </p:attrNameLst>
                                          </p:cBhvr>
                                        </p:animRot>
                                      </p:childTnLst>
                                    </p:cTn>
                                  </p:par>
                                  <p:par>
                                    <p:cTn id="33"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34" dur="4000" fill="hold"/>
                                            <p:tgtEl>
                                              <p:spTgt spid="15"/>
                                            </p:tgtEl>
                                            <p:attrNameLst>
                                              <p:attrName>ppt_x</p:attrName>
                                              <p:attrName>ppt_y</p:attrName>
                                            </p:attrNameLst>
                                          </p:cBhvr>
                                          <p:rCtr x="0" y="1975"/>
                                        </p:animMotion>
                                      </p:childTnLst>
                                    </p:cTn>
                                  </p:par>
                                  <p:par>
                                    <p:cTn id="35" presetID="8" presetClass="emph" presetSubtype="0" repeatCount="indefinite" accel="8000" decel="9000" autoRev="1" fill="hold" nodeType="withEffect">
                                      <p:stCondLst>
                                        <p:cond delay="0"/>
                                      </p:stCondLst>
                                      <p:childTnLst>
                                        <p:animRot by="600000">
                                          <p:cBhvr>
                                            <p:cTn id="36" dur="2500" fill="hold"/>
                                            <p:tgtEl>
                                              <p:spTgt spid="20"/>
                                            </p:tgtEl>
                                            <p:attrNameLst>
                                              <p:attrName>r</p:attrName>
                                            </p:attrNameLst>
                                          </p:cBhvr>
                                        </p:animRot>
                                      </p:childTnLst>
                                    </p:cTn>
                                  </p:par>
                                  <p:par>
                                    <p:cTn id="37" presetID="42" presetClass="path" presetSubtype="0" repeatCount="indefinite" accel="8000" decel="9000" autoRev="1" fill="hold" nodeType="withEffect">
                                      <p:stCondLst>
                                        <p:cond delay="0"/>
                                      </p:stCondLst>
                                      <p:childTnLst>
                                        <p:animMotion origin="layout" path="M 8.33333E-7 -0.00185 L 8.33333E-7 0.03766 " pathEditMode="relative" rAng="0" ptsTypes="AA">
                                          <p:cBhvr>
                                            <p:cTn id="38" dur="2750" fill="hold"/>
                                            <p:tgtEl>
                                              <p:spTgt spid="20"/>
                                            </p:tgtEl>
                                            <p:attrNameLst>
                                              <p:attrName>ppt_x</p:attrName>
                                              <p:attrName>ppt_y</p:attrName>
                                            </p:attrNameLst>
                                          </p:cBhvr>
                                          <p:rCtr x="0" y="1975"/>
                                        </p:animMotion>
                                      </p:childTnLst>
                                    </p:cTn>
                                  </p:par>
                                  <p:par>
                                    <p:cTn id="39" presetID="10" presetClass="entr" presetSubtype="0" fill="hold" grpId="0" nodeType="withEffect">
                                      <p:stCondLst>
                                        <p:cond delay="80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600"/>
                                            <p:tgtEl>
                                              <p:spTgt spid="4"/>
                                            </p:tgtEl>
                                          </p:cBhvr>
                                        </p:animEffect>
                                      </p:childTnLst>
                                    </p:cTn>
                                  </p:par>
                                  <p:par>
                                    <p:cTn id="42" presetID="10" presetClass="entr" presetSubtype="0" fill="hold" grpId="0" nodeType="withEffect">
                                      <p:stCondLst>
                                        <p:cond delay="110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1200"/>
                                            <p:tgtEl>
                                              <p:spTgt spid="5"/>
                                            </p:tgtEl>
                                          </p:cBhvr>
                                        </p:animEffect>
                                      </p:childTnLst>
                                    </p:cTn>
                                  </p:par>
                                  <p:par>
                                    <p:cTn id="45" presetID="10" presetClass="entr" presetSubtype="0" fill="hold" grpId="0" nodeType="withEffect">
                                      <p:stCondLst>
                                        <p:cond delay="150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2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Marcador de texto 37">
            <a:extLst>
              <a:ext uri="{FF2B5EF4-FFF2-40B4-BE49-F238E27FC236}">
                <a16:creationId xmlns:a16="http://schemas.microsoft.com/office/drawing/2014/main" id="{3216E7F6-9D92-0AE4-0746-F04BE3C9FBEA}"/>
              </a:ext>
            </a:extLst>
          </p:cNvPr>
          <p:cNvSpPr>
            <a:spLocks noGrp="1"/>
          </p:cNvSpPr>
          <p:nvPr>
            <p:ph type="body" idx="24"/>
          </p:nvPr>
        </p:nvSpPr>
        <p:spPr>
          <a:xfrm>
            <a:off x="1191716" y="2604021"/>
            <a:ext cx="1988314" cy="282045"/>
          </a:xfrm>
        </p:spPr>
        <p:txBody>
          <a:bodyPr/>
          <a:lstStyle/>
          <a:p>
            <a:r>
              <a:rPr lang="en-US" dirty="0"/>
              <a:t>k from 2 to 20</a:t>
            </a:r>
          </a:p>
        </p:txBody>
      </p:sp>
      <p:sp>
        <p:nvSpPr>
          <p:cNvPr id="39" name="Marcador de texto 38">
            <a:extLst>
              <a:ext uri="{FF2B5EF4-FFF2-40B4-BE49-F238E27FC236}">
                <a16:creationId xmlns:a16="http://schemas.microsoft.com/office/drawing/2014/main" id="{FD6CE995-2A72-A242-F5DC-BC7BC428A75A}"/>
              </a:ext>
            </a:extLst>
          </p:cNvPr>
          <p:cNvSpPr>
            <a:spLocks noGrp="1"/>
          </p:cNvSpPr>
          <p:nvPr>
            <p:ph type="body" idx="26"/>
          </p:nvPr>
        </p:nvSpPr>
        <p:spPr>
          <a:xfrm>
            <a:off x="1191716" y="2257435"/>
            <a:ext cx="1988314" cy="392481"/>
          </a:xfrm>
        </p:spPr>
        <p:txBody>
          <a:bodyPr/>
          <a:lstStyle/>
          <a:p>
            <a:r>
              <a:rPr lang="en-US" dirty="0" err="1"/>
              <a:t>Kmeans</a:t>
            </a:r>
            <a:endParaRPr lang="en-US" dirty="0"/>
          </a:p>
        </p:txBody>
      </p:sp>
      <p:sp>
        <p:nvSpPr>
          <p:cNvPr id="40" name="Marcador de texto 39">
            <a:extLst>
              <a:ext uri="{FF2B5EF4-FFF2-40B4-BE49-F238E27FC236}">
                <a16:creationId xmlns:a16="http://schemas.microsoft.com/office/drawing/2014/main" id="{CA4EEED2-7AA6-DC1B-9388-461C48AFA7D0}"/>
              </a:ext>
            </a:extLst>
          </p:cNvPr>
          <p:cNvSpPr>
            <a:spLocks noGrp="1"/>
          </p:cNvSpPr>
          <p:nvPr>
            <p:ph type="body" idx="27"/>
          </p:nvPr>
        </p:nvSpPr>
        <p:spPr>
          <a:xfrm>
            <a:off x="3441383" y="2604021"/>
            <a:ext cx="1988314" cy="859759"/>
          </a:xfrm>
        </p:spPr>
        <p:txBody>
          <a:bodyPr/>
          <a:lstStyle/>
          <a:p>
            <a:r>
              <a:rPr lang="en-US" dirty="0"/>
              <a:t>k from 2 to 20</a:t>
            </a:r>
          </a:p>
          <a:p>
            <a:r>
              <a:rPr lang="en-US" dirty="0" err="1"/>
              <a:t>maxIter</a:t>
            </a:r>
            <a:r>
              <a:rPr lang="en-US" dirty="0"/>
              <a:t> of 50</a:t>
            </a:r>
          </a:p>
        </p:txBody>
      </p:sp>
      <p:sp>
        <p:nvSpPr>
          <p:cNvPr id="41" name="Marcador de texto 40">
            <a:extLst>
              <a:ext uri="{FF2B5EF4-FFF2-40B4-BE49-F238E27FC236}">
                <a16:creationId xmlns:a16="http://schemas.microsoft.com/office/drawing/2014/main" id="{0B9AD482-0B21-5C17-71C1-4B9D6CF4AB6B}"/>
              </a:ext>
            </a:extLst>
          </p:cNvPr>
          <p:cNvSpPr>
            <a:spLocks noGrp="1"/>
          </p:cNvSpPr>
          <p:nvPr>
            <p:ph type="body" idx="28"/>
          </p:nvPr>
        </p:nvSpPr>
        <p:spPr>
          <a:xfrm>
            <a:off x="3441383" y="2257435"/>
            <a:ext cx="1988314" cy="392481"/>
          </a:xfrm>
        </p:spPr>
        <p:txBody>
          <a:bodyPr/>
          <a:lstStyle/>
          <a:p>
            <a:r>
              <a:rPr lang="en-US" dirty="0"/>
              <a:t>B-KMEANS</a:t>
            </a:r>
          </a:p>
        </p:txBody>
      </p:sp>
      <p:sp>
        <p:nvSpPr>
          <p:cNvPr id="42" name="Marcador de texto 41">
            <a:extLst>
              <a:ext uri="{FF2B5EF4-FFF2-40B4-BE49-F238E27FC236}">
                <a16:creationId xmlns:a16="http://schemas.microsoft.com/office/drawing/2014/main" id="{55B9AFC0-142D-B3DE-8DEA-173C2E26D746}"/>
              </a:ext>
            </a:extLst>
          </p:cNvPr>
          <p:cNvSpPr>
            <a:spLocks noGrp="1"/>
          </p:cNvSpPr>
          <p:nvPr>
            <p:ph type="body" idx="29"/>
          </p:nvPr>
        </p:nvSpPr>
        <p:spPr>
          <a:xfrm>
            <a:off x="5730069" y="2604021"/>
            <a:ext cx="1988314" cy="673382"/>
          </a:xfrm>
        </p:spPr>
        <p:txBody>
          <a:bodyPr/>
          <a:lstStyle/>
          <a:p>
            <a:r>
              <a:rPr lang="en-US" dirty="0"/>
              <a:t>k from 2 to 20</a:t>
            </a:r>
          </a:p>
          <a:p>
            <a:r>
              <a:rPr lang="en-US" dirty="0" err="1"/>
              <a:t>Tolarance</a:t>
            </a:r>
            <a:r>
              <a:rPr lang="en-US" dirty="0"/>
              <a:t> of 0.01</a:t>
            </a:r>
          </a:p>
        </p:txBody>
      </p:sp>
      <p:sp>
        <p:nvSpPr>
          <p:cNvPr id="43" name="Marcador de texto 42">
            <a:extLst>
              <a:ext uri="{FF2B5EF4-FFF2-40B4-BE49-F238E27FC236}">
                <a16:creationId xmlns:a16="http://schemas.microsoft.com/office/drawing/2014/main" id="{CB3CE7EF-5F2F-0EAD-4DFC-6752E44EEDDB}"/>
              </a:ext>
            </a:extLst>
          </p:cNvPr>
          <p:cNvSpPr>
            <a:spLocks noGrp="1"/>
          </p:cNvSpPr>
          <p:nvPr>
            <p:ph type="body" idx="30"/>
          </p:nvPr>
        </p:nvSpPr>
        <p:spPr>
          <a:xfrm>
            <a:off x="5691050" y="2257435"/>
            <a:ext cx="1988314" cy="392481"/>
          </a:xfrm>
        </p:spPr>
        <p:txBody>
          <a:bodyPr/>
          <a:lstStyle/>
          <a:p>
            <a:r>
              <a:rPr lang="es-ES" dirty="0"/>
              <a:t>GMM</a:t>
            </a:r>
          </a:p>
        </p:txBody>
      </p:sp>
      <p:grpSp>
        <p:nvGrpSpPr>
          <p:cNvPr id="10" name="Grupo 9">
            <a:extLst>
              <a:ext uri="{FF2B5EF4-FFF2-40B4-BE49-F238E27FC236}">
                <a16:creationId xmlns:a16="http://schemas.microsoft.com/office/drawing/2014/main" id="{CE9B48DB-C539-6EEA-2763-9A7E04BBB7B4}"/>
              </a:ext>
            </a:extLst>
          </p:cNvPr>
          <p:cNvGrpSpPr/>
          <p:nvPr/>
        </p:nvGrpSpPr>
        <p:grpSpPr>
          <a:xfrm>
            <a:off x="613346" y="609091"/>
            <a:ext cx="7967844" cy="2188847"/>
            <a:chOff x="613346" y="609091"/>
            <a:chExt cx="7967844" cy="2188847"/>
          </a:xfrm>
        </p:grpSpPr>
        <p:sp>
          <p:nvSpPr>
            <p:cNvPr id="2" name="Elipse 1">
              <a:extLst>
                <a:ext uri="{FF2B5EF4-FFF2-40B4-BE49-F238E27FC236}">
                  <a16:creationId xmlns:a16="http://schemas.microsoft.com/office/drawing/2014/main" id="{FF0C48EC-B252-E394-7CA5-22C0453CD3B4}"/>
                </a:ext>
              </a:extLst>
            </p:cNvPr>
            <p:cNvSpPr/>
            <p:nvPr/>
          </p:nvSpPr>
          <p:spPr>
            <a:xfrm>
              <a:off x="8341922" y="2716849"/>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Elipse 2">
              <a:extLst>
                <a:ext uri="{FF2B5EF4-FFF2-40B4-BE49-F238E27FC236}">
                  <a16:creationId xmlns:a16="http://schemas.microsoft.com/office/drawing/2014/main" id="{846BD4EB-71CC-4F18-F317-76D69425B812}"/>
                </a:ext>
              </a:extLst>
            </p:cNvPr>
            <p:cNvSpPr/>
            <p:nvPr/>
          </p:nvSpPr>
          <p:spPr>
            <a:xfrm>
              <a:off x="962025" y="1055259"/>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Rectángulo 6">
              <a:extLst>
                <a:ext uri="{FF2B5EF4-FFF2-40B4-BE49-F238E27FC236}">
                  <a16:creationId xmlns:a16="http://schemas.microsoft.com/office/drawing/2014/main" id="{3913437F-6939-3F60-EF88-8B43CB2DBB53}"/>
                </a:ext>
              </a:extLst>
            </p:cNvPr>
            <p:cNvSpPr/>
            <p:nvPr/>
          </p:nvSpPr>
          <p:spPr>
            <a:xfrm>
              <a:off x="613346" y="1655189"/>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Rectángulo 7">
              <a:extLst>
                <a:ext uri="{FF2B5EF4-FFF2-40B4-BE49-F238E27FC236}">
                  <a16:creationId xmlns:a16="http://schemas.microsoft.com/office/drawing/2014/main" id="{E6BF8A05-22A9-D8CB-43B7-501EA721F248}"/>
                </a:ext>
              </a:extLst>
            </p:cNvPr>
            <p:cNvSpPr/>
            <p:nvPr/>
          </p:nvSpPr>
          <p:spPr>
            <a:xfrm>
              <a:off x="8470636" y="2091234"/>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Elipse 8">
              <a:extLst>
                <a:ext uri="{FF2B5EF4-FFF2-40B4-BE49-F238E27FC236}">
                  <a16:creationId xmlns:a16="http://schemas.microsoft.com/office/drawing/2014/main" id="{B7014465-63A5-E693-2E47-469AA828E83F}"/>
                </a:ext>
              </a:extLst>
            </p:cNvPr>
            <p:cNvSpPr/>
            <p:nvPr/>
          </p:nvSpPr>
          <p:spPr>
            <a:xfrm>
              <a:off x="7429500" y="609091"/>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cxnSp>
        <p:nvCxnSpPr>
          <p:cNvPr id="6" name="Straight Connector 5">
            <a:extLst>
              <a:ext uri="{FF2B5EF4-FFF2-40B4-BE49-F238E27FC236}">
                <a16:creationId xmlns:a16="http://schemas.microsoft.com/office/drawing/2014/main" id="{4F43FE1F-200A-0784-9F63-6542F02C6EA2}"/>
              </a:ext>
            </a:extLst>
          </p:cNvPr>
          <p:cNvCxnSpPr>
            <a:cxnSpLocks/>
            <a:stCxn id="39" idx="0"/>
          </p:cNvCxnSpPr>
          <p:nvPr/>
        </p:nvCxnSpPr>
        <p:spPr>
          <a:xfrm flipV="1">
            <a:off x="2185873" y="1811988"/>
            <a:ext cx="1145944" cy="445447"/>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245730C3-0AD9-BC2E-AAEB-1044B1B1033C}"/>
              </a:ext>
            </a:extLst>
          </p:cNvPr>
          <p:cNvCxnSpPr>
            <a:cxnSpLocks/>
            <a:stCxn id="41" idx="0"/>
          </p:cNvCxnSpPr>
          <p:nvPr/>
        </p:nvCxnSpPr>
        <p:spPr>
          <a:xfrm flipH="1" flipV="1">
            <a:off x="3786312" y="1811988"/>
            <a:ext cx="649228" cy="445447"/>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B47276B8-764C-7A95-C5C2-53153D8BCABA}"/>
              </a:ext>
            </a:extLst>
          </p:cNvPr>
          <p:cNvSpPr txBox="1"/>
          <p:nvPr/>
        </p:nvSpPr>
        <p:spPr>
          <a:xfrm>
            <a:off x="2361958" y="1055259"/>
            <a:ext cx="2394213" cy="776623"/>
          </a:xfrm>
          <a:prstGeom prst="rect">
            <a:avLst/>
          </a:prstGeom>
          <a:noFill/>
        </p:spPr>
        <p:txBody>
          <a:bodyPr wrap="square">
            <a:spAutoFit/>
          </a:bodyPr>
          <a:lstStyle/>
          <a:p>
            <a:pPr algn="ctr" defTabSz="685800">
              <a:lnSpc>
                <a:spcPct val="90000"/>
              </a:lnSpc>
              <a:spcBef>
                <a:spcPts val="750"/>
              </a:spcBef>
            </a:pPr>
            <a:r>
              <a:rPr lang="en-US" sz="1400" dirty="0">
                <a:latin typeface="Manrope Medium" pitchFamily="2" charset="0"/>
                <a:cs typeface="Arial" panose="020B0604020202020204" pitchFamily="34" charset="0"/>
              </a:rPr>
              <a:t>Almost identical result</a:t>
            </a:r>
          </a:p>
          <a:p>
            <a:pPr algn="ctr" defTabSz="685800">
              <a:lnSpc>
                <a:spcPct val="90000"/>
              </a:lnSpc>
              <a:spcBef>
                <a:spcPts val="750"/>
              </a:spcBef>
            </a:pPr>
            <a:r>
              <a:rPr lang="en-US" sz="1400" dirty="0">
                <a:latin typeface="Manrope Medium" pitchFamily="2" charset="0"/>
                <a:cs typeface="Arial" panose="020B0604020202020204" pitchFamily="34" charset="0"/>
              </a:rPr>
              <a:t>With silhouette score of 0.718</a:t>
            </a:r>
          </a:p>
        </p:txBody>
      </p:sp>
      <p:cxnSp>
        <p:nvCxnSpPr>
          <p:cNvPr id="21" name="Straight Connector 20">
            <a:extLst>
              <a:ext uri="{FF2B5EF4-FFF2-40B4-BE49-F238E27FC236}">
                <a16:creationId xmlns:a16="http://schemas.microsoft.com/office/drawing/2014/main" id="{B88A4A2D-81A2-A07C-4872-C11DFE2BBFBF}"/>
              </a:ext>
            </a:extLst>
          </p:cNvPr>
          <p:cNvCxnSpPr>
            <a:cxnSpLocks/>
            <a:endCxn id="43" idx="0"/>
          </p:cNvCxnSpPr>
          <p:nvPr/>
        </p:nvCxnSpPr>
        <p:spPr>
          <a:xfrm>
            <a:off x="6685207" y="1765743"/>
            <a:ext cx="0" cy="491692"/>
          </a:xfrm>
          <a:prstGeom prst="line">
            <a:avLst/>
          </a:prstGeom>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F128D839-0D58-A6C2-D069-5354000BA44D}"/>
              </a:ext>
            </a:extLst>
          </p:cNvPr>
          <p:cNvSpPr txBox="1"/>
          <p:nvPr/>
        </p:nvSpPr>
        <p:spPr>
          <a:xfrm>
            <a:off x="5527119" y="1512073"/>
            <a:ext cx="2394213" cy="286232"/>
          </a:xfrm>
          <a:prstGeom prst="rect">
            <a:avLst/>
          </a:prstGeom>
          <a:noFill/>
        </p:spPr>
        <p:txBody>
          <a:bodyPr wrap="square">
            <a:spAutoFit/>
          </a:bodyPr>
          <a:lstStyle/>
          <a:p>
            <a:pPr algn="ctr" defTabSz="685800">
              <a:lnSpc>
                <a:spcPct val="90000"/>
              </a:lnSpc>
              <a:spcBef>
                <a:spcPts val="750"/>
              </a:spcBef>
            </a:pPr>
            <a:r>
              <a:rPr lang="en-US" sz="1400" dirty="0">
                <a:latin typeface="Manrope Medium" pitchFamily="2" charset="0"/>
                <a:cs typeface="Arial" panose="020B0604020202020204" pitchFamily="34" charset="0"/>
              </a:rPr>
              <a:t>Silhouette score of 0.448</a:t>
            </a:r>
          </a:p>
        </p:txBody>
      </p:sp>
      <p:sp>
        <p:nvSpPr>
          <p:cNvPr id="27" name="TextBox 26">
            <a:extLst>
              <a:ext uri="{FF2B5EF4-FFF2-40B4-BE49-F238E27FC236}">
                <a16:creationId xmlns:a16="http://schemas.microsoft.com/office/drawing/2014/main" id="{5348067D-3DC3-2210-F70C-9D278C2D89CD}"/>
              </a:ext>
            </a:extLst>
          </p:cNvPr>
          <p:cNvSpPr txBox="1"/>
          <p:nvPr/>
        </p:nvSpPr>
        <p:spPr>
          <a:xfrm>
            <a:off x="1313193" y="3800629"/>
            <a:ext cx="6526840" cy="480131"/>
          </a:xfrm>
          <a:prstGeom prst="rect">
            <a:avLst/>
          </a:prstGeom>
          <a:noFill/>
        </p:spPr>
        <p:txBody>
          <a:bodyPr wrap="square">
            <a:spAutoFit/>
          </a:bodyPr>
          <a:lstStyle/>
          <a:p>
            <a:pPr algn="ctr" defTabSz="685800">
              <a:lnSpc>
                <a:spcPct val="90000"/>
              </a:lnSpc>
              <a:spcBef>
                <a:spcPts val="750"/>
              </a:spcBef>
            </a:pPr>
            <a:r>
              <a:rPr lang="en-US" sz="1400" dirty="0">
                <a:latin typeface="Manrope Medium" pitchFamily="2" charset="0"/>
                <a:cs typeface="Arial" panose="020B0604020202020204" pitchFamily="34" charset="0"/>
              </a:rPr>
              <a:t>All three models independently determined that the optimal number of clusters is 2.</a:t>
            </a:r>
          </a:p>
        </p:txBody>
      </p:sp>
    </p:spTree>
    <p:extLst>
      <p:ext uri="{BB962C8B-B14F-4D97-AF65-F5344CB8AC3E}">
        <p14:creationId xmlns:p14="http://schemas.microsoft.com/office/powerpoint/2010/main" val="35906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8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600"/>
                                        <p:tgtEl>
                                          <p:spTgt spid="10"/>
                                        </p:tgtEl>
                                      </p:cBhvr>
                                    </p:animEffect>
                                  </p:childTnLst>
                                </p:cTn>
                              </p:par>
                              <p:par>
                                <p:cTn id="8" presetID="10" presetClass="entr" presetSubtype="0" fill="hold" grpId="0" nodeType="withEffect">
                                  <p:stCondLst>
                                    <p:cond delay="800"/>
                                  </p:stCondLst>
                                  <p:childTnLst>
                                    <p:set>
                                      <p:cBhvr>
                                        <p:cTn id="9" dur="1" fill="hold">
                                          <p:stCondLst>
                                            <p:cond delay="0"/>
                                          </p:stCondLst>
                                        </p:cTn>
                                        <p:tgtEl>
                                          <p:spTgt spid="39">
                                            <p:txEl>
                                              <p:pRg st="0" end="0"/>
                                            </p:txEl>
                                          </p:spTgt>
                                        </p:tgtEl>
                                        <p:attrNameLst>
                                          <p:attrName>style.visibility</p:attrName>
                                        </p:attrNameLst>
                                      </p:cBhvr>
                                      <p:to>
                                        <p:strVal val="visible"/>
                                      </p:to>
                                    </p:set>
                                    <p:animEffect transition="in" filter="fade">
                                      <p:cBhvr>
                                        <p:cTn id="10" dur="1600"/>
                                        <p:tgtEl>
                                          <p:spTgt spid="39">
                                            <p:txEl>
                                              <p:pRg st="0" end="0"/>
                                            </p:txEl>
                                          </p:spTgt>
                                        </p:tgtEl>
                                      </p:cBhvr>
                                    </p:animEffect>
                                  </p:childTnLst>
                                </p:cTn>
                              </p:par>
                              <p:par>
                                <p:cTn id="11" presetID="10" presetClass="entr" presetSubtype="0" fill="hold" grpId="0" nodeType="withEffect">
                                  <p:stCondLst>
                                    <p:cond delay="800"/>
                                  </p:stCondLst>
                                  <p:childTnLst>
                                    <p:set>
                                      <p:cBhvr>
                                        <p:cTn id="12" dur="1" fill="hold">
                                          <p:stCondLst>
                                            <p:cond delay="0"/>
                                          </p:stCondLst>
                                        </p:cTn>
                                        <p:tgtEl>
                                          <p:spTgt spid="38">
                                            <p:txEl>
                                              <p:pRg st="0" end="0"/>
                                            </p:txEl>
                                          </p:spTgt>
                                        </p:tgtEl>
                                        <p:attrNameLst>
                                          <p:attrName>style.visibility</p:attrName>
                                        </p:attrNameLst>
                                      </p:cBhvr>
                                      <p:to>
                                        <p:strVal val="visible"/>
                                      </p:to>
                                    </p:set>
                                    <p:animEffect transition="in" filter="fade">
                                      <p:cBhvr>
                                        <p:cTn id="13" dur="1600"/>
                                        <p:tgtEl>
                                          <p:spTgt spid="38">
                                            <p:txEl>
                                              <p:pRg st="0" end="0"/>
                                            </p:txEl>
                                          </p:spTgt>
                                        </p:tgtEl>
                                      </p:cBhvr>
                                    </p:animEffect>
                                  </p:childTnLst>
                                </p:cTn>
                              </p:par>
                              <p:par>
                                <p:cTn id="14" presetID="10" presetClass="entr" presetSubtype="0" fill="hold" grpId="0" nodeType="withEffect">
                                  <p:stCondLst>
                                    <p:cond delay="800"/>
                                  </p:stCondLst>
                                  <p:childTnLst>
                                    <p:set>
                                      <p:cBhvr>
                                        <p:cTn id="15" dur="1" fill="hold">
                                          <p:stCondLst>
                                            <p:cond delay="0"/>
                                          </p:stCondLst>
                                        </p:cTn>
                                        <p:tgtEl>
                                          <p:spTgt spid="41">
                                            <p:txEl>
                                              <p:pRg st="0" end="0"/>
                                            </p:txEl>
                                          </p:spTgt>
                                        </p:tgtEl>
                                        <p:attrNameLst>
                                          <p:attrName>style.visibility</p:attrName>
                                        </p:attrNameLst>
                                      </p:cBhvr>
                                      <p:to>
                                        <p:strVal val="visible"/>
                                      </p:to>
                                    </p:set>
                                    <p:animEffect transition="in" filter="fade">
                                      <p:cBhvr>
                                        <p:cTn id="16" dur="1600"/>
                                        <p:tgtEl>
                                          <p:spTgt spid="41">
                                            <p:txEl>
                                              <p:pRg st="0" end="0"/>
                                            </p:txEl>
                                          </p:spTgt>
                                        </p:tgtEl>
                                      </p:cBhvr>
                                    </p:animEffect>
                                  </p:childTnLst>
                                </p:cTn>
                              </p:par>
                              <p:par>
                                <p:cTn id="17" presetID="10" presetClass="entr" presetSubtype="0" fill="hold" grpId="0" nodeType="withEffect">
                                  <p:stCondLst>
                                    <p:cond delay="800"/>
                                  </p:stCondLst>
                                  <p:childTnLst>
                                    <p:set>
                                      <p:cBhvr>
                                        <p:cTn id="18" dur="1" fill="hold">
                                          <p:stCondLst>
                                            <p:cond delay="0"/>
                                          </p:stCondLst>
                                        </p:cTn>
                                        <p:tgtEl>
                                          <p:spTgt spid="40">
                                            <p:txEl>
                                              <p:pRg st="0" end="0"/>
                                            </p:txEl>
                                          </p:spTgt>
                                        </p:tgtEl>
                                        <p:attrNameLst>
                                          <p:attrName>style.visibility</p:attrName>
                                        </p:attrNameLst>
                                      </p:cBhvr>
                                      <p:to>
                                        <p:strVal val="visible"/>
                                      </p:to>
                                    </p:set>
                                    <p:animEffect transition="in" filter="fade">
                                      <p:cBhvr>
                                        <p:cTn id="19" dur="1600"/>
                                        <p:tgtEl>
                                          <p:spTgt spid="40">
                                            <p:txEl>
                                              <p:pRg st="0" end="0"/>
                                            </p:txEl>
                                          </p:spTgt>
                                        </p:tgtEl>
                                      </p:cBhvr>
                                    </p:animEffect>
                                  </p:childTnLst>
                                </p:cTn>
                              </p:par>
                              <p:par>
                                <p:cTn id="20" presetID="10" presetClass="entr" presetSubtype="0" fill="hold" grpId="0" nodeType="withEffect">
                                  <p:stCondLst>
                                    <p:cond delay="800"/>
                                  </p:stCondLst>
                                  <p:childTnLst>
                                    <p:set>
                                      <p:cBhvr>
                                        <p:cTn id="21" dur="1" fill="hold">
                                          <p:stCondLst>
                                            <p:cond delay="0"/>
                                          </p:stCondLst>
                                        </p:cTn>
                                        <p:tgtEl>
                                          <p:spTgt spid="40">
                                            <p:txEl>
                                              <p:pRg st="1" end="1"/>
                                            </p:txEl>
                                          </p:spTgt>
                                        </p:tgtEl>
                                        <p:attrNameLst>
                                          <p:attrName>style.visibility</p:attrName>
                                        </p:attrNameLst>
                                      </p:cBhvr>
                                      <p:to>
                                        <p:strVal val="visible"/>
                                      </p:to>
                                    </p:set>
                                    <p:animEffect transition="in" filter="fade">
                                      <p:cBhvr>
                                        <p:cTn id="22" dur="1600"/>
                                        <p:tgtEl>
                                          <p:spTgt spid="40">
                                            <p:txEl>
                                              <p:pRg st="1" end="1"/>
                                            </p:txEl>
                                          </p:spTgt>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43">
                                            <p:txEl>
                                              <p:pRg st="0" end="0"/>
                                            </p:txEl>
                                          </p:spTgt>
                                        </p:tgtEl>
                                        <p:attrNameLst>
                                          <p:attrName>style.visibility</p:attrName>
                                        </p:attrNameLst>
                                      </p:cBhvr>
                                      <p:to>
                                        <p:strVal val="visible"/>
                                      </p:to>
                                    </p:set>
                                    <p:animEffect transition="in" filter="fade">
                                      <p:cBhvr>
                                        <p:cTn id="25" dur="1600"/>
                                        <p:tgtEl>
                                          <p:spTgt spid="43">
                                            <p:txEl>
                                              <p:pRg st="0" end="0"/>
                                            </p:txEl>
                                          </p:spTgt>
                                        </p:tgtEl>
                                      </p:cBhvr>
                                    </p:animEffect>
                                  </p:childTnLst>
                                </p:cTn>
                              </p:par>
                              <p:par>
                                <p:cTn id="26" presetID="10" presetClass="entr" presetSubtype="0" fill="hold" grpId="0" nodeType="withEffect">
                                  <p:stCondLst>
                                    <p:cond delay="800"/>
                                  </p:stCondLst>
                                  <p:childTnLst>
                                    <p:set>
                                      <p:cBhvr>
                                        <p:cTn id="27" dur="1" fill="hold">
                                          <p:stCondLst>
                                            <p:cond delay="0"/>
                                          </p:stCondLst>
                                        </p:cTn>
                                        <p:tgtEl>
                                          <p:spTgt spid="42">
                                            <p:txEl>
                                              <p:pRg st="0" end="0"/>
                                            </p:txEl>
                                          </p:spTgt>
                                        </p:tgtEl>
                                        <p:attrNameLst>
                                          <p:attrName>style.visibility</p:attrName>
                                        </p:attrNameLst>
                                      </p:cBhvr>
                                      <p:to>
                                        <p:strVal val="visible"/>
                                      </p:to>
                                    </p:set>
                                    <p:animEffect transition="in" filter="fade">
                                      <p:cBhvr>
                                        <p:cTn id="28" dur="1600"/>
                                        <p:tgtEl>
                                          <p:spTgt spid="42">
                                            <p:txEl>
                                              <p:pRg st="0" end="0"/>
                                            </p:txEl>
                                          </p:spTgt>
                                        </p:tgtEl>
                                      </p:cBhvr>
                                    </p:animEffect>
                                  </p:childTnLst>
                                </p:cTn>
                              </p:par>
                              <p:par>
                                <p:cTn id="29" presetID="10" presetClass="entr" presetSubtype="0" fill="hold" grpId="0" nodeType="withEffect">
                                  <p:stCondLst>
                                    <p:cond delay="800"/>
                                  </p:stCondLst>
                                  <p:childTnLst>
                                    <p:set>
                                      <p:cBhvr>
                                        <p:cTn id="30" dur="1" fill="hold">
                                          <p:stCondLst>
                                            <p:cond delay="0"/>
                                          </p:stCondLst>
                                        </p:cTn>
                                        <p:tgtEl>
                                          <p:spTgt spid="42">
                                            <p:txEl>
                                              <p:pRg st="1" end="1"/>
                                            </p:txEl>
                                          </p:spTgt>
                                        </p:tgtEl>
                                        <p:attrNameLst>
                                          <p:attrName>style.visibility</p:attrName>
                                        </p:attrNameLst>
                                      </p:cBhvr>
                                      <p:to>
                                        <p:strVal val="visible"/>
                                      </p:to>
                                    </p:set>
                                    <p:animEffect transition="in" filter="fade">
                                      <p:cBhvr>
                                        <p:cTn id="31" dur="1600"/>
                                        <p:tgtEl>
                                          <p:spTgt spid="42">
                                            <p:txEl>
                                              <p:pRg st="1" end="1"/>
                                            </p:txEl>
                                          </p:spTgt>
                                        </p:tgtEl>
                                      </p:cBhvr>
                                    </p:animEffect>
                                  </p:childTnLst>
                                </p:cTn>
                              </p:par>
                              <p:par>
                                <p:cTn id="32" presetID="10" presetClass="entr" presetSubtype="0" fill="hold" nodeType="withEffect">
                                  <p:stCondLst>
                                    <p:cond delay="80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600"/>
                                        <p:tgtEl>
                                          <p:spTgt spid="6"/>
                                        </p:tgtEl>
                                      </p:cBhvr>
                                    </p:animEffect>
                                  </p:childTnLst>
                                </p:cTn>
                              </p:par>
                              <p:par>
                                <p:cTn id="35" presetID="10" presetClass="entr" presetSubtype="0" fill="hold" nodeType="withEffect">
                                  <p:stCondLst>
                                    <p:cond delay="80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600"/>
                                        <p:tgtEl>
                                          <p:spTgt spid="12"/>
                                        </p:tgtEl>
                                      </p:cBhvr>
                                    </p:animEffect>
                                  </p:childTnLst>
                                </p:cTn>
                              </p:par>
                              <p:par>
                                <p:cTn id="38" presetID="10" presetClass="entr" presetSubtype="0" fill="hold" grpId="0" nodeType="withEffect">
                                  <p:stCondLst>
                                    <p:cond delay="80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1600"/>
                                        <p:tgtEl>
                                          <p:spTgt spid="18"/>
                                        </p:tgtEl>
                                      </p:cBhvr>
                                    </p:animEffect>
                                  </p:childTnLst>
                                </p:cTn>
                              </p:par>
                              <p:par>
                                <p:cTn id="41" presetID="10" presetClass="entr" presetSubtype="0" fill="hold" nodeType="withEffect">
                                  <p:stCondLst>
                                    <p:cond delay="80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1600"/>
                                        <p:tgtEl>
                                          <p:spTgt spid="21"/>
                                        </p:tgtEl>
                                      </p:cBhvr>
                                    </p:animEffect>
                                  </p:childTnLst>
                                </p:cTn>
                              </p:par>
                              <p:par>
                                <p:cTn id="44" presetID="10" presetClass="entr" presetSubtype="0" fill="hold" grpId="0" nodeType="withEffect">
                                  <p:stCondLst>
                                    <p:cond delay="80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1600"/>
                                        <p:tgtEl>
                                          <p:spTgt spid="26"/>
                                        </p:tgtEl>
                                      </p:cBhvr>
                                    </p:animEffect>
                                  </p:childTnLst>
                                </p:cTn>
                              </p:par>
                              <p:par>
                                <p:cTn id="47" presetID="10" presetClass="entr" presetSubtype="0" fill="hold" grpId="0" nodeType="withEffect">
                                  <p:stCondLst>
                                    <p:cond delay="80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16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bldP spid="39" grpId="0" build="p"/>
      <p:bldP spid="40" grpId="0" build="p"/>
      <p:bldP spid="41" grpId="0" build="p"/>
      <p:bldP spid="42" grpId="0" build="p"/>
      <p:bldP spid="43" grpId="0" build="p"/>
      <p:bldP spid="18" grpId="0"/>
      <p:bldP spid="26"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CE9B48DB-C539-6EEA-2763-9A7E04BBB7B4}"/>
              </a:ext>
            </a:extLst>
          </p:cNvPr>
          <p:cNvGrpSpPr/>
          <p:nvPr/>
        </p:nvGrpSpPr>
        <p:grpSpPr>
          <a:xfrm>
            <a:off x="613346" y="609091"/>
            <a:ext cx="7967844" cy="2188847"/>
            <a:chOff x="613346" y="609091"/>
            <a:chExt cx="7967844" cy="2188847"/>
          </a:xfrm>
        </p:grpSpPr>
        <p:sp>
          <p:nvSpPr>
            <p:cNvPr id="2" name="Elipse 1">
              <a:extLst>
                <a:ext uri="{FF2B5EF4-FFF2-40B4-BE49-F238E27FC236}">
                  <a16:creationId xmlns:a16="http://schemas.microsoft.com/office/drawing/2014/main" id="{FF0C48EC-B252-E394-7CA5-22C0453CD3B4}"/>
                </a:ext>
              </a:extLst>
            </p:cNvPr>
            <p:cNvSpPr/>
            <p:nvPr/>
          </p:nvSpPr>
          <p:spPr>
            <a:xfrm>
              <a:off x="8341922" y="2716849"/>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Elipse 2">
              <a:extLst>
                <a:ext uri="{FF2B5EF4-FFF2-40B4-BE49-F238E27FC236}">
                  <a16:creationId xmlns:a16="http://schemas.microsoft.com/office/drawing/2014/main" id="{846BD4EB-71CC-4F18-F317-76D69425B812}"/>
                </a:ext>
              </a:extLst>
            </p:cNvPr>
            <p:cNvSpPr/>
            <p:nvPr/>
          </p:nvSpPr>
          <p:spPr>
            <a:xfrm>
              <a:off x="962025" y="1055259"/>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Rectángulo 6">
              <a:extLst>
                <a:ext uri="{FF2B5EF4-FFF2-40B4-BE49-F238E27FC236}">
                  <a16:creationId xmlns:a16="http://schemas.microsoft.com/office/drawing/2014/main" id="{3913437F-6939-3F60-EF88-8B43CB2DBB53}"/>
                </a:ext>
              </a:extLst>
            </p:cNvPr>
            <p:cNvSpPr/>
            <p:nvPr/>
          </p:nvSpPr>
          <p:spPr>
            <a:xfrm>
              <a:off x="613346" y="1655189"/>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Rectángulo 7">
              <a:extLst>
                <a:ext uri="{FF2B5EF4-FFF2-40B4-BE49-F238E27FC236}">
                  <a16:creationId xmlns:a16="http://schemas.microsoft.com/office/drawing/2014/main" id="{E6BF8A05-22A9-D8CB-43B7-501EA721F248}"/>
                </a:ext>
              </a:extLst>
            </p:cNvPr>
            <p:cNvSpPr/>
            <p:nvPr/>
          </p:nvSpPr>
          <p:spPr>
            <a:xfrm>
              <a:off x="8470636" y="2091234"/>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Elipse 8">
              <a:extLst>
                <a:ext uri="{FF2B5EF4-FFF2-40B4-BE49-F238E27FC236}">
                  <a16:creationId xmlns:a16="http://schemas.microsoft.com/office/drawing/2014/main" id="{B7014465-63A5-E693-2E47-469AA828E83F}"/>
                </a:ext>
              </a:extLst>
            </p:cNvPr>
            <p:cNvSpPr/>
            <p:nvPr/>
          </p:nvSpPr>
          <p:spPr>
            <a:xfrm>
              <a:off x="7429500" y="609091"/>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5" name="Picture 4" descr="A picture containing text, screenshot, line, diagram&#10;&#10;Description automatically generated">
            <a:extLst>
              <a:ext uri="{FF2B5EF4-FFF2-40B4-BE49-F238E27FC236}">
                <a16:creationId xmlns:a16="http://schemas.microsoft.com/office/drawing/2014/main" id="{1E5B3161-3996-C3A6-F349-57DA8D6B0FB2}"/>
              </a:ext>
            </a:extLst>
          </p:cNvPr>
          <p:cNvPicPr>
            <a:picLocks noChangeAspect="1"/>
          </p:cNvPicPr>
          <p:nvPr/>
        </p:nvPicPr>
        <p:blipFill rotWithShape="1">
          <a:blip r:embed="rId2">
            <a:extLst>
              <a:ext uri="{28A0092B-C50C-407E-A947-70E740481C1C}">
                <a14:useLocalDpi xmlns:a14="http://schemas.microsoft.com/office/drawing/2010/main" val="0"/>
              </a:ext>
            </a:extLst>
          </a:blip>
          <a:srcRect r="20085"/>
          <a:stretch/>
        </p:blipFill>
        <p:spPr>
          <a:xfrm>
            <a:off x="285631" y="1369524"/>
            <a:ext cx="2901403" cy="2253982"/>
          </a:xfrm>
          <a:prstGeom prst="rect">
            <a:avLst/>
          </a:prstGeom>
        </p:spPr>
      </p:pic>
      <p:pic>
        <p:nvPicPr>
          <p:cNvPr id="15" name="Picture 14" descr="A picture containing text, line, diagram, plot&#10;&#10;Description automatically generated">
            <a:extLst>
              <a:ext uri="{FF2B5EF4-FFF2-40B4-BE49-F238E27FC236}">
                <a16:creationId xmlns:a16="http://schemas.microsoft.com/office/drawing/2014/main" id="{F1C1C29B-1128-403B-8D99-6013B1F5DE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8437" y="1369524"/>
            <a:ext cx="2825127" cy="2253982"/>
          </a:xfrm>
          <a:prstGeom prst="rect">
            <a:avLst/>
          </a:prstGeom>
        </p:spPr>
      </p:pic>
      <p:pic>
        <p:nvPicPr>
          <p:cNvPr id="17" name="Picture 16" descr="A picture containing text, diagram, line, plot&#10;&#10;Description automatically generated">
            <a:extLst>
              <a:ext uri="{FF2B5EF4-FFF2-40B4-BE49-F238E27FC236}">
                <a16:creationId xmlns:a16="http://schemas.microsoft.com/office/drawing/2014/main" id="{397A6057-AD02-088E-852C-FE673D3784E5}"/>
              </a:ext>
            </a:extLst>
          </p:cNvPr>
          <p:cNvPicPr>
            <a:picLocks noChangeAspect="1"/>
          </p:cNvPicPr>
          <p:nvPr/>
        </p:nvPicPr>
        <p:blipFill rotWithShape="1">
          <a:blip r:embed="rId4">
            <a:extLst>
              <a:ext uri="{28A0092B-C50C-407E-A947-70E740481C1C}">
                <a14:useLocalDpi xmlns:a14="http://schemas.microsoft.com/office/drawing/2010/main" val="0"/>
              </a:ext>
            </a:extLst>
          </a:blip>
          <a:srcRect r="4389"/>
          <a:stretch/>
        </p:blipFill>
        <p:spPr>
          <a:xfrm>
            <a:off x="3187034" y="1369524"/>
            <a:ext cx="2901403" cy="2253982"/>
          </a:xfrm>
          <a:prstGeom prst="rect">
            <a:avLst/>
          </a:prstGeom>
        </p:spPr>
      </p:pic>
    </p:spTree>
    <p:extLst>
      <p:ext uri="{BB962C8B-B14F-4D97-AF65-F5344CB8AC3E}">
        <p14:creationId xmlns:p14="http://schemas.microsoft.com/office/powerpoint/2010/main" val="349765836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0"/>
                                            </p:tgtEl>
                                          </p:cBhvr>
                                          <p:by x="105000" y="105000"/>
                                        </p:animScale>
                                      </p:childTnLst>
                                    </p:cTn>
                                  </p:par>
                                  <p:par>
                                    <p:cTn id="7" presetID="10" presetClass="entr" presetSubtype="0" fill="hold" nodeType="withEffect">
                                      <p:stCondLst>
                                        <p:cond delay="8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1600"/>
                                            <p:tgtEl>
                                              <p:spTgt spid="5"/>
                                            </p:tgtEl>
                                          </p:cBhvr>
                                        </p:animEffect>
                                      </p:childTnLst>
                                    </p:cTn>
                                  </p:par>
                                  <p:par>
                                    <p:cTn id="10" presetID="10" presetClass="entr" presetSubtype="0" fill="hold" nodeType="withEffect">
                                      <p:stCondLst>
                                        <p:cond delay="80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600"/>
                                            <p:tgtEl>
                                              <p:spTgt spid="17"/>
                                            </p:tgtEl>
                                          </p:cBhvr>
                                        </p:animEffect>
                                      </p:childTnLst>
                                    </p:cTn>
                                  </p:par>
                                  <p:par>
                                    <p:cTn id="13" presetID="10" presetClass="entr" presetSubtype="0" fill="hold" nodeType="withEffect">
                                      <p:stCondLst>
                                        <p:cond delay="80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6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0"/>
                                            </p:tgtEl>
                                          </p:cBhvr>
                                          <p:by x="105000" y="105000"/>
                                        </p:animScale>
                                      </p:childTnLst>
                                    </p:cTn>
                                  </p:par>
                                  <p:par>
                                    <p:cTn id="7" presetID="10" presetClass="entr" presetSubtype="0" fill="hold" nodeType="withEffect">
                                      <p:stCondLst>
                                        <p:cond delay="8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1600"/>
                                            <p:tgtEl>
                                              <p:spTgt spid="5"/>
                                            </p:tgtEl>
                                          </p:cBhvr>
                                        </p:animEffect>
                                      </p:childTnLst>
                                    </p:cTn>
                                  </p:par>
                                  <p:par>
                                    <p:cTn id="10" presetID="10" presetClass="entr" presetSubtype="0" fill="hold" nodeType="withEffect">
                                      <p:stCondLst>
                                        <p:cond delay="80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600"/>
                                            <p:tgtEl>
                                              <p:spTgt spid="17"/>
                                            </p:tgtEl>
                                          </p:cBhvr>
                                        </p:animEffect>
                                      </p:childTnLst>
                                    </p:cTn>
                                  </p:par>
                                  <p:par>
                                    <p:cTn id="13" presetID="10" presetClass="entr" presetSubtype="0" fill="hold" nodeType="withEffect">
                                      <p:stCondLst>
                                        <p:cond delay="80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6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CE9B48DB-C539-6EEA-2763-9A7E04BBB7B4}"/>
              </a:ext>
            </a:extLst>
          </p:cNvPr>
          <p:cNvGrpSpPr/>
          <p:nvPr/>
        </p:nvGrpSpPr>
        <p:grpSpPr>
          <a:xfrm>
            <a:off x="613346" y="609091"/>
            <a:ext cx="7967844" cy="2188847"/>
            <a:chOff x="613346" y="609091"/>
            <a:chExt cx="7967844" cy="2188847"/>
          </a:xfrm>
        </p:grpSpPr>
        <p:sp>
          <p:nvSpPr>
            <p:cNvPr id="2" name="Elipse 1">
              <a:extLst>
                <a:ext uri="{FF2B5EF4-FFF2-40B4-BE49-F238E27FC236}">
                  <a16:creationId xmlns:a16="http://schemas.microsoft.com/office/drawing/2014/main" id="{FF0C48EC-B252-E394-7CA5-22C0453CD3B4}"/>
                </a:ext>
              </a:extLst>
            </p:cNvPr>
            <p:cNvSpPr/>
            <p:nvPr/>
          </p:nvSpPr>
          <p:spPr>
            <a:xfrm>
              <a:off x="8341922" y="2716849"/>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Elipse 2">
              <a:extLst>
                <a:ext uri="{FF2B5EF4-FFF2-40B4-BE49-F238E27FC236}">
                  <a16:creationId xmlns:a16="http://schemas.microsoft.com/office/drawing/2014/main" id="{846BD4EB-71CC-4F18-F317-76D69425B812}"/>
                </a:ext>
              </a:extLst>
            </p:cNvPr>
            <p:cNvSpPr/>
            <p:nvPr/>
          </p:nvSpPr>
          <p:spPr>
            <a:xfrm>
              <a:off x="962025" y="1055259"/>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Rectángulo 6">
              <a:extLst>
                <a:ext uri="{FF2B5EF4-FFF2-40B4-BE49-F238E27FC236}">
                  <a16:creationId xmlns:a16="http://schemas.microsoft.com/office/drawing/2014/main" id="{3913437F-6939-3F60-EF88-8B43CB2DBB53}"/>
                </a:ext>
              </a:extLst>
            </p:cNvPr>
            <p:cNvSpPr/>
            <p:nvPr/>
          </p:nvSpPr>
          <p:spPr>
            <a:xfrm>
              <a:off x="613346" y="1655189"/>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Rectángulo 7">
              <a:extLst>
                <a:ext uri="{FF2B5EF4-FFF2-40B4-BE49-F238E27FC236}">
                  <a16:creationId xmlns:a16="http://schemas.microsoft.com/office/drawing/2014/main" id="{E6BF8A05-22A9-D8CB-43B7-501EA721F248}"/>
                </a:ext>
              </a:extLst>
            </p:cNvPr>
            <p:cNvSpPr/>
            <p:nvPr/>
          </p:nvSpPr>
          <p:spPr>
            <a:xfrm>
              <a:off x="8470636" y="2091234"/>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Elipse 8">
              <a:extLst>
                <a:ext uri="{FF2B5EF4-FFF2-40B4-BE49-F238E27FC236}">
                  <a16:creationId xmlns:a16="http://schemas.microsoft.com/office/drawing/2014/main" id="{B7014465-63A5-E693-2E47-469AA828E83F}"/>
                </a:ext>
              </a:extLst>
            </p:cNvPr>
            <p:cNvSpPr/>
            <p:nvPr/>
          </p:nvSpPr>
          <p:spPr>
            <a:xfrm>
              <a:off x="7429500" y="609091"/>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6" name="Picture 5">
            <a:extLst>
              <a:ext uri="{FF2B5EF4-FFF2-40B4-BE49-F238E27FC236}">
                <a16:creationId xmlns:a16="http://schemas.microsoft.com/office/drawing/2014/main" id="{34A762C7-9F99-D1D8-D55C-401F30B22021}"/>
              </a:ext>
            </a:extLst>
          </p:cNvPr>
          <p:cNvPicPr>
            <a:picLocks noChangeAspect="1"/>
          </p:cNvPicPr>
          <p:nvPr/>
        </p:nvPicPr>
        <p:blipFill rotWithShape="1">
          <a:blip r:embed="rId2">
            <a:extLst>
              <a:ext uri="{28A0092B-C50C-407E-A947-70E740481C1C}">
                <a14:useLocalDpi xmlns:a14="http://schemas.microsoft.com/office/drawing/2010/main" val="0"/>
              </a:ext>
            </a:extLst>
          </a:blip>
          <a:srcRect r="3163"/>
          <a:stretch/>
        </p:blipFill>
        <p:spPr>
          <a:xfrm>
            <a:off x="1917831" y="1392871"/>
            <a:ext cx="5308337" cy="35814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F20A814F-4770-E6BC-47E4-49F21952B4DC}"/>
              </a:ext>
            </a:extLst>
          </p:cNvPr>
          <p:cNvSpPr txBox="1"/>
          <p:nvPr/>
        </p:nvSpPr>
        <p:spPr>
          <a:xfrm>
            <a:off x="3222777" y="263529"/>
            <a:ext cx="2439000" cy="867930"/>
          </a:xfrm>
          <a:prstGeom prst="rect">
            <a:avLst/>
          </a:prstGeom>
          <a:noFill/>
        </p:spPr>
        <p:txBody>
          <a:bodyPr wrap="square">
            <a:spAutoFit/>
          </a:bodyPr>
          <a:lstStyle/>
          <a:p>
            <a:pPr algn="ctr" defTabSz="685800">
              <a:lnSpc>
                <a:spcPct val="90000"/>
              </a:lnSpc>
              <a:spcBef>
                <a:spcPts val="750"/>
              </a:spcBef>
            </a:pPr>
            <a:r>
              <a:rPr lang="en-US" sz="1400" dirty="0">
                <a:latin typeface="Manrope Medium" pitchFamily="2" charset="0"/>
                <a:cs typeface="Arial" panose="020B0604020202020204" pitchFamily="34" charset="0"/>
              </a:rPr>
              <a:t>Comparing the </a:t>
            </a:r>
            <a:r>
              <a:rPr lang="en-US" sz="1400" dirty="0" err="1">
                <a:latin typeface="Manrope Medium" pitchFamily="2" charset="0"/>
                <a:cs typeface="Arial" panose="020B0604020202020204" pitchFamily="34" charset="0"/>
              </a:rPr>
              <a:t>the</a:t>
            </a:r>
            <a:r>
              <a:rPr lang="en-US" sz="1400" dirty="0">
                <a:latin typeface="Manrope Medium" pitchFamily="2" charset="0"/>
                <a:cs typeface="Arial" panose="020B0604020202020204" pitchFamily="34" charset="0"/>
              </a:rPr>
              <a:t> best model from each of 3 algorithms based on their Silhouette Score</a:t>
            </a:r>
          </a:p>
        </p:txBody>
      </p:sp>
    </p:spTree>
    <p:extLst>
      <p:ext uri="{BB962C8B-B14F-4D97-AF65-F5344CB8AC3E}">
        <p14:creationId xmlns:p14="http://schemas.microsoft.com/office/powerpoint/2010/main" val="157367658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0"/>
                                            </p:tgtEl>
                                          </p:cBhvr>
                                          <p:by x="105000" y="105000"/>
                                        </p:animScale>
                                      </p:childTnLst>
                                    </p:cTn>
                                  </p:par>
                                  <p:par>
                                    <p:cTn id="7" presetID="10" presetClass="entr" presetSubtype="0" fill="hold" nodeType="withEffect">
                                      <p:stCondLst>
                                        <p:cond delay="8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1600"/>
                                            <p:tgtEl>
                                              <p:spTgt spid="6"/>
                                            </p:tgtEl>
                                          </p:cBhvr>
                                        </p:animEffect>
                                      </p:childTnLst>
                                    </p:cTn>
                                  </p:par>
                                  <p:par>
                                    <p:cTn id="10" presetID="10" presetClass="entr" presetSubtype="0" fill="hold" grpId="0" nodeType="withEffect">
                                      <p:stCondLst>
                                        <p:cond delay="8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6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0"/>
                                            </p:tgtEl>
                                          </p:cBhvr>
                                          <p:by x="105000" y="105000"/>
                                        </p:animScale>
                                      </p:childTnLst>
                                    </p:cTn>
                                  </p:par>
                                  <p:par>
                                    <p:cTn id="7" presetID="10" presetClass="entr" presetSubtype="0" fill="hold" nodeType="withEffect">
                                      <p:stCondLst>
                                        <p:cond delay="8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1600"/>
                                            <p:tgtEl>
                                              <p:spTgt spid="6"/>
                                            </p:tgtEl>
                                          </p:cBhvr>
                                        </p:animEffect>
                                      </p:childTnLst>
                                    </p:cTn>
                                  </p:par>
                                  <p:par>
                                    <p:cTn id="10" presetID="10" presetClass="entr" presetSubtype="0" fill="hold" grpId="0" nodeType="withEffect">
                                      <p:stCondLst>
                                        <p:cond delay="8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6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Forma&#10;&#10;Descripción generada automáticamente">
            <a:extLst>
              <a:ext uri="{FF2B5EF4-FFF2-40B4-BE49-F238E27FC236}">
                <a16:creationId xmlns:a16="http://schemas.microsoft.com/office/drawing/2014/main" id="{F2C40DD3-0FB4-7083-371E-27079241DAC3}"/>
              </a:ext>
            </a:extLst>
          </p:cNvPr>
          <p:cNvPicPr>
            <a:picLocks noChangeAspect="1"/>
          </p:cNvPicPr>
          <p:nvPr/>
        </p:nvPicPr>
        <p:blipFill rotWithShape="1">
          <a:blip r:embed="rId2">
            <a:extLst>
              <a:ext uri="{28A0092B-C50C-407E-A947-70E740481C1C}">
                <a14:useLocalDpi xmlns:a14="http://schemas.microsoft.com/office/drawing/2010/main" val="0"/>
              </a:ext>
            </a:extLst>
          </a:blip>
          <a:srcRect l="6338" t="11190" r="47314" b="12346"/>
          <a:stretch/>
        </p:blipFill>
        <p:spPr>
          <a:xfrm>
            <a:off x="7920953" y="2717322"/>
            <a:ext cx="1223046" cy="1134961"/>
          </a:xfrm>
          <a:prstGeom prst="rect">
            <a:avLst/>
          </a:prstGeom>
        </p:spPr>
      </p:pic>
      <p:pic>
        <p:nvPicPr>
          <p:cNvPr id="3" name="Imagen 2" descr="Patrón de fondo&#10;&#10;Descripción generada automáticamente con confianza baja">
            <a:extLst>
              <a:ext uri="{FF2B5EF4-FFF2-40B4-BE49-F238E27FC236}">
                <a16:creationId xmlns:a16="http://schemas.microsoft.com/office/drawing/2014/main" id="{78444BCE-AC51-0EBF-1E27-A44A5DE82FC9}"/>
              </a:ext>
            </a:extLst>
          </p:cNvPr>
          <p:cNvPicPr>
            <a:picLocks noChangeAspect="1"/>
          </p:cNvPicPr>
          <p:nvPr/>
        </p:nvPicPr>
        <p:blipFill rotWithShape="1">
          <a:blip r:embed="rId3">
            <a:extLst>
              <a:ext uri="{28A0092B-C50C-407E-A947-70E740481C1C}">
                <a14:useLocalDpi xmlns:a14="http://schemas.microsoft.com/office/drawing/2010/main" val="0"/>
              </a:ext>
            </a:extLst>
          </a:blip>
          <a:srcRect l="25298" t="16723" r="2754" b="16966"/>
          <a:stretch/>
        </p:blipFill>
        <p:spPr>
          <a:xfrm flipV="1">
            <a:off x="-171449" y="-68580"/>
            <a:ext cx="3283602" cy="1702336"/>
          </a:xfrm>
          <a:prstGeom prst="rect">
            <a:avLst/>
          </a:prstGeom>
        </p:spPr>
      </p:pic>
      <p:pic>
        <p:nvPicPr>
          <p:cNvPr id="6" name="Imagen 5" descr="Icono&#10;&#10;Descripción generada automáticamente">
            <a:extLst>
              <a:ext uri="{FF2B5EF4-FFF2-40B4-BE49-F238E27FC236}">
                <a16:creationId xmlns:a16="http://schemas.microsoft.com/office/drawing/2014/main" id="{FC5252B5-042A-050D-A4A9-CE2C7BFE6231}"/>
              </a:ext>
            </a:extLst>
          </p:cNvPr>
          <p:cNvPicPr>
            <a:picLocks noChangeAspect="1"/>
          </p:cNvPicPr>
          <p:nvPr/>
        </p:nvPicPr>
        <p:blipFill rotWithShape="1">
          <a:blip r:embed="rId4">
            <a:extLst>
              <a:ext uri="{28A0092B-C50C-407E-A947-70E740481C1C}">
                <a14:useLocalDpi xmlns:a14="http://schemas.microsoft.com/office/drawing/2010/main" val="0"/>
              </a:ext>
            </a:extLst>
          </a:blip>
          <a:srcRect l="48803" t="24065" r="2121" b="27656"/>
          <a:stretch/>
        </p:blipFill>
        <p:spPr>
          <a:xfrm flipV="1">
            <a:off x="-156282" y="-215983"/>
            <a:ext cx="1832919" cy="1014256"/>
          </a:xfrm>
          <a:prstGeom prst="rect">
            <a:avLst/>
          </a:prstGeom>
        </p:spPr>
      </p:pic>
      <p:pic>
        <p:nvPicPr>
          <p:cNvPr id="7" name="Imagen 6" descr="Un dibujo de un animal&#10;&#10;Descripción generada automáticamente con confianza baja">
            <a:extLst>
              <a:ext uri="{FF2B5EF4-FFF2-40B4-BE49-F238E27FC236}">
                <a16:creationId xmlns:a16="http://schemas.microsoft.com/office/drawing/2014/main" id="{5EACE198-8088-997F-FD46-02F8E53370E2}"/>
              </a:ext>
            </a:extLst>
          </p:cNvPr>
          <p:cNvPicPr>
            <a:picLocks noChangeAspect="1"/>
          </p:cNvPicPr>
          <p:nvPr/>
        </p:nvPicPr>
        <p:blipFill rotWithShape="1">
          <a:blip r:embed="rId5">
            <a:extLst>
              <a:ext uri="{28A0092B-C50C-407E-A947-70E740481C1C}">
                <a14:useLocalDpi xmlns:a14="http://schemas.microsoft.com/office/drawing/2010/main" val="0"/>
              </a:ext>
            </a:extLst>
          </a:blip>
          <a:srcRect l="1079" t="39961" r="62780" b="21464"/>
          <a:stretch/>
        </p:blipFill>
        <p:spPr>
          <a:xfrm>
            <a:off x="5980573" y="3324297"/>
            <a:ext cx="3163425" cy="1899213"/>
          </a:xfrm>
          <a:prstGeom prst="rect">
            <a:avLst/>
          </a:prstGeom>
        </p:spPr>
      </p:pic>
      <p:pic>
        <p:nvPicPr>
          <p:cNvPr id="9" name="Imagen 8" descr="Dibujo de una persona&#10;&#10;Descripción generada automáticamente con confianza media">
            <a:extLst>
              <a:ext uri="{FF2B5EF4-FFF2-40B4-BE49-F238E27FC236}">
                <a16:creationId xmlns:a16="http://schemas.microsoft.com/office/drawing/2014/main" id="{B5CD2A73-C90A-A1B8-BED4-05152A691587}"/>
              </a:ext>
            </a:extLst>
          </p:cNvPr>
          <p:cNvPicPr>
            <a:picLocks noChangeAspect="1"/>
          </p:cNvPicPr>
          <p:nvPr/>
        </p:nvPicPr>
        <p:blipFill rotWithShape="1">
          <a:blip r:embed="rId6">
            <a:extLst>
              <a:ext uri="{28A0092B-C50C-407E-A947-70E740481C1C}">
                <a14:useLocalDpi xmlns:a14="http://schemas.microsoft.com/office/drawing/2010/main" val="0"/>
              </a:ext>
            </a:extLst>
          </a:blip>
          <a:srcRect t="3625" r="53804" b="34414"/>
          <a:stretch/>
        </p:blipFill>
        <p:spPr>
          <a:xfrm>
            <a:off x="6752508" y="3284803"/>
            <a:ext cx="2463658" cy="1858697"/>
          </a:xfrm>
          <a:prstGeom prst="rect">
            <a:avLst/>
          </a:prstGeom>
        </p:spPr>
      </p:pic>
      <p:sp>
        <p:nvSpPr>
          <p:cNvPr id="4" name="Title 3">
            <a:extLst>
              <a:ext uri="{FF2B5EF4-FFF2-40B4-BE49-F238E27FC236}">
                <a16:creationId xmlns:a16="http://schemas.microsoft.com/office/drawing/2014/main" id="{FE7DD147-0A38-4E87-9D9A-1D9976EF17CE}"/>
              </a:ext>
            </a:extLst>
          </p:cNvPr>
          <p:cNvSpPr>
            <a:spLocks noGrp="1"/>
          </p:cNvSpPr>
          <p:nvPr>
            <p:ph type="ctrTitle"/>
          </p:nvPr>
        </p:nvSpPr>
        <p:spPr>
          <a:xfrm>
            <a:off x="796914" y="1875993"/>
            <a:ext cx="7550171" cy="2325085"/>
          </a:xfrm>
        </p:spPr>
        <p:txBody>
          <a:bodyPr/>
          <a:lstStyle/>
          <a:p>
            <a:r>
              <a:rPr lang="en-US" sz="9600" b="1" dirty="0"/>
              <a:t>Semi-Clustering model</a:t>
            </a:r>
            <a:endParaRPr lang="en-US" sz="9600" dirty="0"/>
          </a:p>
        </p:txBody>
      </p:sp>
      <p:sp>
        <p:nvSpPr>
          <p:cNvPr id="5" name="Text Placeholder 4">
            <a:extLst>
              <a:ext uri="{FF2B5EF4-FFF2-40B4-BE49-F238E27FC236}">
                <a16:creationId xmlns:a16="http://schemas.microsoft.com/office/drawing/2014/main" id="{DD3B961B-AA6F-44A9-9907-E12FC2E32240}"/>
              </a:ext>
            </a:extLst>
          </p:cNvPr>
          <p:cNvSpPr>
            <a:spLocks noGrp="1"/>
          </p:cNvSpPr>
          <p:nvPr>
            <p:ph type="subTitle" idx="1"/>
          </p:nvPr>
        </p:nvSpPr>
        <p:spPr>
          <a:xfrm>
            <a:off x="3315273" y="4066421"/>
            <a:ext cx="2718898" cy="719691"/>
          </a:xfrm>
        </p:spPr>
        <p:txBody>
          <a:bodyPr>
            <a:noAutofit/>
          </a:bodyPr>
          <a:lstStyle/>
          <a:p>
            <a:r>
              <a:rPr lang="en-US" dirty="0"/>
              <a:t>LDA</a:t>
            </a:r>
          </a:p>
          <a:p>
            <a:r>
              <a:rPr lang="en-US" dirty="0"/>
              <a:t>Latent Dirichlet Allocation</a:t>
            </a:r>
          </a:p>
        </p:txBody>
      </p:sp>
      <p:sp>
        <p:nvSpPr>
          <p:cNvPr id="8" name="Text Placeholder 7">
            <a:extLst>
              <a:ext uri="{FF2B5EF4-FFF2-40B4-BE49-F238E27FC236}">
                <a16:creationId xmlns:a16="http://schemas.microsoft.com/office/drawing/2014/main" id="{64D68E61-016F-4F06-8E47-3BB96B0309F9}"/>
              </a:ext>
            </a:extLst>
          </p:cNvPr>
          <p:cNvSpPr>
            <a:spLocks noGrp="1"/>
          </p:cNvSpPr>
          <p:nvPr>
            <p:ph type="body" idx="10"/>
          </p:nvPr>
        </p:nvSpPr>
        <p:spPr/>
        <p:txBody>
          <a:bodyPr anchor="ctr"/>
          <a:lstStyle/>
          <a:p>
            <a:pPr>
              <a:lnSpc>
                <a:spcPct val="80000"/>
              </a:lnSpc>
            </a:pPr>
            <a:r>
              <a:rPr lang="en-US" sz="8800" dirty="0"/>
              <a:t>04</a:t>
            </a:r>
          </a:p>
        </p:txBody>
      </p:sp>
      <p:pic>
        <p:nvPicPr>
          <p:cNvPr id="15" name="Imagen 14" descr="Imagen que contiene Gráfico circular&#10;&#10;Descripción generada automáticamente">
            <a:extLst>
              <a:ext uri="{FF2B5EF4-FFF2-40B4-BE49-F238E27FC236}">
                <a16:creationId xmlns:a16="http://schemas.microsoft.com/office/drawing/2014/main" id="{41E0F4B5-83D5-81F9-D16E-BFEC6113F8CD}"/>
              </a:ext>
            </a:extLst>
          </p:cNvPr>
          <p:cNvPicPr>
            <a:picLocks noChangeAspect="1"/>
          </p:cNvPicPr>
          <p:nvPr/>
        </p:nvPicPr>
        <p:blipFill rotWithShape="1">
          <a:blip r:embed="rId7">
            <a:extLst>
              <a:ext uri="{28A0092B-C50C-407E-A947-70E740481C1C}">
                <a14:useLocalDpi xmlns:a14="http://schemas.microsoft.com/office/drawing/2010/main" val="0"/>
              </a:ext>
            </a:extLst>
          </a:blip>
          <a:srcRect l="7850" t="14258" r="3883" b="15917"/>
          <a:stretch/>
        </p:blipFill>
        <p:spPr>
          <a:xfrm rot="17969043">
            <a:off x="-789033" y="3688811"/>
            <a:ext cx="2477967" cy="1102610"/>
          </a:xfrm>
          <a:prstGeom prst="rect">
            <a:avLst/>
          </a:prstGeom>
        </p:spPr>
      </p:pic>
      <p:pic>
        <p:nvPicPr>
          <p:cNvPr id="17" name="Imagen 16" descr="Círculo&#10;&#10;Descripción generada automáticamente">
            <a:extLst>
              <a:ext uri="{FF2B5EF4-FFF2-40B4-BE49-F238E27FC236}">
                <a16:creationId xmlns:a16="http://schemas.microsoft.com/office/drawing/2014/main" id="{80D10D1F-A34B-F59E-0925-BDA9E197E11F}"/>
              </a:ext>
            </a:extLst>
          </p:cNvPr>
          <p:cNvPicPr>
            <a:picLocks noChangeAspect="1"/>
          </p:cNvPicPr>
          <p:nvPr/>
        </p:nvPicPr>
        <p:blipFill rotWithShape="1">
          <a:blip r:embed="rId8">
            <a:extLst>
              <a:ext uri="{28A0092B-C50C-407E-A947-70E740481C1C}">
                <a14:useLocalDpi xmlns:a14="http://schemas.microsoft.com/office/drawing/2010/main" val="0"/>
              </a:ext>
            </a:extLst>
          </a:blip>
          <a:srcRect l="26300" t="6535" r="24866" b="6900"/>
          <a:stretch/>
        </p:blipFill>
        <p:spPr>
          <a:xfrm>
            <a:off x="341488" y="1076751"/>
            <a:ext cx="801545" cy="799242"/>
          </a:xfrm>
          <a:prstGeom prst="rect">
            <a:avLst/>
          </a:prstGeom>
        </p:spPr>
      </p:pic>
      <p:pic>
        <p:nvPicPr>
          <p:cNvPr id="19" name="Imagen 18" descr="Imagen que contiene Forma&#10;&#10;Descripción generada automáticamente">
            <a:extLst>
              <a:ext uri="{FF2B5EF4-FFF2-40B4-BE49-F238E27FC236}">
                <a16:creationId xmlns:a16="http://schemas.microsoft.com/office/drawing/2014/main" id="{C7F49B56-7AD9-FD06-4831-7F0F265D5FD5}"/>
              </a:ext>
            </a:extLst>
          </p:cNvPr>
          <p:cNvPicPr>
            <a:picLocks noChangeAspect="1"/>
          </p:cNvPicPr>
          <p:nvPr/>
        </p:nvPicPr>
        <p:blipFill rotWithShape="1">
          <a:blip r:embed="rId9">
            <a:extLst>
              <a:ext uri="{28A0092B-C50C-407E-A947-70E740481C1C}">
                <a14:useLocalDpi xmlns:a14="http://schemas.microsoft.com/office/drawing/2010/main" val="0"/>
              </a:ext>
            </a:extLst>
          </a:blip>
          <a:srcRect l="26800" t="4583" r="22933" b="6607"/>
          <a:stretch/>
        </p:blipFill>
        <p:spPr>
          <a:xfrm>
            <a:off x="7382585" y="-1151886"/>
            <a:ext cx="2300037" cy="2285787"/>
          </a:xfrm>
          <a:prstGeom prst="rect">
            <a:avLst/>
          </a:prstGeom>
        </p:spPr>
      </p:pic>
      <p:pic>
        <p:nvPicPr>
          <p:cNvPr id="20" name="Imagen 19" descr="Icono&#10;&#10;Descripción generada automáticamente">
            <a:extLst>
              <a:ext uri="{FF2B5EF4-FFF2-40B4-BE49-F238E27FC236}">
                <a16:creationId xmlns:a16="http://schemas.microsoft.com/office/drawing/2014/main" id="{F95500FF-5F15-A707-A8B0-D6BB4B4CF0D8}"/>
              </a:ext>
            </a:extLst>
          </p:cNvPr>
          <p:cNvPicPr>
            <a:picLocks noChangeAspect="1"/>
          </p:cNvPicPr>
          <p:nvPr/>
        </p:nvPicPr>
        <p:blipFill rotWithShape="1">
          <a:blip r:embed="rId10">
            <a:extLst>
              <a:ext uri="{28A0092B-C50C-407E-A947-70E740481C1C}">
                <a14:useLocalDpi xmlns:a14="http://schemas.microsoft.com/office/drawing/2010/main" val="0"/>
              </a:ext>
            </a:extLst>
          </a:blip>
          <a:srcRect l="2783" t="14022" r="5733" b="13919"/>
          <a:stretch/>
        </p:blipFill>
        <p:spPr>
          <a:xfrm rot="20639185">
            <a:off x="-354108" y="4382203"/>
            <a:ext cx="1955286" cy="866325"/>
          </a:xfrm>
          <a:prstGeom prst="rect">
            <a:avLst/>
          </a:prstGeom>
        </p:spPr>
      </p:pic>
      <p:pic>
        <p:nvPicPr>
          <p:cNvPr id="21" name="Imagen 20" descr="Imagen que contiene luz, lámpara&#10;&#10;Descripción generada automáticamente">
            <a:extLst>
              <a:ext uri="{FF2B5EF4-FFF2-40B4-BE49-F238E27FC236}">
                <a16:creationId xmlns:a16="http://schemas.microsoft.com/office/drawing/2014/main" id="{5BEF0C80-96ED-ACA3-1509-73CBAD54B156}"/>
              </a:ext>
            </a:extLst>
          </p:cNvPr>
          <p:cNvPicPr>
            <a:picLocks noChangeAspect="1"/>
          </p:cNvPicPr>
          <p:nvPr/>
        </p:nvPicPr>
        <p:blipFill rotWithShape="1">
          <a:blip r:embed="rId11">
            <a:extLst>
              <a:ext uri="{28A0092B-C50C-407E-A947-70E740481C1C}">
                <a14:useLocalDpi xmlns:a14="http://schemas.microsoft.com/office/drawing/2010/main" val="0"/>
              </a:ext>
            </a:extLst>
          </a:blip>
          <a:srcRect l="24850" t="6158" r="23333" b="5607"/>
          <a:stretch/>
        </p:blipFill>
        <p:spPr>
          <a:xfrm>
            <a:off x="980564" y="3614794"/>
            <a:ext cx="471505" cy="451627"/>
          </a:xfrm>
          <a:prstGeom prst="rect">
            <a:avLst/>
          </a:prstGeom>
        </p:spPr>
      </p:pic>
      <p:sp>
        <p:nvSpPr>
          <p:cNvPr id="23" name="Elipse 22">
            <a:extLst>
              <a:ext uri="{FF2B5EF4-FFF2-40B4-BE49-F238E27FC236}">
                <a16:creationId xmlns:a16="http://schemas.microsoft.com/office/drawing/2014/main" id="{112AC5FB-292F-AF20-3273-D5F7C2185005}"/>
              </a:ext>
            </a:extLst>
          </p:cNvPr>
          <p:cNvSpPr/>
          <p:nvPr/>
        </p:nvSpPr>
        <p:spPr>
          <a:xfrm>
            <a:off x="13407807" y="4655444"/>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28" name="Grupo 27">
            <a:extLst>
              <a:ext uri="{FF2B5EF4-FFF2-40B4-BE49-F238E27FC236}">
                <a16:creationId xmlns:a16="http://schemas.microsoft.com/office/drawing/2014/main" id="{8168F1AF-FF19-5CE0-ACFA-FC1FAEC94904}"/>
              </a:ext>
            </a:extLst>
          </p:cNvPr>
          <p:cNvGrpSpPr/>
          <p:nvPr/>
        </p:nvGrpSpPr>
        <p:grpSpPr>
          <a:xfrm>
            <a:off x="479578" y="1325239"/>
            <a:ext cx="7725988" cy="3135952"/>
            <a:chOff x="353635" y="1274118"/>
            <a:chExt cx="7977874" cy="3238193"/>
          </a:xfrm>
        </p:grpSpPr>
        <p:sp>
          <p:nvSpPr>
            <p:cNvPr id="10" name="Rectángulo 9">
              <a:extLst>
                <a:ext uri="{FF2B5EF4-FFF2-40B4-BE49-F238E27FC236}">
                  <a16:creationId xmlns:a16="http://schemas.microsoft.com/office/drawing/2014/main" id="{013A0A0C-768A-103F-9788-31DBF077BFF4}"/>
                </a:ext>
              </a:extLst>
            </p:cNvPr>
            <p:cNvSpPr/>
            <p:nvPr/>
          </p:nvSpPr>
          <p:spPr>
            <a:xfrm>
              <a:off x="353635" y="2349689"/>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Elipse 10">
              <a:extLst>
                <a:ext uri="{FF2B5EF4-FFF2-40B4-BE49-F238E27FC236}">
                  <a16:creationId xmlns:a16="http://schemas.microsoft.com/office/drawing/2014/main" id="{58D7E544-DC0C-C77B-8580-CAE9813CF86B}"/>
                </a:ext>
              </a:extLst>
            </p:cNvPr>
            <p:cNvSpPr/>
            <p:nvPr/>
          </p:nvSpPr>
          <p:spPr>
            <a:xfrm>
              <a:off x="1338442" y="2358303"/>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Elipse 12">
              <a:extLst>
                <a:ext uri="{FF2B5EF4-FFF2-40B4-BE49-F238E27FC236}">
                  <a16:creationId xmlns:a16="http://schemas.microsoft.com/office/drawing/2014/main" id="{0060FA3F-4E9E-249A-5455-536C4A71EDFC}"/>
                </a:ext>
              </a:extLst>
            </p:cNvPr>
            <p:cNvSpPr/>
            <p:nvPr/>
          </p:nvSpPr>
          <p:spPr>
            <a:xfrm>
              <a:off x="1498925" y="1274118"/>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443307E2-2F1E-6FD3-F1B1-9D1DD0C21CD9}"/>
                </a:ext>
              </a:extLst>
            </p:cNvPr>
            <p:cNvSpPr/>
            <p:nvPr/>
          </p:nvSpPr>
          <p:spPr>
            <a:xfrm>
              <a:off x="1639948" y="2631744"/>
              <a:ext cx="85578" cy="855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Elipse 15">
              <a:extLst>
                <a:ext uri="{FF2B5EF4-FFF2-40B4-BE49-F238E27FC236}">
                  <a16:creationId xmlns:a16="http://schemas.microsoft.com/office/drawing/2014/main" id="{8422F606-6846-2810-C0AA-DCDE5A4FC325}"/>
                </a:ext>
              </a:extLst>
            </p:cNvPr>
            <p:cNvSpPr/>
            <p:nvPr/>
          </p:nvSpPr>
          <p:spPr>
            <a:xfrm>
              <a:off x="7106255" y="1700791"/>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Elipse 21">
              <a:extLst>
                <a:ext uri="{FF2B5EF4-FFF2-40B4-BE49-F238E27FC236}">
                  <a16:creationId xmlns:a16="http://schemas.microsoft.com/office/drawing/2014/main" id="{7567F1F1-DB0D-5FC5-18D4-19A9916A379B}"/>
                </a:ext>
              </a:extLst>
            </p:cNvPr>
            <p:cNvSpPr/>
            <p:nvPr/>
          </p:nvSpPr>
          <p:spPr>
            <a:xfrm>
              <a:off x="7604339" y="3866477"/>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a:extLst>
                <a:ext uri="{FF2B5EF4-FFF2-40B4-BE49-F238E27FC236}">
                  <a16:creationId xmlns:a16="http://schemas.microsoft.com/office/drawing/2014/main" id="{5FB70843-6506-4AD3-0AEC-754F6F42C3DF}"/>
                </a:ext>
              </a:extLst>
            </p:cNvPr>
            <p:cNvSpPr/>
            <p:nvPr/>
          </p:nvSpPr>
          <p:spPr>
            <a:xfrm>
              <a:off x="7756739" y="2510730"/>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Rectángulo 24">
              <a:extLst>
                <a:ext uri="{FF2B5EF4-FFF2-40B4-BE49-F238E27FC236}">
                  <a16:creationId xmlns:a16="http://schemas.microsoft.com/office/drawing/2014/main" id="{5FF43F78-8087-7207-A9F4-F0530FFFBDF6}"/>
                </a:ext>
              </a:extLst>
            </p:cNvPr>
            <p:cNvSpPr/>
            <p:nvPr/>
          </p:nvSpPr>
          <p:spPr>
            <a:xfrm>
              <a:off x="8245931" y="1556293"/>
              <a:ext cx="85578" cy="855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B34D7C7C-0EA5-1847-6DEC-93E82047218F}"/>
                </a:ext>
              </a:extLst>
            </p:cNvPr>
            <p:cNvSpPr/>
            <p:nvPr/>
          </p:nvSpPr>
          <p:spPr>
            <a:xfrm>
              <a:off x="1868805" y="4431222"/>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41186057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8" dur="5250" fill="hold"/>
                                            <p:tgtEl>
                                              <p:spTgt spid="19"/>
                                            </p:tgtEl>
                                            <p:attrNameLst>
                                              <p:attrName>ppt_x</p:attrName>
                                              <p:attrName>ppt_y</p:attrName>
                                            </p:attrNameLst>
                                          </p:cBhvr>
                                          <p:rCtr x="17" y="2531"/>
                                        </p:animMotion>
                                      </p:childTnLst>
                                    </p:cTn>
                                  </p:par>
                                  <p:par>
                                    <p:cTn id="9"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0" dur="3250" fill="hold"/>
                                            <p:tgtEl>
                                              <p:spTgt spid="17"/>
                                            </p:tgtEl>
                                            <p:attrNameLst>
                                              <p:attrName>ppt_x</p:attrName>
                                              <p:attrName>ppt_y</p:attrName>
                                            </p:attrNameLst>
                                          </p:cBhvr>
                                          <p:rCtr x="0" y="3827"/>
                                        </p:animMotion>
                                      </p:childTnLst>
                                    </p:cTn>
                                  </p:par>
                                  <p:par>
                                    <p:cTn id="11" presetID="42" presetClass="path" presetSubtype="0" repeatCount="indefinite" accel="10000" decel="10000" autoRev="1" fill="hold" nodeType="withEffect">
                                      <p:stCondLst>
                                        <p:cond delay="0"/>
                                      </p:stCondLst>
                                      <p:childTnLst>
                                        <p:animMotion origin="layout" path="M 8.33333E-7 2.22222E-6 L 0.00035 0.05031 " pathEditMode="relative" rAng="0" ptsTypes="AA">
                                          <p:cBhvr>
                                            <p:cTn id="12" dur="2500" fill="hold"/>
                                            <p:tgtEl>
                                              <p:spTgt spid="21"/>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5500" fill="hold"/>
                                            <p:tgtEl>
                                              <p:spTgt spid="2"/>
                                            </p:tgtEl>
                                            <p:attrNameLst>
                                              <p:attrName>ppt_x</p:attrName>
                                              <p:attrName>ppt_y</p:attrName>
                                            </p:attrNameLst>
                                          </p:cBhvr>
                                          <p:rCtr x="3559" y="31"/>
                                        </p:animMotion>
                                      </p:childTnLst>
                                    </p:cTn>
                                  </p:par>
                                  <p:par>
                                    <p:cTn id="15" presetID="42" presetClass="path" presetSubtype="0" repeatCount="indefinite" accel="3636" autoRev="1" fill="hold" nodeType="withEffect" p14:presetBounceEnd="5091">
                                      <p:stCondLst>
                                        <p:cond delay="100"/>
                                      </p:stCondLst>
                                      <p:childTnLst>
                                        <p:animMotion origin="layout" path="M 2.77778E-7 0.00124 L 0.01337 0.03056 " pathEditMode="relative" rAng="0" ptsTypes="AA" p14:bounceEnd="5091">
                                          <p:cBhvr>
                                            <p:cTn id="16" dur="6750" fill="hold"/>
                                            <p:tgtEl>
                                              <p:spTgt spid="7"/>
                                            </p:tgtEl>
                                            <p:attrNameLst>
                                              <p:attrName>ppt_x</p:attrName>
                                              <p:attrName>ppt_y</p:attrName>
                                            </p:attrNameLst>
                                          </p:cBhvr>
                                          <p:rCtr x="660" y="1451"/>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3500" fill="hold"/>
                                            <p:tgtEl>
                                              <p:spTgt spid="7"/>
                                            </p:tgtEl>
                                            <p:attrNameLst>
                                              <p:attrName>r</p:attrName>
                                            </p:attrNameLst>
                                          </p:cBhvr>
                                        </p:animRot>
                                      </p:childTnLst>
                                    </p:cTn>
                                  </p:par>
                                  <p:par>
                                    <p:cTn id="19" presetID="42" presetClass="path" presetSubtype="0" repeatCount="indefinite" accel="3636" autoRev="1" fill="hold" nodeType="withEffect" p14:presetBounceEnd="5091">
                                      <p:stCondLst>
                                        <p:cond delay="100"/>
                                      </p:stCondLst>
                                      <p:childTnLst>
                                        <p:animMotion origin="layout" path="M -2.77778E-7 0.00123 L 0.01337 0.03055 " pathEditMode="relative" rAng="0" ptsTypes="AA" p14:bounceEnd="5091">
                                          <p:cBhvr>
                                            <p:cTn id="20" dur="3250" fill="hold"/>
                                            <p:tgtEl>
                                              <p:spTgt spid="9"/>
                                            </p:tgtEl>
                                            <p:attrNameLst>
                                              <p:attrName>ppt_x</p:attrName>
                                              <p:attrName>ppt_y</p:attrName>
                                            </p:attrNameLst>
                                          </p:cBhvr>
                                          <p:rCtr x="660" y="1451"/>
                                        </p:animMotion>
                                      </p:childTnLst>
                                    </p:cTn>
                                  </p:par>
                                  <p:par>
                                    <p:cTn id="21" presetID="8" presetClass="emph" presetSubtype="0" repeatCount="indefinite" accel="2500" autoRev="1" fill="hold" nodeType="withEffect" p14:presetBounceEnd="3500">
                                      <p:stCondLst>
                                        <p:cond delay="0"/>
                                      </p:stCondLst>
                                      <p:childTnLst>
                                        <p:animRot by="300000" p14:bounceEnd="3500">
                                          <p:cBhvr>
                                            <p:cTn id="22" dur="8250" fill="hold"/>
                                            <p:tgtEl>
                                              <p:spTgt spid="9"/>
                                            </p:tgtEl>
                                            <p:attrNameLst>
                                              <p:attrName>r</p:attrName>
                                            </p:attrNameLst>
                                          </p:cBhvr>
                                        </p:animRot>
                                      </p:childTnLst>
                                    </p:cTn>
                                  </p:par>
                                  <p:par>
                                    <p:cTn id="23" presetID="42" presetClass="path" presetSubtype="0" repeatCount="indefinite" accel="9000" decel="8000" autoRev="1" fill="hold" nodeType="withEffect">
                                      <p:stCondLst>
                                        <p:cond delay="100"/>
                                      </p:stCondLst>
                                      <p:childTnLst>
                                        <p:animMotion origin="layout" path="M 2.77778E-7 -1.48148E-6 L 0.00677 -0.0179 " pathEditMode="relative" rAng="0" ptsTypes="AA">
                                          <p:cBhvr>
                                            <p:cTn id="24" dur="2750" fill="hold"/>
                                            <p:tgtEl>
                                              <p:spTgt spid="6"/>
                                            </p:tgtEl>
                                            <p:attrNameLst>
                                              <p:attrName>ppt_x</p:attrName>
                                              <p:attrName>ppt_y</p:attrName>
                                            </p:attrNameLst>
                                          </p:cBhvr>
                                          <p:rCtr x="330" y="-895"/>
                                        </p:animMotion>
                                      </p:childTnLst>
                                    </p:cTn>
                                  </p:par>
                                  <p:par>
                                    <p:cTn id="25" presetID="8" presetClass="emph" presetSubtype="0" repeatCount="indefinite" accel="2500" autoRev="1" fill="hold" nodeType="withEffect" p14:presetBounceEnd="3500">
                                      <p:stCondLst>
                                        <p:cond delay="0"/>
                                      </p:stCondLst>
                                      <p:childTnLst>
                                        <p:animRot by="300000" p14:bounceEnd="3500">
                                          <p:cBhvr>
                                            <p:cTn id="26" dur="6750" fill="hold"/>
                                            <p:tgtEl>
                                              <p:spTgt spid="6"/>
                                            </p:tgtEl>
                                            <p:attrNameLst>
                                              <p:attrName>r</p:attrName>
                                            </p:attrNameLst>
                                          </p:cBhvr>
                                        </p:animRot>
                                      </p:childTnLst>
                                    </p:cTn>
                                  </p:par>
                                  <p:par>
                                    <p:cTn id="27" presetID="42" presetClass="path" presetSubtype="0" repeatCount="indefinite" accel="3636" decel="4000" autoRev="1" fill="hold" nodeType="withEffect">
                                      <p:stCondLst>
                                        <p:cond delay="100"/>
                                      </p:stCondLst>
                                      <p:childTnLst>
                                        <p:animMotion origin="layout" path="M -3.88889E-6 -4.93827E-7 L 0.00539 -0.01049 " pathEditMode="relative" rAng="0" ptsTypes="AA">
                                          <p:cBhvr>
                                            <p:cTn id="28" dur="4500" fill="hold"/>
                                            <p:tgtEl>
                                              <p:spTgt spid="3"/>
                                            </p:tgtEl>
                                            <p:attrNameLst>
                                              <p:attrName>ppt_x</p:attrName>
                                              <p:attrName>ppt_y</p:attrName>
                                            </p:attrNameLst>
                                          </p:cBhvr>
                                          <p:rCtr x="260" y="-525"/>
                                        </p:animMotion>
                                      </p:childTnLst>
                                    </p:cTn>
                                  </p:par>
                                  <p:par>
                                    <p:cTn id="29" presetID="8" presetClass="emph" presetSubtype="0" repeatCount="indefinite" accel="2500" autoRev="1" fill="hold" nodeType="withEffect" p14:presetBounceEnd="3500">
                                      <p:stCondLst>
                                        <p:cond delay="0"/>
                                      </p:stCondLst>
                                      <p:childTnLst>
                                        <p:animRot by="300000" p14:bounceEnd="3500">
                                          <p:cBhvr>
                                            <p:cTn id="30" dur="3500" fill="hold"/>
                                            <p:tgtEl>
                                              <p:spTgt spid="3"/>
                                            </p:tgtEl>
                                            <p:attrNameLst>
                                              <p:attrName>r</p:attrName>
                                            </p:attrNameLst>
                                          </p:cBhvr>
                                        </p:animRot>
                                      </p:childTnLst>
                                    </p:cTn>
                                  </p:par>
                                  <p:par>
                                    <p:cTn id="31" presetID="8" presetClass="emph" presetSubtype="0" repeatCount="indefinite" accel="8000" decel="9000" autoRev="1" fill="hold" nodeType="withEffect">
                                      <p:stCondLst>
                                        <p:cond delay="0"/>
                                      </p:stCondLst>
                                      <p:childTnLst>
                                        <p:animRot by="600000">
                                          <p:cBhvr>
                                            <p:cTn id="32" dur="4000" fill="hold"/>
                                            <p:tgtEl>
                                              <p:spTgt spid="15"/>
                                            </p:tgtEl>
                                            <p:attrNameLst>
                                              <p:attrName>r</p:attrName>
                                            </p:attrNameLst>
                                          </p:cBhvr>
                                        </p:animRot>
                                      </p:childTnLst>
                                    </p:cTn>
                                  </p:par>
                                  <p:par>
                                    <p:cTn id="33"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34" dur="4000" fill="hold"/>
                                            <p:tgtEl>
                                              <p:spTgt spid="15"/>
                                            </p:tgtEl>
                                            <p:attrNameLst>
                                              <p:attrName>ppt_x</p:attrName>
                                              <p:attrName>ppt_y</p:attrName>
                                            </p:attrNameLst>
                                          </p:cBhvr>
                                          <p:rCtr x="0" y="1975"/>
                                        </p:animMotion>
                                      </p:childTnLst>
                                    </p:cTn>
                                  </p:par>
                                  <p:par>
                                    <p:cTn id="35" presetID="8" presetClass="emph" presetSubtype="0" repeatCount="indefinite" accel="8000" decel="9000" autoRev="1" fill="hold" nodeType="withEffect">
                                      <p:stCondLst>
                                        <p:cond delay="0"/>
                                      </p:stCondLst>
                                      <p:childTnLst>
                                        <p:animRot by="600000">
                                          <p:cBhvr>
                                            <p:cTn id="36" dur="2500" fill="hold"/>
                                            <p:tgtEl>
                                              <p:spTgt spid="20"/>
                                            </p:tgtEl>
                                            <p:attrNameLst>
                                              <p:attrName>r</p:attrName>
                                            </p:attrNameLst>
                                          </p:cBhvr>
                                        </p:animRot>
                                      </p:childTnLst>
                                    </p:cTn>
                                  </p:par>
                                  <p:par>
                                    <p:cTn id="37" presetID="42" presetClass="path" presetSubtype="0" repeatCount="indefinite" accel="8000" decel="9000" autoRev="1" fill="hold" nodeType="withEffect">
                                      <p:stCondLst>
                                        <p:cond delay="0"/>
                                      </p:stCondLst>
                                      <p:childTnLst>
                                        <p:animMotion origin="layout" path="M 8.33333E-7 -0.00185 L 8.33333E-7 0.03766 " pathEditMode="relative" rAng="0" ptsTypes="AA">
                                          <p:cBhvr>
                                            <p:cTn id="38" dur="2750" fill="hold"/>
                                            <p:tgtEl>
                                              <p:spTgt spid="20"/>
                                            </p:tgtEl>
                                            <p:attrNameLst>
                                              <p:attrName>ppt_x</p:attrName>
                                              <p:attrName>ppt_y</p:attrName>
                                            </p:attrNameLst>
                                          </p:cBhvr>
                                          <p:rCtr x="0" y="1975"/>
                                        </p:animMotion>
                                      </p:childTnLst>
                                    </p:cTn>
                                  </p:par>
                                  <p:par>
                                    <p:cTn id="39" presetID="10" presetClass="entr" presetSubtype="0" fill="hold" grpId="0" nodeType="withEffect">
                                      <p:stCondLst>
                                        <p:cond delay="80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600"/>
                                            <p:tgtEl>
                                              <p:spTgt spid="4"/>
                                            </p:tgtEl>
                                          </p:cBhvr>
                                        </p:animEffect>
                                      </p:childTnLst>
                                    </p:cTn>
                                  </p:par>
                                  <p:par>
                                    <p:cTn id="42" presetID="10" presetClass="entr" presetSubtype="0" fill="hold" grpId="0" nodeType="withEffect">
                                      <p:stCondLst>
                                        <p:cond delay="80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1600"/>
                                            <p:tgtEl>
                                              <p:spTgt spid="5"/>
                                            </p:tgtEl>
                                          </p:cBhvr>
                                        </p:animEffect>
                                      </p:childTnLst>
                                    </p:cTn>
                                  </p:par>
                                  <p:par>
                                    <p:cTn id="45" presetID="10" presetClass="entr" presetSubtype="0" fill="hold" grpId="0" nodeType="withEffect">
                                      <p:stCondLst>
                                        <p:cond delay="80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6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8" dur="5250" fill="hold"/>
                                            <p:tgtEl>
                                              <p:spTgt spid="19"/>
                                            </p:tgtEl>
                                            <p:attrNameLst>
                                              <p:attrName>ppt_x</p:attrName>
                                              <p:attrName>ppt_y</p:attrName>
                                            </p:attrNameLst>
                                          </p:cBhvr>
                                          <p:rCtr x="17" y="2531"/>
                                        </p:animMotion>
                                      </p:childTnLst>
                                    </p:cTn>
                                  </p:par>
                                  <p:par>
                                    <p:cTn id="9"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0" dur="3250" fill="hold"/>
                                            <p:tgtEl>
                                              <p:spTgt spid="17"/>
                                            </p:tgtEl>
                                            <p:attrNameLst>
                                              <p:attrName>ppt_x</p:attrName>
                                              <p:attrName>ppt_y</p:attrName>
                                            </p:attrNameLst>
                                          </p:cBhvr>
                                          <p:rCtr x="0" y="3827"/>
                                        </p:animMotion>
                                      </p:childTnLst>
                                    </p:cTn>
                                  </p:par>
                                  <p:par>
                                    <p:cTn id="11" presetID="42" presetClass="path" presetSubtype="0" repeatCount="indefinite" accel="10000" decel="10000" autoRev="1" fill="hold" nodeType="withEffect">
                                      <p:stCondLst>
                                        <p:cond delay="0"/>
                                      </p:stCondLst>
                                      <p:childTnLst>
                                        <p:animMotion origin="layout" path="M 8.33333E-7 2.22222E-6 L 0.00035 0.05031 " pathEditMode="relative" rAng="0" ptsTypes="AA">
                                          <p:cBhvr>
                                            <p:cTn id="12" dur="2500" fill="hold"/>
                                            <p:tgtEl>
                                              <p:spTgt spid="21"/>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5500" fill="hold"/>
                                            <p:tgtEl>
                                              <p:spTgt spid="2"/>
                                            </p:tgtEl>
                                            <p:attrNameLst>
                                              <p:attrName>ppt_x</p:attrName>
                                              <p:attrName>ppt_y</p:attrName>
                                            </p:attrNameLst>
                                          </p:cBhvr>
                                          <p:rCtr x="3559" y="31"/>
                                        </p:animMotion>
                                      </p:childTnLst>
                                    </p:cTn>
                                  </p:par>
                                  <p:par>
                                    <p:cTn id="15" presetID="42" presetClass="path" presetSubtype="0" repeatCount="indefinite" accel="3636" autoRev="1" fill="hold" nodeType="withEffect">
                                      <p:stCondLst>
                                        <p:cond delay="100"/>
                                      </p:stCondLst>
                                      <p:childTnLst>
                                        <p:animMotion origin="layout" path="M 2.77778E-7 0.00124 L 0.01337 0.03056 " pathEditMode="relative" rAng="0" ptsTypes="AA">
                                          <p:cBhvr>
                                            <p:cTn id="16" dur="6750" fill="hold"/>
                                            <p:tgtEl>
                                              <p:spTgt spid="7"/>
                                            </p:tgtEl>
                                            <p:attrNameLst>
                                              <p:attrName>ppt_x</p:attrName>
                                              <p:attrName>ppt_y</p:attrName>
                                            </p:attrNameLst>
                                          </p:cBhvr>
                                          <p:rCtr x="660" y="1451"/>
                                        </p:animMotion>
                                      </p:childTnLst>
                                    </p:cTn>
                                  </p:par>
                                  <p:par>
                                    <p:cTn id="17" presetID="8" presetClass="emph" presetSubtype="0" repeatCount="indefinite" accel="2500" autoRev="1" fill="hold" nodeType="withEffect">
                                      <p:stCondLst>
                                        <p:cond delay="0"/>
                                      </p:stCondLst>
                                      <p:childTnLst>
                                        <p:animRot by="300000">
                                          <p:cBhvr>
                                            <p:cTn id="18" dur="3500" fill="hold"/>
                                            <p:tgtEl>
                                              <p:spTgt spid="7"/>
                                            </p:tgtEl>
                                            <p:attrNameLst>
                                              <p:attrName>r</p:attrName>
                                            </p:attrNameLst>
                                          </p:cBhvr>
                                        </p:animRot>
                                      </p:childTnLst>
                                    </p:cTn>
                                  </p:par>
                                  <p:par>
                                    <p:cTn id="19" presetID="42" presetClass="path" presetSubtype="0" repeatCount="indefinite" accel="3636" autoRev="1" fill="hold" nodeType="withEffect">
                                      <p:stCondLst>
                                        <p:cond delay="100"/>
                                      </p:stCondLst>
                                      <p:childTnLst>
                                        <p:animMotion origin="layout" path="M -2.77778E-7 0.00123 L 0.01337 0.03055 " pathEditMode="relative" rAng="0" ptsTypes="AA">
                                          <p:cBhvr>
                                            <p:cTn id="20" dur="3250" fill="hold"/>
                                            <p:tgtEl>
                                              <p:spTgt spid="9"/>
                                            </p:tgtEl>
                                            <p:attrNameLst>
                                              <p:attrName>ppt_x</p:attrName>
                                              <p:attrName>ppt_y</p:attrName>
                                            </p:attrNameLst>
                                          </p:cBhvr>
                                          <p:rCtr x="660" y="1451"/>
                                        </p:animMotion>
                                      </p:childTnLst>
                                    </p:cTn>
                                  </p:par>
                                  <p:par>
                                    <p:cTn id="21" presetID="8" presetClass="emph" presetSubtype="0" repeatCount="indefinite" accel="2500" autoRev="1" fill="hold" nodeType="withEffect">
                                      <p:stCondLst>
                                        <p:cond delay="0"/>
                                      </p:stCondLst>
                                      <p:childTnLst>
                                        <p:animRot by="300000">
                                          <p:cBhvr>
                                            <p:cTn id="22" dur="8250" fill="hold"/>
                                            <p:tgtEl>
                                              <p:spTgt spid="9"/>
                                            </p:tgtEl>
                                            <p:attrNameLst>
                                              <p:attrName>r</p:attrName>
                                            </p:attrNameLst>
                                          </p:cBhvr>
                                        </p:animRot>
                                      </p:childTnLst>
                                    </p:cTn>
                                  </p:par>
                                  <p:par>
                                    <p:cTn id="23" presetID="42" presetClass="path" presetSubtype="0" repeatCount="indefinite" accel="9000" decel="8000" autoRev="1" fill="hold" nodeType="withEffect">
                                      <p:stCondLst>
                                        <p:cond delay="100"/>
                                      </p:stCondLst>
                                      <p:childTnLst>
                                        <p:animMotion origin="layout" path="M 2.77778E-7 -1.48148E-6 L 0.00677 -0.0179 " pathEditMode="relative" rAng="0" ptsTypes="AA">
                                          <p:cBhvr>
                                            <p:cTn id="24" dur="2750" fill="hold"/>
                                            <p:tgtEl>
                                              <p:spTgt spid="6"/>
                                            </p:tgtEl>
                                            <p:attrNameLst>
                                              <p:attrName>ppt_x</p:attrName>
                                              <p:attrName>ppt_y</p:attrName>
                                            </p:attrNameLst>
                                          </p:cBhvr>
                                          <p:rCtr x="330" y="-895"/>
                                        </p:animMotion>
                                      </p:childTnLst>
                                    </p:cTn>
                                  </p:par>
                                  <p:par>
                                    <p:cTn id="25" presetID="8" presetClass="emph" presetSubtype="0" repeatCount="indefinite" accel="2500" autoRev="1" fill="hold" nodeType="withEffect">
                                      <p:stCondLst>
                                        <p:cond delay="0"/>
                                      </p:stCondLst>
                                      <p:childTnLst>
                                        <p:animRot by="300000">
                                          <p:cBhvr>
                                            <p:cTn id="26" dur="6750" fill="hold"/>
                                            <p:tgtEl>
                                              <p:spTgt spid="6"/>
                                            </p:tgtEl>
                                            <p:attrNameLst>
                                              <p:attrName>r</p:attrName>
                                            </p:attrNameLst>
                                          </p:cBhvr>
                                        </p:animRot>
                                      </p:childTnLst>
                                    </p:cTn>
                                  </p:par>
                                  <p:par>
                                    <p:cTn id="27" presetID="42" presetClass="path" presetSubtype="0" repeatCount="indefinite" accel="3636" decel="4000" autoRev="1" fill="hold" nodeType="withEffect">
                                      <p:stCondLst>
                                        <p:cond delay="100"/>
                                      </p:stCondLst>
                                      <p:childTnLst>
                                        <p:animMotion origin="layout" path="M -3.88889E-6 -4.93827E-7 L 0.00539 -0.01049 " pathEditMode="relative" rAng="0" ptsTypes="AA">
                                          <p:cBhvr>
                                            <p:cTn id="28" dur="4500" fill="hold"/>
                                            <p:tgtEl>
                                              <p:spTgt spid="3"/>
                                            </p:tgtEl>
                                            <p:attrNameLst>
                                              <p:attrName>ppt_x</p:attrName>
                                              <p:attrName>ppt_y</p:attrName>
                                            </p:attrNameLst>
                                          </p:cBhvr>
                                          <p:rCtr x="260" y="-525"/>
                                        </p:animMotion>
                                      </p:childTnLst>
                                    </p:cTn>
                                  </p:par>
                                  <p:par>
                                    <p:cTn id="29" presetID="8" presetClass="emph" presetSubtype="0" repeatCount="indefinite" accel="2500" autoRev="1" fill="hold" nodeType="withEffect">
                                      <p:stCondLst>
                                        <p:cond delay="0"/>
                                      </p:stCondLst>
                                      <p:childTnLst>
                                        <p:animRot by="300000">
                                          <p:cBhvr>
                                            <p:cTn id="30" dur="3500" fill="hold"/>
                                            <p:tgtEl>
                                              <p:spTgt spid="3"/>
                                            </p:tgtEl>
                                            <p:attrNameLst>
                                              <p:attrName>r</p:attrName>
                                            </p:attrNameLst>
                                          </p:cBhvr>
                                        </p:animRot>
                                      </p:childTnLst>
                                    </p:cTn>
                                  </p:par>
                                  <p:par>
                                    <p:cTn id="31" presetID="8" presetClass="emph" presetSubtype="0" repeatCount="indefinite" accel="8000" decel="9000" autoRev="1" fill="hold" nodeType="withEffect">
                                      <p:stCondLst>
                                        <p:cond delay="0"/>
                                      </p:stCondLst>
                                      <p:childTnLst>
                                        <p:animRot by="600000">
                                          <p:cBhvr>
                                            <p:cTn id="32" dur="4000" fill="hold"/>
                                            <p:tgtEl>
                                              <p:spTgt spid="15"/>
                                            </p:tgtEl>
                                            <p:attrNameLst>
                                              <p:attrName>r</p:attrName>
                                            </p:attrNameLst>
                                          </p:cBhvr>
                                        </p:animRot>
                                      </p:childTnLst>
                                    </p:cTn>
                                  </p:par>
                                  <p:par>
                                    <p:cTn id="33"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34" dur="4000" fill="hold"/>
                                            <p:tgtEl>
                                              <p:spTgt spid="15"/>
                                            </p:tgtEl>
                                            <p:attrNameLst>
                                              <p:attrName>ppt_x</p:attrName>
                                              <p:attrName>ppt_y</p:attrName>
                                            </p:attrNameLst>
                                          </p:cBhvr>
                                          <p:rCtr x="0" y="1975"/>
                                        </p:animMotion>
                                      </p:childTnLst>
                                    </p:cTn>
                                  </p:par>
                                  <p:par>
                                    <p:cTn id="35" presetID="8" presetClass="emph" presetSubtype="0" repeatCount="indefinite" accel="8000" decel="9000" autoRev="1" fill="hold" nodeType="withEffect">
                                      <p:stCondLst>
                                        <p:cond delay="0"/>
                                      </p:stCondLst>
                                      <p:childTnLst>
                                        <p:animRot by="600000">
                                          <p:cBhvr>
                                            <p:cTn id="36" dur="2500" fill="hold"/>
                                            <p:tgtEl>
                                              <p:spTgt spid="20"/>
                                            </p:tgtEl>
                                            <p:attrNameLst>
                                              <p:attrName>r</p:attrName>
                                            </p:attrNameLst>
                                          </p:cBhvr>
                                        </p:animRot>
                                      </p:childTnLst>
                                    </p:cTn>
                                  </p:par>
                                  <p:par>
                                    <p:cTn id="37" presetID="42" presetClass="path" presetSubtype="0" repeatCount="indefinite" accel="8000" decel="9000" autoRev="1" fill="hold" nodeType="withEffect">
                                      <p:stCondLst>
                                        <p:cond delay="0"/>
                                      </p:stCondLst>
                                      <p:childTnLst>
                                        <p:animMotion origin="layout" path="M 8.33333E-7 -0.00185 L 8.33333E-7 0.03766 " pathEditMode="relative" rAng="0" ptsTypes="AA">
                                          <p:cBhvr>
                                            <p:cTn id="38" dur="2750" fill="hold"/>
                                            <p:tgtEl>
                                              <p:spTgt spid="20"/>
                                            </p:tgtEl>
                                            <p:attrNameLst>
                                              <p:attrName>ppt_x</p:attrName>
                                              <p:attrName>ppt_y</p:attrName>
                                            </p:attrNameLst>
                                          </p:cBhvr>
                                          <p:rCtr x="0" y="1975"/>
                                        </p:animMotion>
                                      </p:childTnLst>
                                    </p:cTn>
                                  </p:par>
                                  <p:par>
                                    <p:cTn id="39" presetID="10" presetClass="entr" presetSubtype="0" fill="hold" grpId="0" nodeType="withEffect">
                                      <p:stCondLst>
                                        <p:cond delay="80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600"/>
                                            <p:tgtEl>
                                              <p:spTgt spid="4"/>
                                            </p:tgtEl>
                                          </p:cBhvr>
                                        </p:animEffect>
                                      </p:childTnLst>
                                    </p:cTn>
                                  </p:par>
                                  <p:par>
                                    <p:cTn id="42" presetID="10" presetClass="entr" presetSubtype="0" fill="hold" grpId="0" nodeType="withEffect">
                                      <p:stCondLst>
                                        <p:cond delay="80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1600"/>
                                            <p:tgtEl>
                                              <p:spTgt spid="5"/>
                                            </p:tgtEl>
                                          </p:cBhvr>
                                        </p:animEffect>
                                      </p:childTnLst>
                                    </p:cTn>
                                  </p:par>
                                  <p:par>
                                    <p:cTn id="45" presetID="10" presetClass="entr" presetSubtype="0" fill="hold" grpId="0" nodeType="withEffect">
                                      <p:stCondLst>
                                        <p:cond delay="80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6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descr="Un dibujo de un animal&#10;&#10;Descripción generada automáticamente con confianza baja">
            <a:extLst>
              <a:ext uri="{FF2B5EF4-FFF2-40B4-BE49-F238E27FC236}">
                <a16:creationId xmlns:a16="http://schemas.microsoft.com/office/drawing/2014/main" id="{56C472D1-D7F7-5010-F51F-01F13E7068A8}"/>
              </a:ext>
            </a:extLst>
          </p:cNvPr>
          <p:cNvPicPr>
            <a:picLocks noChangeAspect="1"/>
          </p:cNvPicPr>
          <p:nvPr/>
        </p:nvPicPr>
        <p:blipFill rotWithShape="1">
          <a:blip r:embed="rId2">
            <a:extLst>
              <a:ext uri="{28A0092B-C50C-407E-A947-70E740481C1C}">
                <a14:useLocalDpi xmlns:a14="http://schemas.microsoft.com/office/drawing/2010/main" val="0"/>
              </a:ext>
            </a:extLst>
          </a:blip>
          <a:srcRect l="1080" t="41356" r="61048" b="21116"/>
          <a:stretch/>
        </p:blipFill>
        <p:spPr>
          <a:xfrm flipH="1">
            <a:off x="-225019" y="3433034"/>
            <a:ext cx="3315084" cy="1847625"/>
          </a:xfrm>
          <a:prstGeom prst="rect">
            <a:avLst/>
          </a:prstGeom>
        </p:spPr>
      </p:pic>
      <p:pic>
        <p:nvPicPr>
          <p:cNvPr id="22" name="Imagen 21" descr="Icono&#10;&#10;Descripción generada automáticamente">
            <a:extLst>
              <a:ext uri="{FF2B5EF4-FFF2-40B4-BE49-F238E27FC236}">
                <a16:creationId xmlns:a16="http://schemas.microsoft.com/office/drawing/2014/main" id="{C94BCF3D-2AB2-F284-2248-D2AF46E84032}"/>
              </a:ext>
            </a:extLst>
          </p:cNvPr>
          <p:cNvPicPr>
            <a:picLocks noChangeAspect="1"/>
          </p:cNvPicPr>
          <p:nvPr/>
        </p:nvPicPr>
        <p:blipFill rotWithShape="1">
          <a:blip r:embed="rId3">
            <a:extLst>
              <a:ext uri="{28A0092B-C50C-407E-A947-70E740481C1C}">
                <a14:useLocalDpi xmlns:a14="http://schemas.microsoft.com/office/drawing/2010/main" val="0"/>
              </a:ext>
            </a:extLst>
          </a:blip>
          <a:srcRect l="1741" t="45201" r="77425" b="24553"/>
          <a:stretch/>
        </p:blipFill>
        <p:spPr>
          <a:xfrm flipH="1">
            <a:off x="-230819" y="4192009"/>
            <a:ext cx="1200636" cy="980461"/>
          </a:xfrm>
          <a:prstGeom prst="rect">
            <a:avLst/>
          </a:prstGeom>
        </p:spPr>
      </p:pic>
      <p:pic>
        <p:nvPicPr>
          <p:cNvPr id="19" name="Imagen 18" descr="Forma&#10;&#10;Descripción generada automáticamente">
            <a:extLst>
              <a:ext uri="{FF2B5EF4-FFF2-40B4-BE49-F238E27FC236}">
                <a16:creationId xmlns:a16="http://schemas.microsoft.com/office/drawing/2014/main" id="{7C535F28-2F5A-D36A-EAD1-28B3696AF1F2}"/>
              </a:ext>
            </a:extLst>
          </p:cNvPr>
          <p:cNvPicPr>
            <a:picLocks noChangeAspect="1"/>
          </p:cNvPicPr>
          <p:nvPr/>
        </p:nvPicPr>
        <p:blipFill rotWithShape="1">
          <a:blip r:embed="rId4">
            <a:extLst>
              <a:ext uri="{28A0092B-C50C-407E-A947-70E740481C1C}">
                <a14:useLocalDpi xmlns:a14="http://schemas.microsoft.com/office/drawing/2010/main" val="0"/>
              </a:ext>
            </a:extLst>
          </a:blip>
          <a:srcRect l="6337" t="11190" r="6996" b="12346"/>
          <a:stretch/>
        </p:blipFill>
        <p:spPr>
          <a:xfrm>
            <a:off x="8385853" y="3705859"/>
            <a:ext cx="2286955" cy="1134961"/>
          </a:xfrm>
          <a:prstGeom prst="rect">
            <a:avLst/>
          </a:prstGeom>
        </p:spPr>
      </p:pic>
      <p:pic>
        <p:nvPicPr>
          <p:cNvPr id="20" name="Imagen 19" descr="Patrón de fondo&#10;&#10;Descripción generada automáticamente con confianza baja">
            <a:extLst>
              <a:ext uri="{FF2B5EF4-FFF2-40B4-BE49-F238E27FC236}">
                <a16:creationId xmlns:a16="http://schemas.microsoft.com/office/drawing/2014/main" id="{50CF60E3-78D7-51AC-75FD-E0A2B62088C0}"/>
              </a:ext>
            </a:extLst>
          </p:cNvPr>
          <p:cNvPicPr>
            <a:picLocks noChangeAspect="1"/>
          </p:cNvPicPr>
          <p:nvPr/>
        </p:nvPicPr>
        <p:blipFill rotWithShape="1">
          <a:blip r:embed="rId5">
            <a:extLst>
              <a:ext uri="{28A0092B-C50C-407E-A947-70E740481C1C}">
                <a14:useLocalDpi xmlns:a14="http://schemas.microsoft.com/office/drawing/2010/main" val="0"/>
              </a:ext>
            </a:extLst>
          </a:blip>
          <a:srcRect l="67710" t="16723" r="2754" b="29351"/>
          <a:stretch/>
        </p:blipFill>
        <p:spPr>
          <a:xfrm flipH="1" flipV="1">
            <a:off x="7251179" y="-138886"/>
            <a:ext cx="2091320" cy="2147794"/>
          </a:xfrm>
          <a:prstGeom prst="rect">
            <a:avLst/>
          </a:prstGeom>
        </p:spPr>
      </p:pic>
      <p:pic>
        <p:nvPicPr>
          <p:cNvPr id="25" name="Imagen 24" descr="Forma&#10;&#10;Descripción generada automáticamente">
            <a:extLst>
              <a:ext uri="{FF2B5EF4-FFF2-40B4-BE49-F238E27FC236}">
                <a16:creationId xmlns:a16="http://schemas.microsoft.com/office/drawing/2014/main" id="{EF29D5C1-068C-EFFE-DCB3-F2B782DB2459}"/>
              </a:ext>
            </a:extLst>
          </p:cNvPr>
          <p:cNvPicPr>
            <a:picLocks noChangeAspect="1"/>
          </p:cNvPicPr>
          <p:nvPr/>
        </p:nvPicPr>
        <p:blipFill rotWithShape="1">
          <a:blip r:embed="rId4">
            <a:extLst>
              <a:ext uri="{28A0092B-C50C-407E-A947-70E740481C1C}">
                <a14:useLocalDpi xmlns:a14="http://schemas.microsoft.com/office/drawing/2010/main" val="0"/>
              </a:ext>
            </a:extLst>
          </a:blip>
          <a:srcRect l="6337" t="11190" r="6996" b="12346"/>
          <a:stretch/>
        </p:blipFill>
        <p:spPr>
          <a:xfrm>
            <a:off x="-225019" y="471723"/>
            <a:ext cx="1097627" cy="544726"/>
          </a:xfrm>
          <a:prstGeom prst="rect">
            <a:avLst/>
          </a:prstGeom>
        </p:spPr>
      </p:pic>
      <p:grpSp>
        <p:nvGrpSpPr>
          <p:cNvPr id="26" name="Grupo 25">
            <a:extLst>
              <a:ext uri="{FF2B5EF4-FFF2-40B4-BE49-F238E27FC236}">
                <a16:creationId xmlns:a16="http://schemas.microsoft.com/office/drawing/2014/main" id="{05BB9E87-182A-468B-9602-C5781A81D0E3}"/>
              </a:ext>
            </a:extLst>
          </p:cNvPr>
          <p:cNvGrpSpPr/>
          <p:nvPr/>
        </p:nvGrpSpPr>
        <p:grpSpPr>
          <a:xfrm>
            <a:off x="536104" y="1189049"/>
            <a:ext cx="8072236" cy="2016370"/>
            <a:chOff x="399330" y="1154884"/>
            <a:chExt cx="8345784" cy="2084700"/>
          </a:xfrm>
        </p:grpSpPr>
        <p:sp>
          <p:nvSpPr>
            <p:cNvPr id="27" name="Rectángulo 26">
              <a:extLst>
                <a:ext uri="{FF2B5EF4-FFF2-40B4-BE49-F238E27FC236}">
                  <a16:creationId xmlns:a16="http://schemas.microsoft.com/office/drawing/2014/main" id="{93A9DB9B-8C03-35B4-D1BA-B25EEDD9F97C}"/>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8" name="Rectángulo 27">
              <a:extLst>
                <a:ext uri="{FF2B5EF4-FFF2-40B4-BE49-F238E27FC236}">
                  <a16:creationId xmlns:a16="http://schemas.microsoft.com/office/drawing/2014/main" id="{479DF483-5DF6-3D3B-E09B-F4DF371A8EB0}"/>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9" name="Elipse 28">
              <a:extLst>
                <a:ext uri="{FF2B5EF4-FFF2-40B4-BE49-F238E27FC236}">
                  <a16:creationId xmlns:a16="http://schemas.microsoft.com/office/drawing/2014/main" id="{90054D9A-5830-30C2-E771-326ABB2A17C2}"/>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227C22C4-6251-4F2A-F030-5136E7989067}"/>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Elipse 30">
              <a:extLst>
                <a:ext uri="{FF2B5EF4-FFF2-40B4-BE49-F238E27FC236}">
                  <a16:creationId xmlns:a16="http://schemas.microsoft.com/office/drawing/2014/main" id="{589094FB-878D-B980-6403-6CBE7C76BAB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2" name="TextBox 11">
            <a:extLst>
              <a:ext uri="{FF2B5EF4-FFF2-40B4-BE49-F238E27FC236}">
                <a16:creationId xmlns:a16="http://schemas.microsoft.com/office/drawing/2014/main" id="{507C48FC-EF04-A664-31B0-E21FCD03D59A}"/>
              </a:ext>
            </a:extLst>
          </p:cNvPr>
          <p:cNvSpPr txBox="1"/>
          <p:nvPr/>
        </p:nvSpPr>
        <p:spPr>
          <a:xfrm>
            <a:off x="804057" y="1043598"/>
            <a:ext cx="7388481" cy="3385542"/>
          </a:xfrm>
          <a:prstGeom prst="rect">
            <a:avLst/>
          </a:prstGeom>
          <a:noFill/>
        </p:spPr>
        <p:txBody>
          <a:bodyPr wrap="square">
            <a:spAutoFit/>
          </a:bodyPr>
          <a:lstStyle/>
          <a:p>
            <a:pPr algn="just"/>
            <a:r>
              <a:rPr lang="en-US" dirty="0"/>
              <a:t>Latent Dirichlet Allocation (LDA) is a probabilistic model used in natural language processing (NLP) for discovering topics within a collection of documents. However, I am using it in the plants dataset so that it clusters my plants.</a:t>
            </a:r>
          </a:p>
          <a:p>
            <a:pPr algn="just"/>
            <a:r>
              <a:rPr lang="en-US" dirty="0"/>
              <a:t>Why we call it semi-clustering and not clustering?</a:t>
            </a:r>
          </a:p>
          <a:p>
            <a:pPr algn="just"/>
            <a:r>
              <a:rPr lang="en-US" dirty="0"/>
              <a:t>The reason is that, unlike conventional clustering algorithms that assign a single unique cluster to each data point, in LDA, each data point is assigned to all clusters with probabilities that add up to one. This characteristic provides a greater level of flexibility. By employing LDA, we can observe two crucial aspects. Firstly, we can assess the proximity of each plant to each cluster. Secondly, we can determine the regions that have a greater influence in the decision of assigning a cluster to a plant.</a:t>
            </a:r>
          </a:p>
        </p:txBody>
      </p:sp>
      <p:sp>
        <p:nvSpPr>
          <p:cNvPr id="15" name="Title 3">
            <a:extLst>
              <a:ext uri="{FF2B5EF4-FFF2-40B4-BE49-F238E27FC236}">
                <a16:creationId xmlns:a16="http://schemas.microsoft.com/office/drawing/2014/main" id="{0501892B-D6C4-4DEF-D4B3-C83849BD9F73}"/>
              </a:ext>
            </a:extLst>
          </p:cNvPr>
          <p:cNvSpPr>
            <a:spLocks noGrp="1"/>
          </p:cNvSpPr>
          <p:nvPr>
            <p:ph type="ctrTitle"/>
          </p:nvPr>
        </p:nvSpPr>
        <p:spPr>
          <a:xfrm>
            <a:off x="699212" y="382422"/>
            <a:ext cx="1255711" cy="885058"/>
          </a:xfrm>
        </p:spPr>
        <p:txBody>
          <a:bodyPr/>
          <a:lstStyle/>
          <a:p>
            <a:r>
              <a:rPr lang="en-US" dirty="0"/>
              <a:t>LDA</a:t>
            </a:r>
          </a:p>
        </p:txBody>
      </p:sp>
    </p:spTree>
    <p:extLst>
      <p:ext uri="{BB962C8B-B14F-4D97-AF65-F5344CB8AC3E}">
        <p14:creationId xmlns:p14="http://schemas.microsoft.com/office/powerpoint/2010/main" val="32287929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decel="4000" autoRev="1" fill="hold" nodeType="withEffect">
                                      <p:stCondLst>
                                        <p:cond delay="100"/>
                                      </p:stCondLst>
                                      <p:childTnLst>
                                        <p:animMotion origin="layout" path="M -1.66667E-6 -1.23457E-7 L 0.00538 -0.01049 " pathEditMode="relative" rAng="0" ptsTypes="AA">
                                          <p:cBhvr>
                                            <p:cTn id="6" dur="4500" fill="hold"/>
                                            <p:tgtEl>
                                              <p:spTgt spid="20"/>
                                            </p:tgtEl>
                                            <p:attrNameLst>
                                              <p:attrName>ppt_x</p:attrName>
                                              <p:attrName>ppt_y</p:attrName>
                                            </p:attrNameLst>
                                          </p:cBhvr>
                                          <p:rCtr x="260" y="-525"/>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3500" fill="hold"/>
                                            <p:tgtEl>
                                              <p:spTgt spid="20"/>
                                            </p:tgtEl>
                                            <p:attrNameLst>
                                              <p:attrName>r</p:attrName>
                                            </p:attrNameLst>
                                          </p:cBhvr>
                                        </p:animRot>
                                      </p:childTnLst>
                                    </p:cTn>
                                  </p:par>
                                  <p:par>
                                    <p:cTn id="9" presetID="42" presetClass="path" presetSubtype="0" repeatCount="indefinite" accel="3636" autoRev="1" fill="hold" nodeType="withEffect" p14:presetBounceEnd="5091">
                                      <p:stCondLst>
                                        <p:cond delay="100"/>
                                      </p:stCondLst>
                                      <p:childTnLst>
                                        <p:animMotion origin="layout" path="M 2.77778E-6 -3.58025E-6 L 0.01597 -0.01759 " pathEditMode="relative" rAng="0" ptsTypes="AA" p14:bounceEnd="5091">
                                          <p:cBhvr>
                                            <p:cTn id="10" dur="6750" fill="hold"/>
                                            <p:tgtEl>
                                              <p:spTgt spid="17"/>
                                            </p:tgtEl>
                                            <p:attrNameLst>
                                              <p:attrName>ppt_x</p:attrName>
                                              <p:attrName>ppt_y</p:attrName>
                                            </p:attrNameLst>
                                          </p:cBhvr>
                                          <p:rCtr x="799" y="-895"/>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17"/>
                                            </p:tgtEl>
                                            <p:attrNameLst>
                                              <p:attrName>r</p:attrName>
                                            </p:attrNameLst>
                                          </p:cBhvr>
                                        </p:animRot>
                                      </p:childTnLst>
                                    </p:cTn>
                                  </p:par>
                                  <p:par>
                                    <p:cTn id="13" presetID="42" presetClass="path" presetSubtype="0" repeatCount="indefinite" accel="3636" autoRev="1" fill="hold" nodeType="withEffect" p14:presetBounceEnd="5091">
                                      <p:stCondLst>
                                        <p:cond delay="100"/>
                                      </p:stCondLst>
                                      <p:childTnLst>
                                        <p:animMotion origin="layout" path="M -0.01545 0.01203 L -1.38889E-6 4.81481E-6 " pathEditMode="relative" rAng="0" ptsTypes="AA" p14:bounceEnd="5091">
                                          <p:cBhvr>
                                            <p:cTn id="14" dur="3250" fill="hold"/>
                                            <p:tgtEl>
                                              <p:spTgt spid="22"/>
                                            </p:tgtEl>
                                            <p:attrNameLst>
                                              <p:attrName>ppt_x</p:attrName>
                                              <p:attrName>ppt_y</p:attrName>
                                            </p:attrNameLst>
                                          </p:cBhvr>
                                          <p:rCtr x="764" y="-617"/>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8250" fill="hold"/>
                                            <p:tgtEl>
                                              <p:spTgt spid="22"/>
                                            </p:tgtEl>
                                            <p:attrNameLst>
                                              <p:attrName>r</p:attrName>
                                            </p:attrNameLst>
                                          </p:cBhvr>
                                        </p:animRot>
                                      </p:childTnLst>
                                    </p:cTn>
                                  </p:par>
                                  <p:par>
                                    <p:cTn id="1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18" dur="4750" fill="hold"/>
                                            <p:tgtEl>
                                              <p:spTgt spid="25"/>
                                            </p:tgtEl>
                                            <p:attrNameLst>
                                              <p:attrName>ppt_x</p:attrName>
                                              <p:attrName>ppt_y</p:attrName>
                                            </p:attrNameLst>
                                          </p:cBhvr>
                                          <p:rCtr x="-3490" y="0"/>
                                        </p:animMotion>
                                      </p:childTnLst>
                                    </p:cTn>
                                  </p:par>
                                  <p:par>
                                    <p:cTn id="19" presetID="35" presetClass="path" presetSubtype="0" repeatCount="indefinite" accel="29000" decel="26000" autoRev="1" fill="hold" nodeType="withEffect">
                                      <p:stCondLst>
                                        <p:cond delay="0"/>
                                      </p:stCondLst>
                                      <p:childTnLst>
                                        <p:animMotion origin="layout" path="M 3.61111E-6 3.20988E-6 L 0.07135 0.00061 " pathEditMode="relative" rAng="0" ptsTypes="AA">
                                          <p:cBhvr>
                                            <p:cTn id="20" dur="7250" fill="hold"/>
                                            <p:tgtEl>
                                              <p:spTgt spid="19"/>
                                            </p:tgtEl>
                                            <p:attrNameLst>
                                              <p:attrName>ppt_x</p:attrName>
                                              <p:attrName>ppt_y</p:attrName>
                                            </p:attrNameLst>
                                          </p:cBhvr>
                                          <p:rCtr x="3559" y="31"/>
                                        </p:animMotion>
                                      </p:childTnLst>
                                    </p:cTn>
                                  </p:par>
                                  <p:par>
                                    <p:cTn id="21" presetID="6" presetClass="emph" presetSubtype="0" repeatCount="indefinite" autoRev="1" fill="hold" nodeType="withEffect" p14:presetBounceEnd="22000">
                                      <p:stCondLst>
                                        <p:cond delay="0"/>
                                      </p:stCondLst>
                                      <p:childTnLst>
                                        <p:animScale p14:bounceEnd="22000">
                                          <p:cBhvr>
                                            <p:cTn id="22" dur="6000" fill="hold"/>
                                            <p:tgtEl>
                                              <p:spTgt spid="26"/>
                                            </p:tgtEl>
                                          </p:cBhvr>
                                          <p:by x="105000" y="105000"/>
                                        </p:animScale>
                                      </p:childTnLst>
                                    </p:cTn>
                                  </p:par>
                                  <p:par>
                                    <p:cTn id="23" presetID="10" presetClass="entr" presetSubtype="0" fill="hold" grpId="0" nodeType="withEffect">
                                      <p:stCondLst>
                                        <p:cond delay="80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600"/>
                                            <p:tgtEl>
                                              <p:spTgt spid="15"/>
                                            </p:tgtEl>
                                          </p:cBhvr>
                                        </p:animEffect>
                                      </p:childTnLst>
                                    </p:cTn>
                                  </p:par>
                                  <p:par>
                                    <p:cTn id="26" presetID="10" presetClass="entr" presetSubtype="0" fill="hold" grpId="0" nodeType="withEffect">
                                      <p:stCondLst>
                                        <p:cond delay="80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6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decel="4000" autoRev="1" fill="hold" nodeType="withEffect">
                                      <p:stCondLst>
                                        <p:cond delay="100"/>
                                      </p:stCondLst>
                                      <p:childTnLst>
                                        <p:animMotion origin="layout" path="M -1.66667E-6 -1.23457E-7 L 0.00538 -0.01049 " pathEditMode="relative" rAng="0" ptsTypes="AA">
                                          <p:cBhvr>
                                            <p:cTn id="6" dur="4500" fill="hold"/>
                                            <p:tgtEl>
                                              <p:spTgt spid="20"/>
                                            </p:tgtEl>
                                            <p:attrNameLst>
                                              <p:attrName>ppt_x</p:attrName>
                                              <p:attrName>ppt_y</p:attrName>
                                            </p:attrNameLst>
                                          </p:cBhvr>
                                          <p:rCtr x="260" y="-525"/>
                                        </p:animMotion>
                                      </p:childTnLst>
                                    </p:cTn>
                                  </p:par>
                                  <p:par>
                                    <p:cTn id="7" presetID="8" presetClass="emph" presetSubtype="0" repeatCount="indefinite" accel="2500" autoRev="1" fill="hold" nodeType="withEffect">
                                      <p:stCondLst>
                                        <p:cond delay="0"/>
                                      </p:stCondLst>
                                      <p:childTnLst>
                                        <p:animRot by="300000">
                                          <p:cBhvr>
                                            <p:cTn id="8" dur="3500" fill="hold"/>
                                            <p:tgtEl>
                                              <p:spTgt spid="20"/>
                                            </p:tgtEl>
                                            <p:attrNameLst>
                                              <p:attrName>r</p:attrName>
                                            </p:attrNameLst>
                                          </p:cBhvr>
                                        </p:animRot>
                                      </p:childTnLst>
                                    </p:cTn>
                                  </p:par>
                                  <p:par>
                                    <p:cTn id="9" presetID="42" presetClass="path" presetSubtype="0" repeatCount="indefinite" accel="3636" autoRev="1" fill="hold" nodeType="withEffect">
                                      <p:stCondLst>
                                        <p:cond delay="100"/>
                                      </p:stCondLst>
                                      <p:childTnLst>
                                        <p:animMotion origin="layout" path="M 2.77778E-6 -3.58025E-6 L 0.01597 -0.01759 " pathEditMode="relative" rAng="0" ptsTypes="AA">
                                          <p:cBhvr>
                                            <p:cTn id="10" dur="6750" fill="hold"/>
                                            <p:tgtEl>
                                              <p:spTgt spid="17"/>
                                            </p:tgtEl>
                                            <p:attrNameLst>
                                              <p:attrName>ppt_x</p:attrName>
                                              <p:attrName>ppt_y</p:attrName>
                                            </p:attrNameLst>
                                          </p:cBhvr>
                                          <p:rCtr x="799" y="-895"/>
                                        </p:animMotion>
                                      </p:childTnLst>
                                    </p:cTn>
                                  </p:par>
                                  <p:par>
                                    <p:cTn id="11" presetID="8" presetClass="emph" presetSubtype="0" repeatCount="indefinite" accel="2500" autoRev="1" fill="hold" nodeType="withEffect">
                                      <p:stCondLst>
                                        <p:cond delay="0"/>
                                      </p:stCondLst>
                                      <p:childTnLst>
                                        <p:animRot by="300000">
                                          <p:cBhvr>
                                            <p:cTn id="12" dur="3500" fill="hold"/>
                                            <p:tgtEl>
                                              <p:spTgt spid="17"/>
                                            </p:tgtEl>
                                            <p:attrNameLst>
                                              <p:attrName>r</p:attrName>
                                            </p:attrNameLst>
                                          </p:cBhvr>
                                        </p:animRot>
                                      </p:childTnLst>
                                    </p:cTn>
                                  </p:par>
                                  <p:par>
                                    <p:cTn id="13" presetID="42" presetClass="path" presetSubtype="0" repeatCount="indefinite" accel="3636" autoRev="1" fill="hold" nodeType="withEffect">
                                      <p:stCondLst>
                                        <p:cond delay="100"/>
                                      </p:stCondLst>
                                      <p:childTnLst>
                                        <p:animMotion origin="layout" path="M -0.01545 0.01203 L -1.38889E-6 4.81481E-6 " pathEditMode="relative" rAng="0" ptsTypes="AA">
                                          <p:cBhvr>
                                            <p:cTn id="14" dur="3250" fill="hold"/>
                                            <p:tgtEl>
                                              <p:spTgt spid="22"/>
                                            </p:tgtEl>
                                            <p:attrNameLst>
                                              <p:attrName>ppt_x</p:attrName>
                                              <p:attrName>ppt_y</p:attrName>
                                            </p:attrNameLst>
                                          </p:cBhvr>
                                          <p:rCtr x="764" y="-617"/>
                                        </p:animMotion>
                                      </p:childTnLst>
                                    </p:cTn>
                                  </p:par>
                                  <p:par>
                                    <p:cTn id="15" presetID="8" presetClass="emph" presetSubtype="0" repeatCount="indefinite" accel="2500" autoRev="1" fill="hold" nodeType="withEffect">
                                      <p:stCondLst>
                                        <p:cond delay="0"/>
                                      </p:stCondLst>
                                      <p:childTnLst>
                                        <p:animRot by="300000">
                                          <p:cBhvr>
                                            <p:cTn id="16" dur="8250" fill="hold"/>
                                            <p:tgtEl>
                                              <p:spTgt spid="22"/>
                                            </p:tgtEl>
                                            <p:attrNameLst>
                                              <p:attrName>r</p:attrName>
                                            </p:attrNameLst>
                                          </p:cBhvr>
                                        </p:animRot>
                                      </p:childTnLst>
                                    </p:cTn>
                                  </p:par>
                                  <p:par>
                                    <p:cTn id="1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18" dur="4750" fill="hold"/>
                                            <p:tgtEl>
                                              <p:spTgt spid="25"/>
                                            </p:tgtEl>
                                            <p:attrNameLst>
                                              <p:attrName>ppt_x</p:attrName>
                                              <p:attrName>ppt_y</p:attrName>
                                            </p:attrNameLst>
                                          </p:cBhvr>
                                          <p:rCtr x="-3490" y="0"/>
                                        </p:animMotion>
                                      </p:childTnLst>
                                    </p:cTn>
                                  </p:par>
                                  <p:par>
                                    <p:cTn id="19" presetID="35" presetClass="path" presetSubtype="0" repeatCount="indefinite" accel="29000" decel="26000" autoRev="1" fill="hold" nodeType="withEffect">
                                      <p:stCondLst>
                                        <p:cond delay="0"/>
                                      </p:stCondLst>
                                      <p:childTnLst>
                                        <p:animMotion origin="layout" path="M 3.61111E-6 3.20988E-6 L 0.07135 0.00061 " pathEditMode="relative" rAng="0" ptsTypes="AA">
                                          <p:cBhvr>
                                            <p:cTn id="20" dur="7250" fill="hold"/>
                                            <p:tgtEl>
                                              <p:spTgt spid="19"/>
                                            </p:tgtEl>
                                            <p:attrNameLst>
                                              <p:attrName>ppt_x</p:attrName>
                                              <p:attrName>ppt_y</p:attrName>
                                            </p:attrNameLst>
                                          </p:cBhvr>
                                          <p:rCtr x="3559" y="31"/>
                                        </p:animMotion>
                                      </p:childTnLst>
                                    </p:cTn>
                                  </p:par>
                                  <p:par>
                                    <p:cTn id="21" presetID="6" presetClass="emph" presetSubtype="0" repeatCount="indefinite" autoRev="1" fill="hold" nodeType="withEffect">
                                      <p:stCondLst>
                                        <p:cond delay="0"/>
                                      </p:stCondLst>
                                      <p:childTnLst>
                                        <p:animScale>
                                          <p:cBhvr>
                                            <p:cTn id="22" dur="6000" fill="hold"/>
                                            <p:tgtEl>
                                              <p:spTgt spid="26"/>
                                            </p:tgtEl>
                                          </p:cBhvr>
                                          <p:by x="105000" y="105000"/>
                                        </p:animScale>
                                      </p:childTnLst>
                                    </p:cTn>
                                  </p:par>
                                  <p:par>
                                    <p:cTn id="23" presetID="10" presetClass="entr" presetSubtype="0" fill="hold" grpId="0" nodeType="withEffect">
                                      <p:stCondLst>
                                        <p:cond delay="80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600"/>
                                            <p:tgtEl>
                                              <p:spTgt spid="15"/>
                                            </p:tgtEl>
                                          </p:cBhvr>
                                        </p:animEffect>
                                      </p:childTnLst>
                                    </p:cTn>
                                  </p:par>
                                  <p:par>
                                    <p:cTn id="26" presetID="10" presetClass="entr" presetSubtype="0" fill="hold" grpId="0" nodeType="withEffect">
                                      <p:stCondLst>
                                        <p:cond delay="80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6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CE9B48DB-C539-6EEA-2763-9A7E04BBB7B4}"/>
              </a:ext>
            </a:extLst>
          </p:cNvPr>
          <p:cNvGrpSpPr/>
          <p:nvPr/>
        </p:nvGrpSpPr>
        <p:grpSpPr>
          <a:xfrm>
            <a:off x="613346" y="609091"/>
            <a:ext cx="7967844" cy="2188847"/>
            <a:chOff x="613346" y="609091"/>
            <a:chExt cx="7967844" cy="2188847"/>
          </a:xfrm>
        </p:grpSpPr>
        <p:sp>
          <p:nvSpPr>
            <p:cNvPr id="2" name="Elipse 1">
              <a:extLst>
                <a:ext uri="{FF2B5EF4-FFF2-40B4-BE49-F238E27FC236}">
                  <a16:creationId xmlns:a16="http://schemas.microsoft.com/office/drawing/2014/main" id="{FF0C48EC-B252-E394-7CA5-22C0453CD3B4}"/>
                </a:ext>
              </a:extLst>
            </p:cNvPr>
            <p:cNvSpPr/>
            <p:nvPr/>
          </p:nvSpPr>
          <p:spPr>
            <a:xfrm>
              <a:off x="8341922" y="2716849"/>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Elipse 2">
              <a:extLst>
                <a:ext uri="{FF2B5EF4-FFF2-40B4-BE49-F238E27FC236}">
                  <a16:creationId xmlns:a16="http://schemas.microsoft.com/office/drawing/2014/main" id="{846BD4EB-71CC-4F18-F317-76D69425B812}"/>
                </a:ext>
              </a:extLst>
            </p:cNvPr>
            <p:cNvSpPr/>
            <p:nvPr/>
          </p:nvSpPr>
          <p:spPr>
            <a:xfrm>
              <a:off x="962025" y="1055259"/>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Rectángulo 6">
              <a:extLst>
                <a:ext uri="{FF2B5EF4-FFF2-40B4-BE49-F238E27FC236}">
                  <a16:creationId xmlns:a16="http://schemas.microsoft.com/office/drawing/2014/main" id="{3913437F-6939-3F60-EF88-8B43CB2DBB53}"/>
                </a:ext>
              </a:extLst>
            </p:cNvPr>
            <p:cNvSpPr/>
            <p:nvPr/>
          </p:nvSpPr>
          <p:spPr>
            <a:xfrm>
              <a:off x="613346" y="1655189"/>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Rectángulo 7">
              <a:extLst>
                <a:ext uri="{FF2B5EF4-FFF2-40B4-BE49-F238E27FC236}">
                  <a16:creationId xmlns:a16="http://schemas.microsoft.com/office/drawing/2014/main" id="{E6BF8A05-22A9-D8CB-43B7-501EA721F248}"/>
                </a:ext>
              </a:extLst>
            </p:cNvPr>
            <p:cNvSpPr/>
            <p:nvPr/>
          </p:nvSpPr>
          <p:spPr>
            <a:xfrm>
              <a:off x="8470636" y="2091234"/>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Elipse 8">
              <a:extLst>
                <a:ext uri="{FF2B5EF4-FFF2-40B4-BE49-F238E27FC236}">
                  <a16:creationId xmlns:a16="http://schemas.microsoft.com/office/drawing/2014/main" id="{B7014465-63A5-E693-2E47-469AA828E83F}"/>
                </a:ext>
              </a:extLst>
            </p:cNvPr>
            <p:cNvSpPr/>
            <p:nvPr/>
          </p:nvSpPr>
          <p:spPr>
            <a:xfrm>
              <a:off x="7429500" y="609091"/>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5" name="Picture 4" descr="A picture containing text, line, plot, diagram&#10;&#10;Description automatically generated">
            <a:extLst>
              <a:ext uri="{FF2B5EF4-FFF2-40B4-BE49-F238E27FC236}">
                <a16:creationId xmlns:a16="http://schemas.microsoft.com/office/drawing/2014/main" id="{9A1C1E0B-E94A-7CDC-D19C-79BCF5720A89}"/>
              </a:ext>
            </a:extLst>
          </p:cNvPr>
          <p:cNvPicPr>
            <a:picLocks noChangeAspect="1"/>
          </p:cNvPicPr>
          <p:nvPr/>
        </p:nvPicPr>
        <p:blipFill rotWithShape="1">
          <a:blip r:embed="rId2">
            <a:extLst>
              <a:ext uri="{28A0092B-C50C-407E-A947-70E740481C1C}">
                <a14:useLocalDpi xmlns:a14="http://schemas.microsoft.com/office/drawing/2010/main" val="0"/>
              </a:ext>
            </a:extLst>
          </a:blip>
          <a:srcRect l="1394" r="4069"/>
          <a:stretch/>
        </p:blipFill>
        <p:spPr>
          <a:xfrm>
            <a:off x="241989" y="1710466"/>
            <a:ext cx="8660022" cy="2748639"/>
          </a:xfrm>
          <a:prstGeom prst="rect">
            <a:avLst/>
          </a:prstGeom>
        </p:spPr>
      </p:pic>
      <p:sp>
        <p:nvSpPr>
          <p:cNvPr id="12" name="TextBox 11">
            <a:extLst>
              <a:ext uri="{FF2B5EF4-FFF2-40B4-BE49-F238E27FC236}">
                <a16:creationId xmlns:a16="http://schemas.microsoft.com/office/drawing/2014/main" id="{374C2FAC-2E42-1E1B-2B81-A04B6E7BE151}"/>
              </a:ext>
            </a:extLst>
          </p:cNvPr>
          <p:cNvSpPr txBox="1"/>
          <p:nvPr/>
        </p:nvSpPr>
        <p:spPr>
          <a:xfrm>
            <a:off x="2635979" y="393714"/>
            <a:ext cx="3872042" cy="1164421"/>
          </a:xfrm>
          <a:prstGeom prst="rect">
            <a:avLst/>
          </a:prstGeom>
          <a:noFill/>
        </p:spPr>
        <p:txBody>
          <a:bodyPr wrap="square">
            <a:spAutoFit/>
          </a:bodyPr>
          <a:lstStyle/>
          <a:p>
            <a:pPr algn="ctr" defTabSz="685800">
              <a:lnSpc>
                <a:spcPct val="90000"/>
              </a:lnSpc>
              <a:spcBef>
                <a:spcPts val="750"/>
              </a:spcBef>
            </a:pPr>
            <a:r>
              <a:rPr lang="en-US" sz="1400" dirty="0">
                <a:latin typeface="Manrope Medium" pitchFamily="2" charset="0"/>
                <a:cs typeface="Arial" panose="020B0604020202020204" pitchFamily="34" charset="0"/>
              </a:rPr>
              <a:t>When we are training with LDA, the evaluation metric is different from what we saw previously.</a:t>
            </a:r>
          </a:p>
          <a:p>
            <a:pPr algn="ctr" defTabSz="685800">
              <a:lnSpc>
                <a:spcPct val="90000"/>
              </a:lnSpc>
              <a:spcBef>
                <a:spcPts val="750"/>
              </a:spcBef>
            </a:pPr>
            <a:r>
              <a:rPr lang="en-US" sz="1400" dirty="0">
                <a:latin typeface="Manrope Medium" pitchFamily="2" charset="0"/>
                <a:cs typeface="Arial" panose="020B0604020202020204" pitchFamily="34" charset="0"/>
              </a:rPr>
              <a:t>We are looking for lowering the </a:t>
            </a:r>
            <a:r>
              <a:rPr lang="en-US" sz="1400" dirty="0" err="1">
                <a:latin typeface="Manrope Medium" pitchFamily="2" charset="0"/>
                <a:cs typeface="Arial" panose="020B0604020202020204" pitchFamily="34" charset="0"/>
              </a:rPr>
              <a:t>logPerplexity</a:t>
            </a:r>
            <a:r>
              <a:rPr lang="en-US" sz="1400" dirty="0">
                <a:latin typeface="Manrope Medium" pitchFamily="2" charset="0"/>
                <a:cs typeface="Arial" panose="020B0604020202020204" pitchFamily="34" charset="0"/>
              </a:rPr>
              <a:t> and raising the </a:t>
            </a:r>
            <a:r>
              <a:rPr lang="en-US" sz="1400" dirty="0" err="1">
                <a:latin typeface="Manrope Medium" pitchFamily="2" charset="0"/>
                <a:cs typeface="Arial" panose="020B0604020202020204" pitchFamily="34" charset="0"/>
              </a:rPr>
              <a:t>logLikelihood</a:t>
            </a:r>
            <a:endParaRPr lang="en-US" sz="1400" dirty="0">
              <a:latin typeface="Manrope Medium" pitchFamily="2" charset="0"/>
              <a:cs typeface="Arial" panose="020B0604020202020204" pitchFamily="34" charset="0"/>
            </a:endParaRPr>
          </a:p>
        </p:txBody>
      </p:sp>
    </p:spTree>
    <p:extLst>
      <p:ext uri="{BB962C8B-B14F-4D97-AF65-F5344CB8AC3E}">
        <p14:creationId xmlns:p14="http://schemas.microsoft.com/office/powerpoint/2010/main" val="22503197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0"/>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12"/>
                                            </p:tgtEl>
                                            <p:attrNameLst>
                                              <p:attrName>style.visibility</p:attrName>
                                            </p:attrNameLst>
                                          </p:cBhvr>
                                          <p:to>
                                            <p:strVal val="visible"/>
                                          </p:to>
                                        </p:set>
                                        <p:animEffect transition="in" filter="fade">
                                          <p:cBhvr>
                                            <p:cTn id="9" dur="1600"/>
                                            <p:tgtEl>
                                              <p:spTgt spid="12"/>
                                            </p:tgtEl>
                                          </p:cBhvr>
                                        </p:animEffect>
                                      </p:childTnLst>
                                    </p:cTn>
                                  </p:par>
                                  <p:par>
                                    <p:cTn id="10" presetID="10" presetClass="entr" presetSubtype="0" fill="hold" nodeType="withEffect">
                                      <p:stCondLst>
                                        <p:cond delay="8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6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0"/>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12"/>
                                            </p:tgtEl>
                                            <p:attrNameLst>
                                              <p:attrName>style.visibility</p:attrName>
                                            </p:attrNameLst>
                                          </p:cBhvr>
                                          <p:to>
                                            <p:strVal val="visible"/>
                                          </p:to>
                                        </p:set>
                                        <p:animEffect transition="in" filter="fade">
                                          <p:cBhvr>
                                            <p:cTn id="9" dur="1600"/>
                                            <p:tgtEl>
                                              <p:spTgt spid="12"/>
                                            </p:tgtEl>
                                          </p:cBhvr>
                                        </p:animEffect>
                                      </p:childTnLst>
                                    </p:cTn>
                                  </p:par>
                                  <p:par>
                                    <p:cTn id="10" presetID="10" presetClass="entr" presetSubtype="0" fill="hold" nodeType="withEffect">
                                      <p:stCondLst>
                                        <p:cond delay="8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6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CE9B48DB-C539-6EEA-2763-9A7E04BBB7B4}"/>
              </a:ext>
            </a:extLst>
          </p:cNvPr>
          <p:cNvGrpSpPr/>
          <p:nvPr/>
        </p:nvGrpSpPr>
        <p:grpSpPr>
          <a:xfrm>
            <a:off x="613346" y="609091"/>
            <a:ext cx="7967844" cy="2188847"/>
            <a:chOff x="613346" y="609091"/>
            <a:chExt cx="7967844" cy="2188847"/>
          </a:xfrm>
        </p:grpSpPr>
        <p:sp>
          <p:nvSpPr>
            <p:cNvPr id="2" name="Elipse 1">
              <a:extLst>
                <a:ext uri="{FF2B5EF4-FFF2-40B4-BE49-F238E27FC236}">
                  <a16:creationId xmlns:a16="http://schemas.microsoft.com/office/drawing/2014/main" id="{FF0C48EC-B252-E394-7CA5-22C0453CD3B4}"/>
                </a:ext>
              </a:extLst>
            </p:cNvPr>
            <p:cNvSpPr/>
            <p:nvPr/>
          </p:nvSpPr>
          <p:spPr>
            <a:xfrm>
              <a:off x="8341922" y="2716849"/>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Elipse 2">
              <a:extLst>
                <a:ext uri="{FF2B5EF4-FFF2-40B4-BE49-F238E27FC236}">
                  <a16:creationId xmlns:a16="http://schemas.microsoft.com/office/drawing/2014/main" id="{846BD4EB-71CC-4F18-F317-76D69425B812}"/>
                </a:ext>
              </a:extLst>
            </p:cNvPr>
            <p:cNvSpPr/>
            <p:nvPr/>
          </p:nvSpPr>
          <p:spPr>
            <a:xfrm>
              <a:off x="962025" y="1055259"/>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Rectángulo 6">
              <a:extLst>
                <a:ext uri="{FF2B5EF4-FFF2-40B4-BE49-F238E27FC236}">
                  <a16:creationId xmlns:a16="http://schemas.microsoft.com/office/drawing/2014/main" id="{3913437F-6939-3F60-EF88-8B43CB2DBB53}"/>
                </a:ext>
              </a:extLst>
            </p:cNvPr>
            <p:cNvSpPr/>
            <p:nvPr/>
          </p:nvSpPr>
          <p:spPr>
            <a:xfrm>
              <a:off x="613346" y="1655189"/>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Rectángulo 7">
              <a:extLst>
                <a:ext uri="{FF2B5EF4-FFF2-40B4-BE49-F238E27FC236}">
                  <a16:creationId xmlns:a16="http://schemas.microsoft.com/office/drawing/2014/main" id="{E6BF8A05-22A9-D8CB-43B7-501EA721F248}"/>
                </a:ext>
              </a:extLst>
            </p:cNvPr>
            <p:cNvSpPr/>
            <p:nvPr/>
          </p:nvSpPr>
          <p:spPr>
            <a:xfrm>
              <a:off x="8470636" y="2091234"/>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Elipse 8">
              <a:extLst>
                <a:ext uri="{FF2B5EF4-FFF2-40B4-BE49-F238E27FC236}">
                  <a16:creationId xmlns:a16="http://schemas.microsoft.com/office/drawing/2014/main" id="{B7014465-63A5-E693-2E47-469AA828E83F}"/>
                </a:ext>
              </a:extLst>
            </p:cNvPr>
            <p:cNvSpPr/>
            <p:nvPr/>
          </p:nvSpPr>
          <p:spPr>
            <a:xfrm>
              <a:off x="7429500" y="609091"/>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graphicFrame>
        <p:nvGraphicFramePr>
          <p:cNvPr id="6" name="Table 10">
            <a:extLst>
              <a:ext uri="{FF2B5EF4-FFF2-40B4-BE49-F238E27FC236}">
                <a16:creationId xmlns:a16="http://schemas.microsoft.com/office/drawing/2014/main" id="{C36AAF46-16CE-BE95-E1DB-29909DA2859B}"/>
              </a:ext>
            </a:extLst>
          </p:cNvPr>
          <p:cNvGraphicFramePr>
            <a:graphicFrameLocks noGrp="1"/>
          </p:cNvGraphicFramePr>
          <p:nvPr>
            <p:extLst>
              <p:ext uri="{D42A27DB-BD31-4B8C-83A1-F6EECF244321}">
                <p14:modId xmlns:p14="http://schemas.microsoft.com/office/powerpoint/2010/main" val="3508826010"/>
              </p:ext>
            </p:extLst>
          </p:nvPr>
        </p:nvGraphicFramePr>
        <p:xfrm>
          <a:off x="2125000" y="1828534"/>
          <a:ext cx="4894000" cy="2225040"/>
        </p:xfrm>
        <a:graphic>
          <a:graphicData uri="http://schemas.openxmlformats.org/drawingml/2006/table">
            <a:tbl>
              <a:tblPr firstRow="1" bandRow="1">
                <a:tableStyleId>{5C22544A-7EE6-4342-B048-85BDC9FD1C3A}</a:tableStyleId>
              </a:tblPr>
              <a:tblGrid>
                <a:gridCol w="1941794">
                  <a:extLst>
                    <a:ext uri="{9D8B030D-6E8A-4147-A177-3AD203B41FA5}">
                      <a16:colId xmlns:a16="http://schemas.microsoft.com/office/drawing/2014/main" val="430568145"/>
                    </a:ext>
                  </a:extLst>
                </a:gridCol>
                <a:gridCol w="2952206">
                  <a:extLst>
                    <a:ext uri="{9D8B030D-6E8A-4147-A177-3AD203B41FA5}">
                      <a16:colId xmlns:a16="http://schemas.microsoft.com/office/drawing/2014/main" val="1574492540"/>
                    </a:ext>
                  </a:extLst>
                </a:gridCol>
              </a:tblGrid>
              <a:tr h="370840">
                <a:tc>
                  <a:txBody>
                    <a:bodyPr/>
                    <a:lstStyle/>
                    <a:p>
                      <a:pPr fontAlgn="b"/>
                      <a:r>
                        <a:rPr lang="en-US" b="1" dirty="0">
                          <a:effectLst/>
                        </a:rPr>
                        <a:t>Plant</a:t>
                      </a:r>
                    </a:p>
                  </a:txBody>
                  <a:tcPr anchor="b"/>
                </a:tc>
                <a:tc>
                  <a:txBody>
                    <a:bodyPr/>
                    <a:lstStyle/>
                    <a:p>
                      <a:pPr fontAlgn="b"/>
                      <a:r>
                        <a:rPr lang="en-US" b="1">
                          <a:effectLst/>
                        </a:rPr>
                        <a:t>Topic Distribution</a:t>
                      </a:r>
                    </a:p>
                  </a:txBody>
                  <a:tcPr anchor="b"/>
                </a:tc>
                <a:extLst>
                  <a:ext uri="{0D108BD9-81ED-4DB2-BD59-A6C34878D82A}">
                    <a16:rowId xmlns:a16="http://schemas.microsoft.com/office/drawing/2014/main" val="404672895"/>
                  </a:ext>
                </a:extLst>
              </a:tr>
              <a:tr h="370840">
                <a:tc>
                  <a:txBody>
                    <a:bodyPr/>
                    <a:lstStyle/>
                    <a:p>
                      <a:pPr fontAlgn="base"/>
                      <a:r>
                        <a:rPr lang="en-US" dirty="0">
                          <a:effectLst/>
                        </a:rPr>
                        <a:t>abelia</a:t>
                      </a:r>
                    </a:p>
                  </a:txBody>
                  <a:tcPr anchor="ctr"/>
                </a:tc>
                <a:tc>
                  <a:txBody>
                    <a:bodyPr/>
                    <a:lstStyle/>
                    <a:p>
                      <a:pPr fontAlgn="base"/>
                      <a:r>
                        <a:rPr lang="en-US" dirty="0">
                          <a:effectLst/>
                        </a:rPr>
                        <a:t>[0.050, 0.066, 0.080, 0.751, 0.053]</a:t>
                      </a:r>
                    </a:p>
                  </a:txBody>
                  <a:tcPr anchor="ctr"/>
                </a:tc>
                <a:extLst>
                  <a:ext uri="{0D108BD9-81ED-4DB2-BD59-A6C34878D82A}">
                    <a16:rowId xmlns:a16="http://schemas.microsoft.com/office/drawing/2014/main" val="1039061001"/>
                  </a:ext>
                </a:extLst>
              </a:tr>
              <a:tr h="370840">
                <a:tc>
                  <a:txBody>
                    <a:bodyPr/>
                    <a:lstStyle/>
                    <a:p>
                      <a:pPr fontAlgn="base"/>
                      <a:r>
                        <a:rPr lang="en-US" dirty="0">
                          <a:effectLst/>
                        </a:rPr>
                        <a:t>abelia x grandiflora</a:t>
                      </a:r>
                    </a:p>
                  </a:txBody>
                  <a:tcPr anchor="ctr"/>
                </a:tc>
                <a:tc>
                  <a:txBody>
                    <a:bodyPr/>
                    <a:lstStyle/>
                    <a:p>
                      <a:pPr fontAlgn="base"/>
                      <a:r>
                        <a:rPr lang="en-US" dirty="0">
                          <a:effectLst/>
                        </a:rPr>
                        <a:t>[0.050, 0.066, 0.080, 0.751, 0.053]</a:t>
                      </a:r>
                    </a:p>
                  </a:txBody>
                  <a:tcPr anchor="ctr"/>
                </a:tc>
                <a:extLst>
                  <a:ext uri="{0D108BD9-81ED-4DB2-BD59-A6C34878D82A}">
                    <a16:rowId xmlns:a16="http://schemas.microsoft.com/office/drawing/2014/main" val="2871210601"/>
                  </a:ext>
                </a:extLst>
              </a:tr>
              <a:tr h="370840">
                <a:tc>
                  <a:txBody>
                    <a:bodyPr/>
                    <a:lstStyle/>
                    <a:p>
                      <a:pPr fontAlgn="base"/>
                      <a:r>
                        <a:rPr lang="en-US" dirty="0">
                          <a:effectLst/>
                        </a:rPr>
                        <a:t>abelmoschus</a:t>
                      </a:r>
                    </a:p>
                  </a:txBody>
                  <a:tcPr anchor="ctr"/>
                </a:tc>
                <a:tc>
                  <a:txBody>
                    <a:bodyPr/>
                    <a:lstStyle/>
                    <a:p>
                      <a:pPr fontAlgn="base"/>
                      <a:r>
                        <a:rPr lang="en-US">
                          <a:effectLst/>
                        </a:rPr>
                        <a:t>[0.009, 0.233, 0.015, 0.733, 0.010]</a:t>
                      </a:r>
                    </a:p>
                  </a:txBody>
                  <a:tcPr anchor="ctr"/>
                </a:tc>
                <a:extLst>
                  <a:ext uri="{0D108BD9-81ED-4DB2-BD59-A6C34878D82A}">
                    <a16:rowId xmlns:a16="http://schemas.microsoft.com/office/drawing/2014/main" val="85350698"/>
                  </a:ext>
                </a:extLst>
              </a:tr>
              <a:tr h="370840">
                <a:tc>
                  <a:txBody>
                    <a:bodyPr/>
                    <a:lstStyle/>
                    <a:p>
                      <a:pPr fontAlgn="base"/>
                      <a:r>
                        <a:rPr lang="en-US">
                          <a:effectLst/>
                        </a:rPr>
                        <a:t>abelmoschus esculentus</a:t>
                      </a:r>
                    </a:p>
                  </a:txBody>
                  <a:tcPr anchor="ctr"/>
                </a:tc>
                <a:tc>
                  <a:txBody>
                    <a:bodyPr/>
                    <a:lstStyle/>
                    <a:p>
                      <a:pPr fontAlgn="base"/>
                      <a:r>
                        <a:rPr lang="en-US">
                          <a:effectLst/>
                        </a:rPr>
                        <a:t>[0.010, 0.172, 0.015, 0.792, 0.010]</a:t>
                      </a:r>
                    </a:p>
                  </a:txBody>
                  <a:tcPr anchor="ctr"/>
                </a:tc>
                <a:extLst>
                  <a:ext uri="{0D108BD9-81ED-4DB2-BD59-A6C34878D82A}">
                    <a16:rowId xmlns:a16="http://schemas.microsoft.com/office/drawing/2014/main" val="750022468"/>
                  </a:ext>
                </a:extLst>
              </a:tr>
              <a:tr h="370840">
                <a:tc>
                  <a:txBody>
                    <a:bodyPr/>
                    <a:lstStyle/>
                    <a:p>
                      <a:pPr fontAlgn="base"/>
                      <a:r>
                        <a:rPr lang="en-US">
                          <a:effectLst/>
                        </a:rPr>
                        <a:t>abelmoschus moschatus</a:t>
                      </a:r>
                    </a:p>
                  </a:txBody>
                  <a:tcPr anchor="ctr"/>
                </a:tc>
                <a:tc>
                  <a:txBody>
                    <a:bodyPr/>
                    <a:lstStyle/>
                    <a:p>
                      <a:pPr fontAlgn="base"/>
                      <a:r>
                        <a:rPr lang="en-US" dirty="0">
                          <a:effectLst/>
                        </a:rPr>
                        <a:t>[0.050, 0.758, 0.080, 0.059, 0.053]</a:t>
                      </a:r>
                    </a:p>
                  </a:txBody>
                  <a:tcPr anchor="ctr"/>
                </a:tc>
                <a:extLst>
                  <a:ext uri="{0D108BD9-81ED-4DB2-BD59-A6C34878D82A}">
                    <a16:rowId xmlns:a16="http://schemas.microsoft.com/office/drawing/2014/main" val="3632309109"/>
                  </a:ext>
                </a:extLst>
              </a:tr>
            </a:tbl>
          </a:graphicData>
        </a:graphic>
      </p:graphicFrame>
      <p:sp>
        <p:nvSpPr>
          <p:cNvPr id="5" name="Title 3">
            <a:extLst>
              <a:ext uri="{FF2B5EF4-FFF2-40B4-BE49-F238E27FC236}">
                <a16:creationId xmlns:a16="http://schemas.microsoft.com/office/drawing/2014/main" id="{A99B4BEA-0A64-AA6E-88BC-B685C89B1A25}"/>
              </a:ext>
            </a:extLst>
          </p:cNvPr>
          <p:cNvSpPr>
            <a:spLocks noGrp="1"/>
          </p:cNvSpPr>
          <p:nvPr>
            <p:ph type="ctrTitle"/>
          </p:nvPr>
        </p:nvSpPr>
        <p:spPr>
          <a:xfrm>
            <a:off x="2882096" y="770131"/>
            <a:ext cx="3379807" cy="885058"/>
          </a:xfrm>
        </p:spPr>
        <p:txBody>
          <a:bodyPr/>
          <a:lstStyle/>
          <a:p>
            <a:r>
              <a:rPr lang="en-US" dirty="0"/>
              <a:t>Predictions</a:t>
            </a:r>
          </a:p>
        </p:txBody>
      </p:sp>
    </p:spTree>
    <p:extLst>
      <p:ext uri="{BB962C8B-B14F-4D97-AF65-F5344CB8AC3E}">
        <p14:creationId xmlns:p14="http://schemas.microsoft.com/office/powerpoint/2010/main" val="32978883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0"/>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1600"/>
                                            <p:tgtEl>
                                              <p:spTgt spid="5"/>
                                            </p:tgtEl>
                                          </p:cBhvr>
                                        </p:animEffect>
                                      </p:childTnLst>
                                    </p:cTn>
                                  </p:par>
                                  <p:par>
                                    <p:cTn id="10" presetID="10" presetClass="entr" presetSubtype="0" fill="hold" nodeType="withEffect">
                                      <p:stCondLst>
                                        <p:cond delay="8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6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0"/>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1600"/>
                                            <p:tgtEl>
                                              <p:spTgt spid="5"/>
                                            </p:tgtEl>
                                          </p:cBhvr>
                                        </p:animEffect>
                                      </p:childTnLst>
                                    </p:cTn>
                                  </p:par>
                                  <p:par>
                                    <p:cTn id="10" presetID="10" presetClass="entr" presetSubtype="0" fill="hold" nodeType="withEffect">
                                      <p:stCondLst>
                                        <p:cond delay="8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6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4AD8DF-7D23-45C7-BCC3-90B63A7C0FBC}"/>
              </a:ext>
            </a:extLst>
          </p:cNvPr>
          <p:cNvSpPr>
            <a:spLocks noGrp="1"/>
          </p:cNvSpPr>
          <p:nvPr>
            <p:ph type="ctrTitle"/>
          </p:nvPr>
        </p:nvSpPr>
        <p:spPr>
          <a:xfrm>
            <a:off x="3092403" y="399138"/>
            <a:ext cx="2947596" cy="1158014"/>
          </a:xfrm>
        </p:spPr>
        <p:txBody>
          <a:bodyPr>
            <a:noAutofit/>
          </a:bodyPr>
          <a:lstStyle/>
          <a:p>
            <a:r>
              <a:rPr lang="en-US" dirty="0"/>
              <a:t>TABLE OF CONTENTS</a:t>
            </a:r>
          </a:p>
        </p:txBody>
      </p:sp>
      <p:sp>
        <p:nvSpPr>
          <p:cNvPr id="23" name="Marcador de texto 22">
            <a:extLst>
              <a:ext uri="{FF2B5EF4-FFF2-40B4-BE49-F238E27FC236}">
                <a16:creationId xmlns:a16="http://schemas.microsoft.com/office/drawing/2014/main" id="{5C387135-7A72-C821-8A8B-6CF7ECC5CC35}"/>
              </a:ext>
            </a:extLst>
          </p:cNvPr>
          <p:cNvSpPr>
            <a:spLocks noGrp="1"/>
          </p:cNvSpPr>
          <p:nvPr>
            <p:ph type="body" idx="1"/>
          </p:nvPr>
        </p:nvSpPr>
        <p:spPr>
          <a:xfrm>
            <a:off x="2458741" y="2429860"/>
            <a:ext cx="2172899" cy="388378"/>
          </a:xfrm>
        </p:spPr>
        <p:txBody>
          <a:bodyPr/>
          <a:lstStyle/>
          <a:p>
            <a:r>
              <a:rPr lang="en-US" sz="1000" dirty="0"/>
              <a:t>What is the problem and how can we solve it?</a:t>
            </a:r>
          </a:p>
        </p:txBody>
      </p:sp>
      <p:sp>
        <p:nvSpPr>
          <p:cNvPr id="24" name="Marcador de texto 23">
            <a:extLst>
              <a:ext uri="{FF2B5EF4-FFF2-40B4-BE49-F238E27FC236}">
                <a16:creationId xmlns:a16="http://schemas.microsoft.com/office/drawing/2014/main" id="{D5E26916-7F3B-BEAB-0511-C65D3D2F3009}"/>
              </a:ext>
            </a:extLst>
          </p:cNvPr>
          <p:cNvSpPr>
            <a:spLocks noGrp="1"/>
          </p:cNvSpPr>
          <p:nvPr>
            <p:ph type="body" idx="13"/>
          </p:nvPr>
        </p:nvSpPr>
        <p:spPr>
          <a:xfrm>
            <a:off x="1827916" y="2193760"/>
            <a:ext cx="625026" cy="749420"/>
          </a:xfrm>
        </p:spPr>
        <p:txBody>
          <a:bodyPr/>
          <a:lstStyle/>
          <a:p>
            <a:r>
              <a:rPr lang="en-US" sz="4400" dirty="0"/>
              <a:t>01</a:t>
            </a:r>
          </a:p>
        </p:txBody>
      </p:sp>
      <p:sp>
        <p:nvSpPr>
          <p:cNvPr id="25" name="Marcador de texto 24">
            <a:extLst>
              <a:ext uri="{FF2B5EF4-FFF2-40B4-BE49-F238E27FC236}">
                <a16:creationId xmlns:a16="http://schemas.microsoft.com/office/drawing/2014/main" id="{0A6B2A40-59D6-3D0F-7E54-18650D8F85C9}"/>
              </a:ext>
            </a:extLst>
          </p:cNvPr>
          <p:cNvSpPr>
            <a:spLocks noGrp="1"/>
          </p:cNvSpPr>
          <p:nvPr>
            <p:ph type="body" idx="14"/>
          </p:nvPr>
        </p:nvSpPr>
        <p:spPr>
          <a:xfrm>
            <a:off x="2458741" y="2083273"/>
            <a:ext cx="2343653" cy="392481"/>
          </a:xfrm>
        </p:spPr>
        <p:txBody>
          <a:bodyPr/>
          <a:lstStyle/>
          <a:p>
            <a:r>
              <a:rPr lang="en-US" sz="1800" b="1" dirty="0"/>
              <a:t>Introduction</a:t>
            </a:r>
            <a:endParaRPr lang="en-US" sz="1800" dirty="0"/>
          </a:p>
        </p:txBody>
      </p:sp>
      <p:grpSp>
        <p:nvGrpSpPr>
          <p:cNvPr id="15" name="Grupo 14">
            <a:extLst>
              <a:ext uri="{FF2B5EF4-FFF2-40B4-BE49-F238E27FC236}">
                <a16:creationId xmlns:a16="http://schemas.microsoft.com/office/drawing/2014/main" id="{4F035AD5-85F8-884B-6B0E-E6B87D66897D}"/>
              </a:ext>
            </a:extLst>
          </p:cNvPr>
          <p:cNvGrpSpPr/>
          <p:nvPr/>
        </p:nvGrpSpPr>
        <p:grpSpPr>
          <a:xfrm>
            <a:off x="534432" y="918216"/>
            <a:ext cx="7930332" cy="779096"/>
            <a:chOff x="400539" y="905062"/>
            <a:chExt cx="8198117" cy="805404"/>
          </a:xfrm>
        </p:grpSpPr>
        <p:sp>
          <p:nvSpPr>
            <p:cNvPr id="2" name="Rectángulo 1">
              <a:extLst>
                <a:ext uri="{FF2B5EF4-FFF2-40B4-BE49-F238E27FC236}">
                  <a16:creationId xmlns:a16="http://schemas.microsoft.com/office/drawing/2014/main" id="{5B77E4B7-0F24-AC14-5CE2-67CF0CC9FA63}"/>
                </a:ext>
              </a:extLst>
            </p:cNvPr>
            <p:cNvSpPr/>
            <p:nvPr/>
          </p:nvSpPr>
          <p:spPr>
            <a:xfrm>
              <a:off x="730437" y="1624888"/>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Elipse 7">
              <a:extLst>
                <a:ext uri="{FF2B5EF4-FFF2-40B4-BE49-F238E27FC236}">
                  <a16:creationId xmlns:a16="http://schemas.microsoft.com/office/drawing/2014/main" id="{C64B76C5-D4BF-899A-4C94-8BDF2E1487B6}"/>
                </a:ext>
              </a:extLst>
            </p:cNvPr>
            <p:cNvSpPr/>
            <p:nvPr/>
          </p:nvSpPr>
          <p:spPr>
            <a:xfrm>
              <a:off x="400539" y="1082027"/>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lipse 8">
              <a:extLst>
                <a:ext uri="{FF2B5EF4-FFF2-40B4-BE49-F238E27FC236}">
                  <a16:creationId xmlns:a16="http://schemas.microsoft.com/office/drawing/2014/main" id="{0F86804F-3376-8490-AD49-33AE12D7D417}"/>
                </a:ext>
              </a:extLst>
            </p:cNvPr>
            <p:cNvSpPr/>
            <p:nvPr/>
          </p:nvSpPr>
          <p:spPr>
            <a:xfrm>
              <a:off x="8047335" y="905062"/>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ipse 10">
              <a:extLst>
                <a:ext uri="{FF2B5EF4-FFF2-40B4-BE49-F238E27FC236}">
                  <a16:creationId xmlns:a16="http://schemas.microsoft.com/office/drawing/2014/main" id="{8C5A5FE4-ED7E-0EEC-4114-41C560842EA9}"/>
                </a:ext>
              </a:extLst>
            </p:cNvPr>
            <p:cNvSpPr/>
            <p:nvPr/>
          </p:nvSpPr>
          <p:spPr>
            <a:xfrm>
              <a:off x="8446256" y="131472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Elipse 12">
              <a:extLst>
                <a:ext uri="{FF2B5EF4-FFF2-40B4-BE49-F238E27FC236}">
                  <a16:creationId xmlns:a16="http://schemas.microsoft.com/office/drawing/2014/main" id="{6B84C2C2-AAFF-58FA-C5CB-7EC8EA793ADC}"/>
                </a:ext>
              </a:extLst>
            </p:cNvPr>
            <p:cNvSpPr/>
            <p:nvPr/>
          </p:nvSpPr>
          <p:spPr>
            <a:xfrm>
              <a:off x="1302787" y="911824"/>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Marcador de texto 22">
            <a:extLst>
              <a:ext uri="{FF2B5EF4-FFF2-40B4-BE49-F238E27FC236}">
                <a16:creationId xmlns:a16="http://schemas.microsoft.com/office/drawing/2014/main" id="{64D8E5C9-6C8A-DAB5-066B-557F107EDE67}"/>
              </a:ext>
            </a:extLst>
          </p:cNvPr>
          <p:cNvSpPr txBox="1">
            <a:spLocks/>
          </p:cNvSpPr>
          <p:nvPr/>
        </p:nvSpPr>
        <p:spPr>
          <a:xfrm>
            <a:off x="5343465" y="2447631"/>
            <a:ext cx="2010389" cy="388378"/>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400" kern="1200">
                <a:solidFill>
                  <a:schemeClr val="tx1"/>
                </a:solidFill>
                <a:latin typeface="Manrope Medium" pitchFamily="2" charset="0"/>
                <a:ea typeface="+mn-ea"/>
                <a:cs typeface="Arial" panose="020B0604020202020204" pitchFamily="34" charset="0"/>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anrope Medium" pitchFamily="2" charset="0"/>
                <a:ea typeface="+mn-ea"/>
                <a:cs typeface="Arial" panose="020B0604020202020204" pitchFamily="34" charset="0"/>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anrope Medium" pitchFamily="2" charset="0"/>
                <a:ea typeface="+mn-ea"/>
                <a:cs typeface="Arial" panose="020B0604020202020204" pitchFamily="34" charset="0"/>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r>
              <a:rPr lang="en-US" sz="1000" dirty="0"/>
              <a:t>How does the data look?</a:t>
            </a:r>
          </a:p>
        </p:txBody>
      </p:sp>
      <p:sp>
        <p:nvSpPr>
          <p:cNvPr id="5" name="Marcador de texto 23">
            <a:extLst>
              <a:ext uri="{FF2B5EF4-FFF2-40B4-BE49-F238E27FC236}">
                <a16:creationId xmlns:a16="http://schemas.microsoft.com/office/drawing/2014/main" id="{0523E304-6464-79F4-9709-A3E700DDA310}"/>
              </a:ext>
            </a:extLst>
          </p:cNvPr>
          <p:cNvSpPr txBox="1">
            <a:spLocks/>
          </p:cNvSpPr>
          <p:nvPr/>
        </p:nvSpPr>
        <p:spPr>
          <a:xfrm>
            <a:off x="4543180" y="2211531"/>
            <a:ext cx="794486" cy="749420"/>
          </a:xfrm>
          <a:prstGeom prst="rect">
            <a:avLst/>
          </a:prstGeom>
        </p:spPr>
        <p:txBody>
          <a:bodyPr vert="horz" lIns="91440" tIns="45720" rIns="91440" bIns="45720" rtlCol="0" anchor="ctr">
            <a:noAutofit/>
          </a:bodyPr>
          <a:lstStyle>
            <a:lvl1pPr marL="0" indent="0" algn="r" defTabSz="685800" rtl="0" eaLnBrk="1" latinLnBrk="0" hangingPunct="1">
              <a:lnSpc>
                <a:spcPct val="90000"/>
              </a:lnSpc>
              <a:spcBef>
                <a:spcPts val="750"/>
              </a:spcBef>
              <a:buFont typeface="Arial" panose="020B0604020202020204" pitchFamily="34" charset="0"/>
              <a:buNone/>
              <a:defRPr sz="9200" kern="1200">
                <a:solidFill>
                  <a:schemeClr val="tx1"/>
                </a:solidFill>
                <a:latin typeface="Staatliches" pitchFamily="2" charset="0"/>
                <a:ea typeface="+mn-ea"/>
                <a:cs typeface="Arial" panose="020B0604020202020204" pitchFamily="34" charset="0"/>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anrope Medium" pitchFamily="2" charset="0"/>
                <a:ea typeface="+mn-ea"/>
                <a:cs typeface="Arial" panose="020B0604020202020204" pitchFamily="34" charset="0"/>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anrope Medium" pitchFamily="2" charset="0"/>
                <a:ea typeface="+mn-ea"/>
                <a:cs typeface="Arial" panose="020B0604020202020204" pitchFamily="34" charset="0"/>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r>
              <a:rPr lang="en-US" sz="4400" dirty="0"/>
              <a:t>02</a:t>
            </a:r>
          </a:p>
        </p:txBody>
      </p:sp>
      <p:sp>
        <p:nvSpPr>
          <p:cNvPr id="6" name="Marcador de texto 24">
            <a:extLst>
              <a:ext uri="{FF2B5EF4-FFF2-40B4-BE49-F238E27FC236}">
                <a16:creationId xmlns:a16="http://schemas.microsoft.com/office/drawing/2014/main" id="{6E074468-B9F0-7051-3C0A-DDD8848D2366}"/>
              </a:ext>
            </a:extLst>
          </p:cNvPr>
          <p:cNvSpPr txBox="1">
            <a:spLocks/>
          </p:cNvSpPr>
          <p:nvPr/>
        </p:nvSpPr>
        <p:spPr>
          <a:xfrm>
            <a:off x="5337666" y="2089772"/>
            <a:ext cx="2343653" cy="392481"/>
          </a:xfrm>
          <a:prstGeom prst="rect">
            <a:avLst/>
          </a:prstGeom>
        </p:spPr>
        <p:txBody>
          <a:bodyPr vert="horz" lIns="91440" tIns="45720" rIns="91440" bIns="45720" rtlCol="0" anchor="b">
            <a:noAutofit/>
          </a:bodyPr>
          <a:lstStyle>
            <a:lvl1pPr marL="0" indent="0" algn="l" defTabSz="685800" rtl="0" eaLnBrk="1" latinLnBrk="0" hangingPunct="1">
              <a:lnSpc>
                <a:spcPct val="90000"/>
              </a:lnSpc>
              <a:spcBef>
                <a:spcPts val="750"/>
              </a:spcBef>
              <a:buFont typeface="Arial" panose="020B0604020202020204" pitchFamily="34" charset="0"/>
              <a:buNone/>
              <a:defRPr sz="3200" kern="1200">
                <a:solidFill>
                  <a:schemeClr val="tx1"/>
                </a:solidFill>
                <a:latin typeface="Staatliches" pitchFamily="2" charset="0"/>
                <a:ea typeface="+mn-ea"/>
                <a:cs typeface="Arial" panose="020B0604020202020204" pitchFamily="34" charset="0"/>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anrope Medium" pitchFamily="2" charset="0"/>
                <a:ea typeface="+mn-ea"/>
                <a:cs typeface="Arial" panose="020B0604020202020204" pitchFamily="34" charset="0"/>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anrope Medium" pitchFamily="2" charset="0"/>
                <a:ea typeface="+mn-ea"/>
                <a:cs typeface="Arial" panose="020B0604020202020204" pitchFamily="34" charset="0"/>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r>
              <a:rPr lang="en-US" sz="1800" b="1" dirty="0"/>
              <a:t>Data </a:t>
            </a:r>
            <a:r>
              <a:rPr lang="en-US" sz="1800" b="1" dirty="0" err="1"/>
              <a:t>prepration</a:t>
            </a:r>
            <a:endParaRPr lang="en-US" sz="1800" dirty="0"/>
          </a:p>
        </p:txBody>
      </p:sp>
      <p:sp>
        <p:nvSpPr>
          <p:cNvPr id="7" name="Marcador de texto 22">
            <a:extLst>
              <a:ext uri="{FF2B5EF4-FFF2-40B4-BE49-F238E27FC236}">
                <a16:creationId xmlns:a16="http://schemas.microsoft.com/office/drawing/2014/main" id="{2B7CED60-6747-21F0-737E-F4571C970B94}"/>
              </a:ext>
            </a:extLst>
          </p:cNvPr>
          <p:cNvSpPr txBox="1">
            <a:spLocks/>
          </p:cNvSpPr>
          <p:nvPr/>
        </p:nvSpPr>
        <p:spPr>
          <a:xfrm>
            <a:off x="2554590" y="3586714"/>
            <a:ext cx="1958129" cy="388378"/>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400" kern="1200">
                <a:solidFill>
                  <a:schemeClr val="tx1"/>
                </a:solidFill>
                <a:latin typeface="Manrope Medium" pitchFamily="2" charset="0"/>
                <a:ea typeface="+mn-ea"/>
                <a:cs typeface="Arial" panose="020B0604020202020204" pitchFamily="34" charset="0"/>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anrope Medium" pitchFamily="2" charset="0"/>
                <a:ea typeface="+mn-ea"/>
                <a:cs typeface="Arial" panose="020B0604020202020204" pitchFamily="34" charset="0"/>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anrope Medium" pitchFamily="2" charset="0"/>
                <a:ea typeface="+mn-ea"/>
                <a:cs typeface="Arial" panose="020B0604020202020204" pitchFamily="34" charset="0"/>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r>
              <a:rPr lang="en-US" sz="1000" dirty="0" err="1"/>
              <a:t>Utilising</a:t>
            </a:r>
            <a:r>
              <a:rPr lang="en-US" sz="1000" dirty="0"/>
              <a:t> </a:t>
            </a:r>
            <a:r>
              <a:rPr lang="en-US" sz="1000" dirty="0" err="1"/>
              <a:t>KMeans</a:t>
            </a:r>
            <a:r>
              <a:rPr lang="en-US" sz="1000" dirty="0"/>
              <a:t>, Bisecting-</a:t>
            </a:r>
            <a:r>
              <a:rPr lang="en-US" sz="1000" dirty="0" err="1"/>
              <a:t>Kmeans</a:t>
            </a:r>
            <a:r>
              <a:rPr lang="en-US" sz="1000" dirty="0"/>
              <a:t> and GMM</a:t>
            </a:r>
          </a:p>
        </p:txBody>
      </p:sp>
      <p:sp>
        <p:nvSpPr>
          <p:cNvPr id="10" name="Marcador de texto 23">
            <a:extLst>
              <a:ext uri="{FF2B5EF4-FFF2-40B4-BE49-F238E27FC236}">
                <a16:creationId xmlns:a16="http://schemas.microsoft.com/office/drawing/2014/main" id="{459DD222-63CB-6990-52FC-6AE6F6272CE3}"/>
              </a:ext>
            </a:extLst>
          </p:cNvPr>
          <p:cNvSpPr txBox="1">
            <a:spLocks/>
          </p:cNvSpPr>
          <p:nvPr/>
        </p:nvSpPr>
        <p:spPr>
          <a:xfrm>
            <a:off x="1827916" y="3350614"/>
            <a:ext cx="720875" cy="749420"/>
          </a:xfrm>
          <a:prstGeom prst="rect">
            <a:avLst/>
          </a:prstGeom>
        </p:spPr>
        <p:txBody>
          <a:bodyPr vert="horz" lIns="91440" tIns="45720" rIns="91440" bIns="45720" rtlCol="0" anchor="ctr">
            <a:noAutofit/>
          </a:bodyPr>
          <a:lstStyle>
            <a:lvl1pPr marL="0" indent="0" algn="r" defTabSz="685800" rtl="0" eaLnBrk="1" latinLnBrk="0" hangingPunct="1">
              <a:lnSpc>
                <a:spcPct val="90000"/>
              </a:lnSpc>
              <a:spcBef>
                <a:spcPts val="750"/>
              </a:spcBef>
              <a:buFont typeface="Arial" panose="020B0604020202020204" pitchFamily="34" charset="0"/>
              <a:buNone/>
              <a:defRPr sz="9200" kern="1200">
                <a:solidFill>
                  <a:schemeClr val="tx1"/>
                </a:solidFill>
                <a:latin typeface="Staatliches" pitchFamily="2" charset="0"/>
                <a:ea typeface="+mn-ea"/>
                <a:cs typeface="Arial" panose="020B0604020202020204" pitchFamily="34" charset="0"/>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anrope Medium" pitchFamily="2" charset="0"/>
                <a:ea typeface="+mn-ea"/>
                <a:cs typeface="Arial" panose="020B0604020202020204" pitchFamily="34" charset="0"/>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anrope Medium" pitchFamily="2" charset="0"/>
                <a:ea typeface="+mn-ea"/>
                <a:cs typeface="Arial" panose="020B0604020202020204" pitchFamily="34" charset="0"/>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r>
              <a:rPr lang="en-US" sz="4400" dirty="0"/>
              <a:t>03</a:t>
            </a:r>
          </a:p>
        </p:txBody>
      </p:sp>
      <p:sp>
        <p:nvSpPr>
          <p:cNvPr id="12" name="Marcador de texto 24">
            <a:extLst>
              <a:ext uri="{FF2B5EF4-FFF2-40B4-BE49-F238E27FC236}">
                <a16:creationId xmlns:a16="http://schemas.microsoft.com/office/drawing/2014/main" id="{B4CD3E3C-C6CE-DB85-72FC-F5D825F16FBE}"/>
              </a:ext>
            </a:extLst>
          </p:cNvPr>
          <p:cNvSpPr txBox="1">
            <a:spLocks/>
          </p:cNvSpPr>
          <p:nvPr/>
        </p:nvSpPr>
        <p:spPr>
          <a:xfrm>
            <a:off x="2542823" y="3193868"/>
            <a:ext cx="2343653" cy="392481"/>
          </a:xfrm>
          <a:prstGeom prst="rect">
            <a:avLst/>
          </a:prstGeom>
        </p:spPr>
        <p:txBody>
          <a:bodyPr vert="horz" lIns="91440" tIns="45720" rIns="91440" bIns="45720" rtlCol="0" anchor="b">
            <a:noAutofit/>
          </a:bodyPr>
          <a:lstStyle>
            <a:lvl1pPr marL="0" indent="0" algn="l" defTabSz="685800" rtl="0" eaLnBrk="1" latinLnBrk="0" hangingPunct="1">
              <a:lnSpc>
                <a:spcPct val="90000"/>
              </a:lnSpc>
              <a:spcBef>
                <a:spcPts val="750"/>
              </a:spcBef>
              <a:buFont typeface="Arial" panose="020B0604020202020204" pitchFamily="34" charset="0"/>
              <a:buNone/>
              <a:defRPr sz="3200" kern="1200">
                <a:solidFill>
                  <a:schemeClr val="tx1"/>
                </a:solidFill>
                <a:latin typeface="Staatliches" pitchFamily="2" charset="0"/>
                <a:ea typeface="+mn-ea"/>
                <a:cs typeface="Arial" panose="020B0604020202020204" pitchFamily="34" charset="0"/>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anrope Medium" pitchFamily="2" charset="0"/>
                <a:ea typeface="+mn-ea"/>
                <a:cs typeface="Arial" panose="020B0604020202020204" pitchFamily="34" charset="0"/>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anrope Medium" pitchFamily="2" charset="0"/>
                <a:ea typeface="+mn-ea"/>
                <a:cs typeface="Arial" panose="020B0604020202020204" pitchFamily="34" charset="0"/>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r>
              <a:rPr lang="en-US" sz="1800" b="1" dirty="0"/>
              <a:t>Clustering Models</a:t>
            </a:r>
            <a:endParaRPr lang="en-US" sz="1800" dirty="0"/>
          </a:p>
        </p:txBody>
      </p:sp>
      <p:sp>
        <p:nvSpPr>
          <p:cNvPr id="70" name="Marcador de texto 22">
            <a:extLst>
              <a:ext uri="{FF2B5EF4-FFF2-40B4-BE49-F238E27FC236}">
                <a16:creationId xmlns:a16="http://schemas.microsoft.com/office/drawing/2014/main" id="{C80CDC0D-57BA-EB51-F869-A2A967D06F60}"/>
              </a:ext>
            </a:extLst>
          </p:cNvPr>
          <p:cNvSpPr txBox="1">
            <a:spLocks/>
          </p:cNvSpPr>
          <p:nvPr/>
        </p:nvSpPr>
        <p:spPr>
          <a:xfrm>
            <a:off x="5249729" y="3519914"/>
            <a:ext cx="1872596" cy="388378"/>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400" kern="1200">
                <a:solidFill>
                  <a:schemeClr val="tx1"/>
                </a:solidFill>
                <a:latin typeface="Manrope Medium" pitchFamily="2" charset="0"/>
                <a:ea typeface="+mn-ea"/>
                <a:cs typeface="Arial" panose="020B0604020202020204" pitchFamily="34" charset="0"/>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anrope Medium" pitchFamily="2" charset="0"/>
                <a:ea typeface="+mn-ea"/>
                <a:cs typeface="Arial" panose="020B0604020202020204" pitchFamily="34" charset="0"/>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anrope Medium" pitchFamily="2" charset="0"/>
                <a:ea typeface="+mn-ea"/>
                <a:cs typeface="Arial" panose="020B0604020202020204" pitchFamily="34" charset="0"/>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r>
              <a:rPr lang="en-US" sz="1000" dirty="0"/>
              <a:t>How LDA would benefit us?</a:t>
            </a:r>
          </a:p>
        </p:txBody>
      </p:sp>
      <p:sp>
        <p:nvSpPr>
          <p:cNvPr id="71" name="Marcador de texto 23">
            <a:extLst>
              <a:ext uri="{FF2B5EF4-FFF2-40B4-BE49-F238E27FC236}">
                <a16:creationId xmlns:a16="http://schemas.microsoft.com/office/drawing/2014/main" id="{03722159-7B17-A970-3763-EE7A1391D882}"/>
              </a:ext>
            </a:extLst>
          </p:cNvPr>
          <p:cNvSpPr txBox="1">
            <a:spLocks/>
          </p:cNvSpPr>
          <p:nvPr/>
        </p:nvSpPr>
        <p:spPr>
          <a:xfrm>
            <a:off x="4449443" y="3283814"/>
            <a:ext cx="794486" cy="749420"/>
          </a:xfrm>
          <a:prstGeom prst="rect">
            <a:avLst/>
          </a:prstGeom>
        </p:spPr>
        <p:txBody>
          <a:bodyPr vert="horz" lIns="91440" tIns="45720" rIns="91440" bIns="45720" rtlCol="0" anchor="ctr">
            <a:noAutofit/>
          </a:bodyPr>
          <a:lstStyle>
            <a:lvl1pPr marL="0" indent="0" algn="r" defTabSz="685800" rtl="0" eaLnBrk="1" latinLnBrk="0" hangingPunct="1">
              <a:lnSpc>
                <a:spcPct val="90000"/>
              </a:lnSpc>
              <a:spcBef>
                <a:spcPts val="750"/>
              </a:spcBef>
              <a:buFont typeface="Arial" panose="020B0604020202020204" pitchFamily="34" charset="0"/>
              <a:buNone/>
              <a:defRPr sz="9200" kern="1200">
                <a:solidFill>
                  <a:schemeClr val="tx1"/>
                </a:solidFill>
                <a:latin typeface="Staatliches" pitchFamily="2" charset="0"/>
                <a:ea typeface="+mn-ea"/>
                <a:cs typeface="Arial" panose="020B0604020202020204" pitchFamily="34" charset="0"/>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anrope Medium" pitchFamily="2" charset="0"/>
                <a:ea typeface="+mn-ea"/>
                <a:cs typeface="Arial" panose="020B0604020202020204" pitchFamily="34" charset="0"/>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anrope Medium" pitchFamily="2" charset="0"/>
                <a:ea typeface="+mn-ea"/>
                <a:cs typeface="Arial" panose="020B0604020202020204" pitchFamily="34" charset="0"/>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r>
              <a:rPr lang="en-US" sz="4400" dirty="0"/>
              <a:t>04</a:t>
            </a:r>
          </a:p>
        </p:txBody>
      </p:sp>
      <p:sp>
        <p:nvSpPr>
          <p:cNvPr id="72" name="Marcador de texto 24">
            <a:extLst>
              <a:ext uri="{FF2B5EF4-FFF2-40B4-BE49-F238E27FC236}">
                <a16:creationId xmlns:a16="http://schemas.microsoft.com/office/drawing/2014/main" id="{F6ACC870-2345-8633-3B96-CA500BBE498B}"/>
              </a:ext>
            </a:extLst>
          </p:cNvPr>
          <p:cNvSpPr txBox="1">
            <a:spLocks/>
          </p:cNvSpPr>
          <p:nvPr/>
        </p:nvSpPr>
        <p:spPr>
          <a:xfrm>
            <a:off x="5249728" y="3173327"/>
            <a:ext cx="2343653" cy="392481"/>
          </a:xfrm>
          <a:prstGeom prst="rect">
            <a:avLst/>
          </a:prstGeom>
        </p:spPr>
        <p:txBody>
          <a:bodyPr vert="horz" lIns="91440" tIns="45720" rIns="91440" bIns="45720" rtlCol="0" anchor="b">
            <a:noAutofit/>
          </a:bodyPr>
          <a:lstStyle>
            <a:lvl1pPr marL="0" indent="0" algn="l" defTabSz="685800" rtl="0" eaLnBrk="1" latinLnBrk="0" hangingPunct="1">
              <a:lnSpc>
                <a:spcPct val="90000"/>
              </a:lnSpc>
              <a:spcBef>
                <a:spcPts val="750"/>
              </a:spcBef>
              <a:buFont typeface="Arial" panose="020B0604020202020204" pitchFamily="34" charset="0"/>
              <a:buNone/>
              <a:defRPr sz="3200" kern="1200">
                <a:solidFill>
                  <a:schemeClr val="tx1"/>
                </a:solidFill>
                <a:latin typeface="Staatliches" pitchFamily="2" charset="0"/>
                <a:ea typeface="+mn-ea"/>
                <a:cs typeface="Arial" panose="020B0604020202020204" pitchFamily="34" charset="0"/>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anrope Medium" pitchFamily="2" charset="0"/>
                <a:ea typeface="+mn-ea"/>
                <a:cs typeface="Arial" panose="020B0604020202020204" pitchFamily="34" charset="0"/>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anrope Medium" pitchFamily="2" charset="0"/>
                <a:ea typeface="+mn-ea"/>
                <a:cs typeface="Arial" panose="020B0604020202020204" pitchFamily="34" charset="0"/>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r>
              <a:rPr lang="en-US" sz="1800" b="1" dirty="0"/>
              <a:t>SEMI-clustering Model</a:t>
            </a:r>
            <a:endParaRPr lang="en-US" sz="1800" dirty="0"/>
          </a:p>
        </p:txBody>
      </p:sp>
    </p:spTree>
    <p:extLst>
      <p:ext uri="{BB962C8B-B14F-4D97-AF65-F5344CB8AC3E}">
        <p14:creationId xmlns:p14="http://schemas.microsoft.com/office/powerpoint/2010/main" val="165490984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5"/>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par>
                                    <p:cTn id="10" presetID="10" presetClass="entr" presetSubtype="0" fill="hold" grpId="0" nodeType="withEffect">
                                      <p:stCondLst>
                                        <p:cond delay="110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200"/>
                                            <p:tgtEl>
                                              <p:spTgt spid="25"/>
                                            </p:tgtEl>
                                          </p:cBhvr>
                                        </p:animEffect>
                                      </p:childTnLst>
                                    </p:cTn>
                                  </p:par>
                                  <p:par>
                                    <p:cTn id="13" presetID="10" presetClass="entr" presetSubtype="0" fill="hold" grpId="0" nodeType="withEffect">
                                      <p:stCondLst>
                                        <p:cond delay="110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200"/>
                                            <p:tgtEl>
                                              <p:spTgt spid="23"/>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200"/>
                                            <p:tgtEl>
                                              <p:spTgt spid="24"/>
                                            </p:tgtEl>
                                          </p:cBhvr>
                                        </p:animEffect>
                                      </p:childTnLst>
                                    </p:cTn>
                                  </p:par>
                                  <p:par>
                                    <p:cTn id="19" presetID="10" presetClass="entr" presetSubtype="0" fill="hold" grpId="0" nodeType="withEffect">
                                      <p:stCondLst>
                                        <p:cond delay="110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200"/>
                                            <p:tgtEl>
                                              <p:spTgt spid="6"/>
                                            </p:tgtEl>
                                          </p:cBhvr>
                                        </p:animEffect>
                                      </p:childTnLst>
                                    </p:cTn>
                                  </p:par>
                                  <p:par>
                                    <p:cTn id="22" presetID="10" presetClass="entr" presetSubtype="0" fill="hold" grpId="0" nodeType="withEffect">
                                      <p:stCondLst>
                                        <p:cond delay="110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200"/>
                                            <p:tgtEl>
                                              <p:spTgt spid="3"/>
                                            </p:tgtEl>
                                          </p:cBhvr>
                                        </p:animEffect>
                                      </p:childTnLst>
                                    </p:cTn>
                                  </p:par>
                                  <p:par>
                                    <p:cTn id="25" presetID="10" presetClass="entr" presetSubtype="0" fill="hold" grpId="0" nodeType="withEffect">
                                      <p:stCondLst>
                                        <p:cond delay="110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200"/>
                                            <p:tgtEl>
                                              <p:spTgt spid="5"/>
                                            </p:tgtEl>
                                          </p:cBhvr>
                                        </p:animEffect>
                                      </p:childTnLst>
                                    </p:cTn>
                                  </p:par>
                                  <p:par>
                                    <p:cTn id="28" presetID="10" presetClass="entr" presetSubtype="0" fill="hold" grpId="0" nodeType="withEffect">
                                      <p:stCondLst>
                                        <p:cond delay="110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200"/>
                                            <p:tgtEl>
                                              <p:spTgt spid="12"/>
                                            </p:tgtEl>
                                          </p:cBhvr>
                                        </p:animEffect>
                                      </p:childTnLst>
                                    </p:cTn>
                                  </p:par>
                                  <p:par>
                                    <p:cTn id="31" presetID="10" presetClass="entr" presetSubtype="0" fill="hold" grpId="0" nodeType="withEffect">
                                      <p:stCondLst>
                                        <p:cond delay="110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200"/>
                                            <p:tgtEl>
                                              <p:spTgt spid="7"/>
                                            </p:tgtEl>
                                          </p:cBhvr>
                                        </p:animEffect>
                                      </p:childTnLst>
                                    </p:cTn>
                                  </p:par>
                                  <p:par>
                                    <p:cTn id="34" presetID="10" presetClass="entr" presetSubtype="0" fill="hold" grpId="0" nodeType="withEffect">
                                      <p:stCondLst>
                                        <p:cond delay="110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200"/>
                                            <p:tgtEl>
                                              <p:spTgt spid="10"/>
                                            </p:tgtEl>
                                          </p:cBhvr>
                                        </p:animEffect>
                                      </p:childTnLst>
                                    </p:cTn>
                                  </p:par>
                                  <p:par>
                                    <p:cTn id="37" presetID="10" presetClass="entr" presetSubtype="0" fill="hold" grpId="0" nodeType="withEffect">
                                      <p:stCondLst>
                                        <p:cond delay="1100"/>
                                      </p:stCondLst>
                                      <p:childTnLst>
                                        <p:set>
                                          <p:cBhvr>
                                            <p:cTn id="38" dur="1" fill="hold">
                                              <p:stCondLst>
                                                <p:cond delay="0"/>
                                              </p:stCondLst>
                                            </p:cTn>
                                            <p:tgtEl>
                                              <p:spTgt spid="72"/>
                                            </p:tgtEl>
                                            <p:attrNameLst>
                                              <p:attrName>style.visibility</p:attrName>
                                            </p:attrNameLst>
                                          </p:cBhvr>
                                          <p:to>
                                            <p:strVal val="visible"/>
                                          </p:to>
                                        </p:set>
                                        <p:animEffect transition="in" filter="fade">
                                          <p:cBhvr>
                                            <p:cTn id="39" dur="1200"/>
                                            <p:tgtEl>
                                              <p:spTgt spid="72"/>
                                            </p:tgtEl>
                                          </p:cBhvr>
                                        </p:animEffect>
                                      </p:childTnLst>
                                    </p:cTn>
                                  </p:par>
                                  <p:par>
                                    <p:cTn id="40" presetID="10" presetClass="entr" presetSubtype="0" fill="hold" grpId="0" nodeType="withEffect">
                                      <p:stCondLst>
                                        <p:cond delay="1100"/>
                                      </p:stCondLst>
                                      <p:childTnLst>
                                        <p:set>
                                          <p:cBhvr>
                                            <p:cTn id="41" dur="1" fill="hold">
                                              <p:stCondLst>
                                                <p:cond delay="0"/>
                                              </p:stCondLst>
                                            </p:cTn>
                                            <p:tgtEl>
                                              <p:spTgt spid="70"/>
                                            </p:tgtEl>
                                            <p:attrNameLst>
                                              <p:attrName>style.visibility</p:attrName>
                                            </p:attrNameLst>
                                          </p:cBhvr>
                                          <p:to>
                                            <p:strVal val="visible"/>
                                          </p:to>
                                        </p:set>
                                        <p:animEffect transition="in" filter="fade">
                                          <p:cBhvr>
                                            <p:cTn id="42" dur="1200"/>
                                            <p:tgtEl>
                                              <p:spTgt spid="70"/>
                                            </p:tgtEl>
                                          </p:cBhvr>
                                        </p:animEffect>
                                      </p:childTnLst>
                                    </p:cTn>
                                  </p:par>
                                  <p:par>
                                    <p:cTn id="43" presetID="10" presetClass="entr" presetSubtype="0" fill="hold" grpId="0" nodeType="withEffect">
                                      <p:stCondLst>
                                        <p:cond delay="1100"/>
                                      </p:stCondLst>
                                      <p:childTnLst>
                                        <p:set>
                                          <p:cBhvr>
                                            <p:cTn id="44" dur="1" fill="hold">
                                              <p:stCondLst>
                                                <p:cond delay="0"/>
                                              </p:stCondLst>
                                            </p:cTn>
                                            <p:tgtEl>
                                              <p:spTgt spid="71"/>
                                            </p:tgtEl>
                                            <p:attrNameLst>
                                              <p:attrName>style.visibility</p:attrName>
                                            </p:attrNameLst>
                                          </p:cBhvr>
                                          <p:to>
                                            <p:strVal val="visible"/>
                                          </p:to>
                                        </p:set>
                                        <p:animEffect transition="in" filter="fade">
                                          <p:cBhvr>
                                            <p:cTn id="45" dur="12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p:bldP spid="24" grpId="0"/>
          <p:bldP spid="25" grpId="0"/>
          <p:bldP spid="3" grpId="0"/>
          <p:bldP spid="5" grpId="0"/>
          <p:bldP spid="6" grpId="0"/>
          <p:bldP spid="7" grpId="0"/>
          <p:bldP spid="10" grpId="0"/>
          <p:bldP spid="12" grpId="0"/>
          <p:bldP spid="70" grpId="0"/>
          <p:bldP spid="71" grpId="0"/>
          <p:bldP spid="7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5"/>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par>
                                    <p:cTn id="10" presetID="10" presetClass="entr" presetSubtype="0" fill="hold" grpId="0" nodeType="withEffect">
                                      <p:stCondLst>
                                        <p:cond delay="110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200"/>
                                            <p:tgtEl>
                                              <p:spTgt spid="25"/>
                                            </p:tgtEl>
                                          </p:cBhvr>
                                        </p:animEffect>
                                      </p:childTnLst>
                                    </p:cTn>
                                  </p:par>
                                  <p:par>
                                    <p:cTn id="13" presetID="10" presetClass="entr" presetSubtype="0" fill="hold" grpId="0" nodeType="withEffect">
                                      <p:stCondLst>
                                        <p:cond delay="110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200"/>
                                            <p:tgtEl>
                                              <p:spTgt spid="23"/>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200"/>
                                            <p:tgtEl>
                                              <p:spTgt spid="24"/>
                                            </p:tgtEl>
                                          </p:cBhvr>
                                        </p:animEffect>
                                      </p:childTnLst>
                                    </p:cTn>
                                  </p:par>
                                  <p:par>
                                    <p:cTn id="19" presetID="10" presetClass="entr" presetSubtype="0" fill="hold" grpId="0" nodeType="withEffect">
                                      <p:stCondLst>
                                        <p:cond delay="110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200"/>
                                            <p:tgtEl>
                                              <p:spTgt spid="6"/>
                                            </p:tgtEl>
                                          </p:cBhvr>
                                        </p:animEffect>
                                      </p:childTnLst>
                                    </p:cTn>
                                  </p:par>
                                  <p:par>
                                    <p:cTn id="22" presetID="10" presetClass="entr" presetSubtype="0" fill="hold" grpId="0" nodeType="withEffect">
                                      <p:stCondLst>
                                        <p:cond delay="110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200"/>
                                            <p:tgtEl>
                                              <p:spTgt spid="3"/>
                                            </p:tgtEl>
                                          </p:cBhvr>
                                        </p:animEffect>
                                      </p:childTnLst>
                                    </p:cTn>
                                  </p:par>
                                  <p:par>
                                    <p:cTn id="25" presetID="10" presetClass="entr" presetSubtype="0" fill="hold" grpId="0" nodeType="withEffect">
                                      <p:stCondLst>
                                        <p:cond delay="110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200"/>
                                            <p:tgtEl>
                                              <p:spTgt spid="5"/>
                                            </p:tgtEl>
                                          </p:cBhvr>
                                        </p:animEffect>
                                      </p:childTnLst>
                                    </p:cTn>
                                  </p:par>
                                  <p:par>
                                    <p:cTn id="28" presetID="10" presetClass="entr" presetSubtype="0" fill="hold" grpId="0" nodeType="withEffect">
                                      <p:stCondLst>
                                        <p:cond delay="110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200"/>
                                            <p:tgtEl>
                                              <p:spTgt spid="12"/>
                                            </p:tgtEl>
                                          </p:cBhvr>
                                        </p:animEffect>
                                      </p:childTnLst>
                                    </p:cTn>
                                  </p:par>
                                  <p:par>
                                    <p:cTn id="31" presetID="10" presetClass="entr" presetSubtype="0" fill="hold" grpId="0" nodeType="withEffect">
                                      <p:stCondLst>
                                        <p:cond delay="110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200"/>
                                            <p:tgtEl>
                                              <p:spTgt spid="7"/>
                                            </p:tgtEl>
                                          </p:cBhvr>
                                        </p:animEffect>
                                      </p:childTnLst>
                                    </p:cTn>
                                  </p:par>
                                  <p:par>
                                    <p:cTn id="34" presetID="10" presetClass="entr" presetSubtype="0" fill="hold" grpId="0" nodeType="withEffect">
                                      <p:stCondLst>
                                        <p:cond delay="110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200"/>
                                            <p:tgtEl>
                                              <p:spTgt spid="10"/>
                                            </p:tgtEl>
                                          </p:cBhvr>
                                        </p:animEffect>
                                      </p:childTnLst>
                                    </p:cTn>
                                  </p:par>
                                  <p:par>
                                    <p:cTn id="37" presetID="10" presetClass="entr" presetSubtype="0" fill="hold" grpId="0" nodeType="withEffect">
                                      <p:stCondLst>
                                        <p:cond delay="1100"/>
                                      </p:stCondLst>
                                      <p:childTnLst>
                                        <p:set>
                                          <p:cBhvr>
                                            <p:cTn id="38" dur="1" fill="hold">
                                              <p:stCondLst>
                                                <p:cond delay="0"/>
                                              </p:stCondLst>
                                            </p:cTn>
                                            <p:tgtEl>
                                              <p:spTgt spid="72"/>
                                            </p:tgtEl>
                                            <p:attrNameLst>
                                              <p:attrName>style.visibility</p:attrName>
                                            </p:attrNameLst>
                                          </p:cBhvr>
                                          <p:to>
                                            <p:strVal val="visible"/>
                                          </p:to>
                                        </p:set>
                                        <p:animEffect transition="in" filter="fade">
                                          <p:cBhvr>
                                            <p:cTn id="39" dur="1200"/>
                                            <p:tgtEl>
                                              <p:spTgt spid="72"/>
                                            </p:tgtEl>
                                          </p:cBhvr>
                                        </p:animEffect>
                                      </p:childTnLst>
                                    </p:cTn>
                                  </p:par>
                                  <p:par>
                                    <p:cTn id="40" presetID="10" presetClass="entr" presetSubtype="0" fill="hold" grpId="0" nodeType="withEffect">
                                      <p:stCondLst>
                                        <p:cond delay="1100"/>
                                      </p:stCondLst>
                                      <p:childTnLst>
                                        <p:set>
                                          <p:cBhvr>
                                            <p:cTn id="41" dur="1" fill="hold">
                                              <p:stCondLst>
                                                <p:cond delay="0"/>
                                              </p:stCondLst>
                                            </p:cTn>
                                            <p:tgtEl>
                                              <p:spTgt spid="70"/>
                                            </p:tgtEl>
                                            <p:attrNameLst>
                                              <p:attrName>style.visibility</p:attrName>
                                            </p:attrNameLst>
                                          </p:cBhvr>
                                          <p:to>
                                            <p:strVal val="visible"/>
                                          </p:to>
                                        </p:set>
                                        <p:animEffect transition="in" filter="fade">
                                          <p:cBhvr>
                                            <p:cTn id="42" dur="1200"/>
                                            <p:tgtEl>
                                              <p:spTgt spid="70"/>
                                            </p:tgtEl>
                                          </p:cBhvr>
                                        </p:animEffect>
                                      </p:childTnLst>
                                    </p:cTn>
                                  </p:par>
                                  <p:par>
                                    <p:cTn id="43" presetID="10" presetClass="entr" presetSubtype="0" fill="hold" grpId="0" nodeType="withEffect">
                                      <p:stCondLst>
                                        <p:cond delay="1100"/>
                                      </p:stCondLst>
                                      <p:childTnLst>
                                        <p:set>
                                          <p:cBhvr>
                                            <p:cTn id="44" dur="1" fill="hold">
                                              <p:stCondLst>
                                                <p:cond delay="0"/>
                                              </p:stCondLst>
                                            </p:cTn>
                                            <p:tgtEl>
                                              <p:spTgt spid="71"/>
                                            </p:tgtEl>
                                            <p:attrNameLst>
                                              <p:attrName>style.visibility</p:attrName>
                                            </p:attrNameLst>
                                          </p:cBhvr>
                                          <p:to>
                                            <p:strVal val="visible"/>
                                          </p:to>
                                        </p:set>
                                        <p:animEffect transition="in" filter="fade">
                                          <p:cBhvr>
                                            <p:cTn id="45" dur="12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p:bldP spid="24" grpId="0"/>
          <p:bldP spid="25" grpId="0"/>
          <p:bldP spid="3" grpId="0"/>
          <p:bldP spid="5" grpId="0"/>
          <p:bldP spid="6" grpId="0"/>
          <p:bldP spid="7" grpId="0"/>
          <p:bldP spid="10" grpId="0"/>
          <p:bldP spid="12" grpId="0"/>
          <p:bldP spid="70" grpId="0"/>
          <p:bldP spid="71" grpId="0"/>
          <p:bldP spid="72"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CE9B48DB-C539-6EEA-2763-9A7E04BBB7B4}"/>
              </a:ext>
            </a:extLst>
          </p:cNvPr>
          <p:cNvGrpSpPr/>
          <p:nvPr/>
        </p:nvGrpSpPr>
        <p:grpSpPr>
          <a:xfrm>
            <a:off x="613346" y="609091"/>
            <a:ext cx="7967844" cy="2188847"/>
            <a:chOff x="613346" y="609091"/>
            <a:chExt cx="7967844" cy="2188847"/>
          </a:xfrm>
        </p:grpSpPr>
        <p:sp>
          <p:nvSpPr>
            <p:cNvPr id="2" name="Elipse 1">
              <a:extLst>
                <a:ext uri="{FF2B5EF4-FFF2-40B4-BE49-F238E27FC236}">
                  <a16:creationId xmlns:a16="http://schemas.microsoft.com/office/drawing/2014/main" id="{FF0C48EC-B252-E394-7CA5-22C0453CD3B4}"/>
                </a:ext>
              </a:extLst>
            </p:cNvPr>
            <p:cNvSpPr/>
            <p:nvPr/>
          </p:nvSpPr>
          <p:spPr>
            <a:xfrm>
              <a:off x="8341922" y="2716849"/>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Elipse 2">
              <a:extLst>
                <a:ext uri="{FF2B5EF4-FFF2-40B4-BE49-F238E27FC236}">
                  <a16:creationId xmlns:a16="http://schemas.microsoft.com/office/drawing/2014/main" id="{846BD4EB-71CC-4F18-F317-76D69425B812}"/>
                </a:ext>
              </a:extLst>
            </p:cNvPr>
            <p:cNvSpPr/>
            <p:nvPr/>
          </p:nvSpPr>
          <p:spPr>
            <a:xfrm>
              <a:off x="962025" y="1055259"/>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Rectángulo 6">
              <a:extLst>
                <a:ext uri="{FF2B5EF4-FFF2-40B4-BE49-F238E27FC236}">
                  <a16:creationId xmlns:a16="http://schemas.microsoft.com/office/drawing/2014/main" id="{3913437F-6939-3F60-EF88-8B43CB2DBB53}"/>
                </a:ext>
              </a:extLst>
            </p:cNvPr>
            <p:cNvSpPr/>
            <p:nvPr/>
          </p:nvSpPr>
          <p:spPr>
            <a:xfrm>
              <a:off x="613346" y="1655189"/>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Rectángulo 7">
              <a:extLst>
                <a:ext uri="{FF2B5EF4-FFF2-40B4-BE49-F238E27FC236}">
                  <a16:creationId xmlns:a16="http://schemas.microsoft.com/office/drawing/2014/main" id="{E6BF8A05-22A9-D8CB-43B7-501EA721F248}"/>
                </a:ext>
              </a:extLst>
            </p:cNvPr>
            <p:cNvSpPr/>
            <p:nvPr/>
          </p:nvSpPr>
          <p:spPr>
            <a:xfrm>
              <a:off x="8470636" y="2091234"/>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Elipse 8">
              <a:extLst>
                <a:ext uri="{FF2B5EF4-FFF2-40B4-BE49-F238E27FC236}">
                  <a16:creationId xmlns:a16="http://schemas.microsoft.com/office/drawing/2014/main" id="{B7014465-63A5-E693-2E47-469AA828E83F}"/>
                </a:ext>
              </a:extLst>
            </p:cNvPr>
            <p:cNvSpPr/>
            <p:nvPr/>
          </p:nvSpPr>
          <p:spPr>
            <a:xfrm>
              <a:off x="7429500" y="609091"/>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graphicFrame>
        <p:nvGraphicFramePr>
          <p:cNvPr id="4" name="Table 4">
            <a:extLst>
              <a:ext uri="{FF2B5EF4-FFF2-40B4-BE49-F238E27FC236}">
                <a16:creationId xmlns:a16="http://schemas.microsoft.com/office/drawing/2014/main" id="{071FBB28-5BED-FFB4-A39A-83CDDD066800}"/>
              </a:ext>
            </a:extLst>
          </p:cNvPr>
          <p:cNvGraphicFramePr>
            <a:graphicFrameLocks noGrp="1"/>
          </p:cNvGraphicFramePr>
          <p:nvPr>
            <p:extLst>
              <p:ext uri="{D42A27DB-BD31-4B8C-83A1-F6EECF244321}">
                <p14:modId xmlns:p14="http://schemas.microsoft.com/office/powerpoint/2010/main" val="339327442"/>
              </p:ext>
            </p:extLst>
          </p:nvPr>
        </p:nvGraphicFramePr>
        <p:xfrm>
          <a:off x="2422520" y="2091234"/>
          <a:ext cx="4298959" cy="2225040"/>
        </p:xfrm>
        <a:graphic>
          <a:graphicData uri="http://schemas.openxmlformats.org/drawingml/2006/table">
            <a:tbl>
              <a:tblPr firstRow="1" bandRow="1">
                <a:tableStyleId>{5C22544A-7EE6-4342-B048-85BDC9FD1C3A}</a:tableStyleId>
              </a:tblPr>
              <a:tblGrid>
                <a:gridCol w="654376">
                  <a:extLst>
                    <a:ext uri="{9D8B030D-6E8A-4147-A177-3AD203B41FA5}">
                      <a16:colId xmlns:a16="http://schemas.microsoft.com/office/drawing/2014/main" val="1148650057"/>
                    </a:ext>
                  </a:extLst>
                </a:gridCol>
                <a:gridCol w="1216086">
                  <a:extLst>
                    <a:ext uri="{9D8B030D-6E8A-4147-A177-3AD203B41FA5}">
                      <a16:colId xmlns:a16="http://schemas.microsoft.com/office/drawing/2014/main" val="3997708712"/>
                    </a:ext>
                  </a:extLst>
                </a:gridCol>
                <a:gridCol w="2428497">
                  <a:extLst>
                    <a:ext uri="{9D8B030D-6E8A-4147-A177-3AD203B41FA5}">
                      <a16:colId xmlns:a16="http://schemas.microsoft.com/office/drawing/2014/main" val="3526315910"/>
                    </a:ext>
                  </a:extLst>
                </a:gridCol>
              </a:tblGrid>
              <a:tr h="370840">
                <a:tc>
                  <a:txBody>
                    <a:bodyPr/>
                    <a:lstStyle/>
                    <a:p>
                      <a:pPr algn="ctr"/>
                      <a:r>
                        <a:rPr lang="en-US" dirty="0"/>
                        <a:t>Topic</a:t>
                      </a:r>
                    </a:p>
                  </a:txBody>
                  <a:tcPr anchor="ctr"/>
                </a:tc>
                <a:tc>
                  <a:txBody>
                    <a:bodyPr/>
                    <a:lstStyle/>
                    <a:p>
                      <a:pPr algn="ctr"/>
                      <a:r>
                        <a:rPr lang="en-US" dirty="0" err="1"/>
                        <a:t>termIndices</a:t>
                      </a:r>
                      <a:endParaRPr lang="en-US" dirty="0"/>
                    </a:p>
                  </a:txBody>
                  <a:tcPr anchor="ctr"/>
                </a:tc>
                <a:tc>
                  <a:txBody>
                    <a:bodyPr/>
                    <a:lstStyle/>
                    <a:p>
                      <a:pPr algn="ctr"/>
                      <a:r>
                        <a:rPr lang="en-US" dirty="0" err="1"/>
                        <a:t>termWeights</a:t>
                      </a:r>
                      <a:r>
                        <a:rPr lang="en-US" dirty="0"/>
                        <a:t> (</a:t>
                      </a:r>
                      <a:r>
                        <a:rPr lang="en-US" dirty="0" err="1"/>
                        <a:t>approx</a:t>
                      </a:r>
                      <a:r>
                        <a:rPr lang="en-US" dirty="0"/>
                        <a:t>)</a:t>
                      </a:r>
                    </a:p>
                  </a:txBody>
                  <a:tcPr anchor="ctr"/>
                </a:tc>
                <a:extLst>
                  <a:ext uri="{0D108BD9-81ED-4DB2-BD59-A6C34878D82A}">
                    <a16:rowId xmlns:a16="http://schemas.microsoft.com/office/drawing/2014/main" val="4102878811"/>
                  </a:ext>
                </a:extLst>
              </a:tr>
              <a:tr h="370840">
                <a:tc>
                  <a:txBody>
                    <a:bodyPr/>
                    <a:lstStyle/>
                    <a:p>
                      <a:pPr algn="ctr"/>
                      <a:r>
                        <a:rPr lang="en-US" dirty="0"/>
                        <a:t>0</a:t>
                      </a:r>
                    </a:p>
                  </a:txBody>
                  <a:tcPr anchor="ctr"/>
                </a:tc>
                <a:tc>
                  <a:txBody>
                    <a:bodyPr/>
                    <a:lstStyle/>
                    <a:p>
                      <a:pPr algn="ctr"/>
                      <a:r>
                        <a:rPr lang="en-US" sz="1350" b="0" kern="1200" dirty="0">
                          <a:solidFill>
                            <a:schemeClr val="dk1"/>
                          </a:solidFill>
                          <a:effectLst/>
                        </a:rPr>
                        <a:t>[46, 14, 21]</a:t>
                      </a:r>
                      <a:endParaRPr lang="en-US" dirty="0"/>
                    </a:p>
                  </a:txBody>
                  <a:tcPr anchor="ctr"/>
                </a:tc>
                <a:tc>
                  <a:txBody>
                    <a:bodyPr/>
                    <a:lstStyle/>
                    <a:p>
                      <a:pPr algn="ctr"/>
                      <a:r>
                        <a:rPr lang="en-US" sz="1350" b="0" kern="1200" dirty="0">
                          <a:solidFill>
                            <a:schemeClr val="dk1"/>
                          </a:solidFill>
                          <a:effectLst/>
                        </a:rPr>
                        <a:t>[0.073, 0.063, 0.061]</a:t>
                      </a:r>
                      <a:endParaRPr lang="en-US" dirty="0"/>
                    </a:p>
                  </a:txBody>
                  <a:tcPr anchor="ctr"/>
                </a:tc>
                <a:extLst>
                  <a:ext uri="{0D108BD9-81ED-4DB2-BD59-A6C34878D82A}">
                    <a16:rowId xmlns:a16="http://schemas.microsoft.com/office/drawing/2014/main" val="2549861221"/>
                  </a:ext>
                </a:extLst>
              </a:tr>
              <a:tr h="370840">
                <a:tc>
                  <a:txBody>
                    <a:bodyPr/>
                    <a:lstStyle/>
                    <a:p>
                      <a:pPr algn="ctr"/>
                      <a:r>
                        <a:rPr lang="en-US" sz="1350" b="0" kern="1200" dirty="0">
                          <a:solidFill>
                            <a:schemeClr val="dk1"/>
                          </a:solidFill>
                          <a:effectLst/>
                        </a:rPr>
                        <a:t>1</a:t>
                      </a:r>
                      <a:endParaRPr lang="en-US" dirty="0"/>
                    </a:p>
                  </a:txBody>
                  <a:tcPr anchor="ctr"/>
                </a:tc>
                <a:tc>
                  <a:txBody>
                    <a:bodyPr/>
                    <a:lstStyle/>
                    <a:p>
                      <a:pPr algn="ctr"/>
                      <a:r>
                        <a:rPr lang="en-US" sz="1350" b="0" kern="1200" dirty="0">
                          <a:solidFill>
                            <a:schemeClr val="dk1"/>
                          </a:solidFill>
                          <a:effectLst/>
                        </a:rPr>
                        <a:t>[25, 64, 32]</a:t>
                      </a:r>
                      <a:endParaRPr lang="en-US" dirty="0"/>
                    </a:p>
                  </a:txBody>
                  <a:tcPr anchor="ctr"/>
                </a:tc>
                <a:tc>
                  <a:txBody>
                    <a:bodyPr/>
                    <a:lstStyle/>
                    <a:p>
                      <a:pPr algn="ctr"/>
                      <a:r>
                        <a:rPr lang="en-US" sz="1350" b="0" kern="1200" dirty="0">
                          <a:solidFill>
                            <a:schemeClr val="dk1"/>
                          </a:solidFill>
                          <a:effectLst/>
                        </a:rPr>
                        <a:t>[0.186, 0.169, 0.116]</a:t>
                      </a:r>
                      <a:endParaRPr lang="en-US" dirty="0"/>
                    </a:p>
                  </a:txBody>
                  <a:tcPr anchor="ctr"/>
                </a:tc>
                <a:extLst>
                  <a:ext uri="{0D108BD9-81ED-4DB2-BD59-A6C34878D82A}">
                    <a16:rowId xmlns:a16="http://schemas.microsoft.com/office/drawing/2014/main" val="3985982433"/>
                  </a:ext>
                </a:extLst>
              </a:tr>
              <a:tr h="370840">
                <a:tc>
                  <a:txBody>
                    <a:bodyPr/>
                    <a:lstStyle/>
                    <a:p>
                      <a:pPr algn="ctr"/>
                      <a:r>
                        <a:rPr lang="en-US" sz="1350" b="0" kern="1200" dirty="0">
                          <a:solidFill>
                            <a:schemeClr val="dk1"/>
                          </a:solidFill>
                          <a:effectLst/>
                        </a:rPr>
                        <a:t>2</a:t>
                      </a:r>
                      <a:endParaRPr lang="en-US" dirty="0"/>
                    </a:p>
                  </a:txBody>
                  <a:tcPr anchor="ctr"/>
                </a:tc>
                <a:tc>
                  <a:txBody>
                    <a:bodyPr/>
                    <a:lstStyle/>
                    <a:p>
                      <a:pPr algn="ctr"/>
                      <a:r>
                        <a:rPr lang="en-US" sz="1350" b="0" kern="1200" dirty="0">
                          <a:solidFill>
                            <a:schemeClr val="dk1"/>
                          </a:solidFill>
                          <a:effectLst/>
                        </a:rPr>
                        <a:t>[33, 1, 8]</a:t>
                      </a:r>
                      <a:endParaRPr lang="en-US" dirty="0"/>
                    </a:p>
                  </a:txBody>
                  <a:tcPr anchor="ctr"/>
                </a:tc>
                <a:tc>
                  <a:txBody>
                    <a:bodyPr/>
                    <a:lstStyle/>
                    <a:p>
                      <a:pPr algn="ctr"/>
                      <a:r>
                        <a:rPr lang="en-US" sz="1350" b="0" kern="1200" dirty="0">
                          <a:solidFill>
                            <a:schemeClr val="dk1"/>
                          </a:solidFill>
                          <a:effectLst/>
                        </a:rPr>
                        <a:t>[0.182, 0.094, 0.088]</a:t>
                      </a:r>
                      <a:endParaRPr lang="en-US" dirty="0"/>
                    </a:p>
                  </a:txBody>
                  <a:tcPr anchor="ctr"/>
                </a:tc>
                <a:extLst>
                  <a:ext uri="{0D108BD9-81ED-4DB2-BD59-A6C34878D82A}">
                    <a16:rowId xmlns:a16="http://schemas.microsoft.com/office/drawing/2014/main" val="2677924849"/>
                  </a:ext>
                </a:extLst>
              </a:tr>
              <a:tr h="370840">
                <a:tc>
                  <a:txBody>
                    <a:bodyPr/>
                    <a:lstStyle/>
                    <a:p>
                      <a:pPr algn="ctr"/>
                      <a:r>
                        <a:rPr lang="en-US" dirty="0"/>
                        <a:t>3</a:t>
                      </a:r>
                    </a:p>
                  </a:txBody>
                  <a:tcPr anchor="ctr"/>
                </a:tc>
                <a:tc>
                  <a:txBody>
                    <a:bodyPr/>
                    <a:lstStyle/>
                    <a:p>
                      <a:pPr algn="ctr"/>
                      <a:r>
                        <a:rPr lang="en-US" sz="1350" b="0" kern="1200" dirty="0">
                          <a:solidFill>
                            <a:schemeClr val="dk1"/>
                          </a:solidFill>
                          <a:effectLst/>
                        </a:rPr>
                        <a:t>[26, 48, 17]</a:t>
                      </a:r>
                      <a:endParaRPr lang="en-US" dirty="0"/>
                    </a:p>
                  </a:txBody>
                  <a:tcPr anchor="ctr"/>
                </a:tc>
                <a:tc>
                  <a:txBody>
                    <a:bodyPr/>
                    <a:lstStyle/>
                    <a:p>
                      <a:pPr algn="ctr"/>
                      <a:r>
                        <a:rPr lang="en-US" sz="1350" b="0" kern="1200" dirty="0">
                          <a:solidFill>
                            <a:schemeClr val="dk1"/>
                          </a:solidFill>
                          <a:effectLst/>
                        </a:rPr>
                        <a:t>[0.055, 0.052, 0.052]</a:t>
                      </a:r>
                      <a:endParaRPr lang="en-US" dirty="0"/>
                    </a:p>
                  </a:txBody>
                  <a:tcPr anchor="ctr"/>
                </a:tc>
                <a:extLst>
                  <a:ext uri="{0D108BD9-81ED-4DB2-BD59-A6C34878D82A}">
                    <a16:rowId xmlns:a16="http://schemas.microsoft.com/office/drawing/2014/main" val="1423156137"/>
                  </a:ext>
                </a:extLst>
              </a:tr>
              <a:tr h="370840">
                <a:tc>
                  <a:txBody>
                    <a:bodyPr/>
                    <a:lstStyle/>
                    <a:p>
                      <a:pPr algn="ctr"/>
                      <a:r>
                        <a:rPr lang="en-US" dirty="0"/>
                        <a:t>4</a:t>
                      </a:r>
                    </a:p>
                  </a:txBody>
                  <a:tcPr anchor="ctr"/>
                </a:tc>
                <a:tc>
                  <a:txBody>
                    <a:bodyPr/>
                    <a:lstStyle/>
                    <a:p>
                      <a:pPr algn="ctr"/>
                      <a:r>
                        <a:rPr lang="en-US" sz="1350" b="0" kern="1200" dirty="0">
                          <a:solidFill>
                            <a:schemeClr val="dk1"/>
                          </a:solidFill>
                          <a:effectLst/>
                        </a:rPr>
                        <a:t>[37, 6, 53]</a:t>
                      </a:r>
                      <a:endParaRPr lang="en-US" dirty="0"/>
                    </a:p>
                  </a:txBody>
                  <a:tcPr anchor="ctr"/>
                </a:tc>
                <a:tc>
                  <a:txBody>
                    <a:bodyPr/>
                    <a:lstStyle/>
                    <a:p>
                      <a:pPr algn="ctr"/>
                      <a:r>
                        <a:rPr lang="en-US" sz="1350" b="0" kern="1200" dirty="0">
                          <a:solidFill>
                            <a:schemeClr val="dk1"/>
                          </a:solidFill>
                          <a:effectLst/>
                        </a:rPr>
                        <a:t>[0.039, 0.035, 0.031]</a:t>
                      </a:r>
                      <a:endParaRPr lang="en-US" dirty="0"/>
                    </a:p>
                  </a:txBody>
                  <a:tcPr anchor="ctr"/>
                </a:tc>
                <a:extLst>
                  <a:ext uri="{0D108BD9-81ED-4DB2-BD59-A6C34878D82A}">
                    <a16:rowId xmlns:a16="http://schemas.microsoft.com/office/drawing/2014/main" val="1160001869"/>
                  </a:ext>
                </a:extLst>
              </a:tr>
            </a:tbl>
          </a:graphicData>
        </a:graphic>
      </p:graphicFrame>
      <p:sp>
        <p:nvSpPr>
          <p:cNvPr id="5" name="Title 3">
            <a:extLst>
              <a:ext uri="{FF2B5EF4-FFF2-40B4-BE49-F238E27FC236}">
                <a16:creationId xmlns:a16="http://schemas.microsoft.com/office/drawing/2014/main" id="{0C51747C-DC1D-CAC0-56B2-6FC15EBE7BF1}"/>
              </a:ext>
            </a:extLst>
          </p:cNvPr>
          <p:cNvSpPr>
            <a:spLocks noGrp="1"/>
          </p:cNvSpPr>
          <p:nvPr>
            <p:ph type="ctrTitle"/>
          </p:nvPr>
        </p:nvSpPr>
        <p:spPr>
          <a:xfrm>
            <a:off x="1270093" y="440936"/>
            <a:ext cx="6603811" cy="1381046"/>
          </a:xfrm>
        </p:spPr>
        <p:txBody>
          <a:bodyPr/>
          <a:lstStyle/>
          <a:p>
            <a:r>
              <a:rPr lang="en-US" dirty="0"/>
              <a:t>The topics </a:t>
            </a:r>
            <a:br>
              <a:rPr lang="en-US" sz="4000" dirty="0"/>
            </a:br>
            <a:r>
              <a:rPr lang="en-US" sz="4000" dirty="0"/>
              <a:t>and their top-weighted terms</a:t>
            </a:r>
          </a:p>
        </p:txBody>
      </p:sp>
    </p:spTree>
    <p:extLst>
      <p:ext uri="{BB962C8B-B14F-4D97-AF65-F5344CB8AC3E}">
        <p14:creationId xmlns:p14="http://schemas.microsoft.com/office/powerpoint/2010/main" val="386841015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0"/>
                                            </p:tgtEl>
                                          </p:cBhvr>
                                          <p:by x="105000" y="105000"/>
                                        </p:animScale>
                                      </p:childTnLst>
                                    </p:cTn>
                                  </p:par>
                                  <p:par>
                                    <p:cTn id="7" presetID="10" presetClass="entr" presetSubtype="0" fill="hold"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par>
                                    <p:cTn id="10" presetID="10" presetClass="entr" presetSubtype="0" fill="hold" grpId="0" nodeType="withEffect">
                                      <p:stCondLst>
                                        <p:cond delay="8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6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0"/>
                                            </p:tgtEl>
                                          </p:cBhvr>
                                          <p:by x="105000" y="105000"/>
                                        </p:animScale>
                                      </p:childTnLst>
                                    </p:cTn>
                                  </p:par>
                                  <p:par>
                                    <p:cTn id="7" presetID="10" presetClass="entr" presetSubtype="0" fill="hold"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par>
                                    <p:cTn id="10" presetID="10" presetClass="entr" presetSubtype="0" fill="hold" grpId="0" nodeType="withEffect">
                                      <p:stCondLst>
                                        <p:cond delay="8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6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CE9B48DB-C539-6EEA-2763-9A7E04BBB7B4}"/>
              </a:ext>
            </a:extLst>
          </p:cNvPr>
          <p:cNvGrpSpPr/>
          <p:nvPr/>
        </p:nvGrpSpPr>
        <p:grpSpPr>
          <a:xfrm>
            <a:off x="613346" y="609091"/>
            <a:ext cx="7967844" cy="2188847"/>
            <a:chOff x="613346" y="609091"/>
            <a:chExt cx="7967844" cy="2188847"/>
          </a:xfrm>
        </p:grpSpPr>
        <p:sp>
          <p:nvSpPr>
            <p:cNvPr id="2" name="Elipse 1">
              <a:extLst>
                <a:ext uri="{FF2B5EF4-FFF2-40B4-BE49-F238E27FC236}">
                  <a16:creationId xmlns:a16="http://schemas.microsoft.com/office/drawing/2014/main" id="{FF0C48EC-B252-E394-7CA5-22C0453CD3B4}"/>
                </a:ext>
              </a:extLst>
            </p:cNvPr>
            <p:cNvSpPr/>
            <p:nvPr/>
          </p:nvSpPr>
          <p:spPr>
            <a:xfrm>
              <a:off x="8341922" y="2716849"/>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Elipse 2">
              <a:extLst>
                <a:ext uri="{FF2B5EF4-FFF2-40B4-BE49-F238E27FC236}">
                  <a16:creationId xmlns:a16="http://schemas.microsoft.com/office/drawing/2014/main" id="{846BD4EB-71CC-4F18-F317-76D69425B812}"/>
                </a:ext>
              </a:extLst>
            </p:cNvPr>
            <p:cNvSpPr/>
            <p:nvPr/>
          </p:nvSpPr>
          <p:spPr>
            <a:xfrm>
              <a:off x="962025" y="1055259"/>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Rectángulo 6">
              <a:extLst>
                <a:ext uri="{FF2B5EF4-FFF2-40B4-BE49-F238E27FC236}">
                  <a16:creationId xmlns:a16="http://schemas.microsoft.com/office/drawing/2014/main" id="{3913437F-6939-3F60-EF88-8B43CB2DBB53}"/>
                </a:ext>
              </a:extLst>
            </p:cNvPr>
            <p:cNvSpPr/>
            <p:nvPr/>
          </p:nvSpPr>
          <p:spPr>
            <a:xfrm>
              <a:off x="613346" y="1655189"/>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Rectángulo 7">
              <a:extLst>
                <a:ext uri="{FF2B5EF4-FFF2-40B4-BE49-F238E27FC236}">
                  <a16:creationId xmlns:a16="http://schemas.microsoft.com/office/drawing/2014/main" id="{E6BF8A05-22A9-D8CB-43B7-501EA721F248}"/>
                </a:ext>
              </a:extLst>
            </p:cNvPr>
            <p:cNvSpPr/>
            <p:nvPr/>
          </p:nvSpPr>
          <p:spPr>
            <a:xfrm>
              <a:off x="8470636" y="2091234"/>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Elipse 8">
              <a:extLst>
                <a:ext uri="{FF2B5EF4-FFF2-40B4-BE49-F238E27FC236}">
                  <a16:creationId xmlns:a16="http://schemas.microsoft.com/office/drawing/2014/main" id="{B7014465-63A5-E693-2E47-469AA828E83F}"/>
                </a:ext>
              </a:extLst>
            </p:cNvPr>
            <p:cNvSpPr/>
            <p:nvPr/>
          </p:nvSpPr>
          <p:spPr>
            <a:xfrm>
              <a:off x="7429500" y="609091"/>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5" name="Title 3">
            <a:extLst>
              <a:ext uri="{FF2B5EF4-FFF2-40B4-BE49-F238E27FC236}">
                <a16:creationId xmlns:a16="http://schemas.microsoft.com/office/drawing/2014/main" id="{1DB39009-AC7B-83BF-8B83-2AC4754544F4}"/>
              </a:ext>
            </a:extLst>
          </p:cNvPr>
          <p:cNvSpPr>
            <a:spLocks noGrp="1"/>
          </p:cNvSpPr>
          <p:nvPr>
            <p:ph type="ctrTitle"/>
          </p:nvPr>
        </p:nvSpPr>
        <p:spPr>
          <a:xfrm>
            <a:off x="796914" y="1875993"/>
            <a:ext cx="7550171" cy="2325085"/>
          </a:xfrm>
        </p:spPr>
        <p:txBody>
          <a:bodyPr/>
          <a:lstStyle/>
          <a:p>
            <a:r>
              <a:rPr lang="en-US" sz="9600" b="1" dirty="0"/>
              <a:t>Thank you for listening</a:t>
            </a:r>
            <a:endParaRPr lang="en-US" sz="9600" dirty="0"/>
          </a:p>
        </p:txBody>
      </p:sp>
    </p:spTree>
    <p:extLst>
      <p:ext uri="{BB962C8B-B14F-4D97-AF65-F5344CB8AC3E}">
        <p14:creationId xmlns:p14="http://schemas.microsoft.com/office/powerpoint/2010/main" val="64541982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0"/>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16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0"/>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16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Forma&#10;&#10;Descripción generada automáticamente">
            <a:extLst>
              <a:ext uri="{FF2B5EF4-FFF2-40B4-BE49-F238E27FC236}">
                <a16:creationId xmlns:a16="http://schemas.microsoft.com/office/drawing/2014/main" id="{F2C40DD3-0FB4-7083-371E-27079241DAC3}"/>
              </a:ext>
            </a:extLst>
          </p:cNvPr>
          <p:cNvPicPr>
            <a:picLocks noChangeAspect="1"/>
          </p:cNvPicPr>
          <p:nvPr/>
        </p:nvPicPr>
        <p:blipFill rotWithShape="1">
          <a:blip r:embed="rId2">
            <a:extLst>
              <a:ext uri="{28A0092B-C50C-407E-A947-70E740481C1C}">
                <a14:useLocalDpi xmlns:a14="http://schemas.microsoft.com/office/drawing/2010/main" val="0"/>
              </a:ext>
            </a:extLst>
          </a:blip>
          <a:srcRect l="6338" t="11190" r="47314" b="12346"/>
          <a:stretch/>
        </p:blipFill>
        <p:spPr>
          <a:xfrm>
            <a:off x="7920953" y="2717322"/>
            <a:ext cx="1223046" cy="1134961"/>
          </a:xfrm>
          <a:prstGeom prst="rect">
            <a:avLst/>
          </a:prstGeom>
        </p:spPr>
      </p:pic>
      <p:pic>
        <p:nvPicPr>
          <p:cNvPr id="3" name="Imagen 2" descr="Patrón de fondo&#10;&#10;Descripción generada automáticamente con confianza baja">
            <a:extLst>
              <a:ext uri="{FF2B5EF4-FFF2-40B4-BE49-F238E27FC236}">
                <a16:creationId xmlns:a16="http://schemas.microsoft.com/office/drawing/2014/main" id="{78444BCE-AC51-0EBF-1E27-A44A5DE82FC9}"/>
              </a:ext>
            </a:extLst>
          </p:cNvPr>
          <p:cNvPicPr>
            <a:picLocks noChangeAspect="1"/>
          </p:cNvPicPr>
          <p:nvPr/>
        </p:nvPicPr>
        <p:blipFill rotWithShape="1">
          <a:blip r:embed="rId3">
            <a:extLst>
              <a:ext uri="{28A0092B-C50C-407E-A947-70E740481C1C}">
                <a14:useLocalDpi xmlns:a14="http://schemas.microsoft.com/office/drawing/2010/main" val="0"/>
              </a:ext>
            </a:extLst>
          </a:blip>
          <a:srcRect l="25298" t="16723" r="2754" b="16966"/>
          <a:stretch/>
        </p:blipFill>
        <p:spPr>
          <a:xfrm flipV="1">
            <a:off x="-171449" y="-68580"/>
            <a:ext cx="3283602" cy="1702336"/>
          </a:xfrm>
          <a:prstGeom prst="rect">
            <a:avLst/>
          </a:prstGeom>
        </p:spPr>
      </p:pic>
      <p:pic>
        <p:nvPicPr>
          <p:cNvPr id="6" name="Imagen 5" descr="Icono&#10;&#10;Descripción generada automáticamente">
            <a:extLst>
              <a:ext uri="{FF2B5EF4-FFF2-40B4-BE49-F238E27FC236}">
                <a16:creationId xmlns:a16="http://schemas.microsoft.com/office/drawing/2014/main" id="{FC5252B5-042A-050D-A4A9-CE2C7BFE6231}"/>
              </a:ext>
            </a:extLst>
          </p:cNvPr>
          <p:cNvPicPr>
            <a:picLocks noChangeAspect="1"/>
          </p:cNvPicPr>
          <p:nvPr/>
        </p:nvPicPr>
        <p:blipFill rotWithShape="1">
          <a:blip r:embed="rId4">
            <a:extLst>
              <a:ext uri="{28A0092B-C50C-407E-A947-70E740481C1C}">
                <a14:useLocalDpi xmlns:a14="http://schemas.microsoft.com/office/drawing/2010/main" val="0"/>
              </a:ext>
            </a:extLst>
          </a:blip>
          <a:srcRect l="48803" t="24065" r="2121" b="27656"/>
          <a:stretch/>
        </p:blipFill>
        <p:spPr>
          <a:xfrm flipV="1">
            <a:off x="-156282" y="-215983"/>
            <a:ext cx="1832919" cy="1014256"/>
          </a:xfrm>
          <a:prstGeom prst="rect">
            <a:avLst/>
          </a:prstGeom>
        </p:spPr>
      </p:pic>
      <p:pic>
        <p:nvPicPr>
          <p:cNvPr id="7" name="Imagen 6" descr="Un dibujo de un animal&#10;&#10;Descripción generada automáticamente con confianza baja">
            <a:extLst>
              <a:ext uri="{FF2B5EF4-FFF2-40B4-BE49-F238E27FC236}">
                <a16:creationId xmlns:a16="http://schemas.microsoft.com/office/drawing/2014/main" id="{5EACE198-8088-997F-FD46-02F8E53370E2}"/>
              </a:ext>
            </a:extLst>
          </p:cNvPr>
          <p:cNvPicPr>
            <a:picLocks noChangeAspect="1"/>
          </p:cNvPicPr>
          <p:nvPr/>
        </p:nvPicPr>
        <p:blipFill rotWithShape="1">
          <a:blip r:embed="rId5">
            <a:extLst>
              <a:ext uri="{28A0092B-C50C-407E-A947-70E740481C1C}">
                <a14:useLocalDpi xmlns:a14="http://schemas.microsoft.com/office/drawing/2010/main" val="0"/>
              </a:ext>
            </a:extLst>
          </a:blip>
          <a:srcRect l="1079" t="39961" r="62780" b="21464"/>
          <a:stretch/>
        </p:blipFill>
        <p:spPr>
          <a:xfrm>
            <a:off x="5980573" y="3324297"/>
            <a:ext cx="3163425" cy="1899213"/>
          </a:xfrm>
          <a:prstGeom prst="rect">
            <a:avLst/>
          </a:prstGeom>
        </p:spPr>
      </p:pic>
      <p:pic>
        <p:nvPicPr>
          <p:cNvPr id="9" name="Imagen 8" descr="Dibujo de una persona&#10;&#10;Descripción generada automáticamente con confianza media">
            <a:extLst>
              <a:ext uri="{FF2B5EF4-FFF2-40B4-BE49-F238E27FC236}">
                <a16:creationId xmlns:a16="http://schemas.microsoft.com/office/drawing/2014/main" id="{B5CD2A73-C90A-A1B8-BED4-05152A691587}"/>
              </a:ext>
            </a:extLst>
          </p:cNvPr>
          <p:cNvPicPr>
            <a:picLocks noChangeAspect="1"/>
          </p:cNvPicPr>
          <p:nvPr/>
        </p:nvPicPr>
        <p:blipFill rotWithShape="1">
          <a:blip r:embed="rId6">
            <a:extLst>
              <a:ext uri="{28A0092B-C50C-407E-A947-70E740481C1C}">
                <a14:useLocalDpi xmlns:a14="http://schemas.microsoft.com/office/drawing/2010/main" val="0"/>
              </a:ext>
            </a:extLst>
          </a:blip>
          <a:srcRect t="3625" r="53804" b="34414"/>
          <a:stretch/>
        </p:blipFill>
        <p:spPr>
          <a:xfrm>
            <a:off x="6752508" y="3284803"/>
            <a:ext cx="2463658" cy="1858697"/>
          </a:xfrm>
          <a:prstGeom prst="rect">
            <a:avLst/>
          </a:prstGeom>
        </p:spPr>
      </p:pic>
      <p:sp>
        <p:nvSpPr>
          <p:cNvPr id="4" name="Title 3">
            <a:extLst>
              <a:ext uri="{FF2B5EF4-FFF2-40B4-BE49-F238E27FC236}">
                <a16:creationId xmlns:a16="http://schemas.microsoft.com/office/drawing/2014/main" id="{FE7DD147-0A38-4E87-9D9A-1D9976EF17CE}"/>
              </a:ext>
            </a:extLst>
          </p:cNvPr>
          <p:cNvSpPr>
            <a:spLocks noGrp="1"/>
          </p:cNvSpPr>
          <p:nvPr>
            <p:ph type="ctrTitle"/>
          </p:nvPr>
        </p:nvSpPr>
        <p:spPr>
          <a:xfrm>
            <a:off x="1613008" y="2651240"/>
            <a:ext cx="5888346" cy="1376642"/>
          </a:xfrm>
        </p:spPr>
        <p:txBody>
          <a:bodyPr/>
          <a:lstStyle/>
          <a:p>
            <a:r>
              <a:rPr lang="en-US" dirty="0"/>
              <a:t>Introduction</a:t>
            </a:r>
            <a:endParaRPr lang="en-US" b="1" dirty="0"/>
          </a:p>
        </p:txBody>
      </p:sp>
      <p:sp>
        <p:nvSpPr>
          <p:cNvPr id="5" name="Text Placeholder 4">
            <a:extLst>
              <a:ext uri="{FF2B5EF4-FFF2-40B4-BE49-F238E27FC236}">
                <a16:creationId xmlns:a16="http://schemas.microsoft.com/office/drawing/2014/main" id="{DD3B961B-AA6F-44A9-9907-E12FC2E32240}"/>
              </a:ext>
            </a:extLst>
          </p:cNvPr>
          <p:cNvSpPr>
            <a:spLocks noGrp="1"/>
          </p:cNvSpPr>
          <p:nvPr>
            <p:ph type="subTitle" idx="1"/>
          </p:nvPr>
        </p:nvSpPr>
        <p:spPr>
          <a:xfrm>
            <a:off x="3120499" y="3983336"/>
            <a:ext cx="2890403" cy="529090"/>
          </a:xfrm>
        </p:spPr>
        <p:txBody>
          <a:bodyPr>
            <a:noAutofit/>
          </a:bodyPr>
          <a:lstStyle/>
          <a:p>
            <a:r>
              <a:rPr lang="en-US" dirty="0"/>
              <a:t>What is the problem and how can we solve it?</a:t>
            </a:r>
          </a:p>
        </p:txBody>
      </p:sp>
      <p:sp>
        <p:nvSpPr>
          <p:cNvPr id="8" name="Text Placeholder 7">
            <a:extLst>
              <a:ext uri="{FF2B5EF4-FFF2-40B4-BE49-F238E27FC236}">
                <a16:creationId xmlns:a16="http://schemas.microsoft.com/office/drawing/2014/main" id="{64D68E61-016F-4F06-8E47-3BB96B0309F9}"/>
              </a:ext>
            </a:extLst>
          </p:cNvPr>
          <p:cNvSpPr>
            <a:spLocks noGrp="1"/>
          </p:cNvSpPr>
          <p:nvPr>
            <p:ph type="body" idx="10"/>
          </p:nvPr>
        </p:nvSpPr>
        <p:spPr>
          <a:xfrm>
            <a:off x="3016973" y="2160170"/>
            <a:ext cx="3110054" cy="615714"/>
          </a:xfrm>
        </p:spPr>
        <p:txBody>
          <a:bodyPr anchor="ctr"/>
          <a:lstStyle/>
          <a:p>
            <a:pPr>
              <a:lnSpc>
                <a:spcPct val="80000"/>
              </a:lnSpc>
            </a:pPr>
            <a:r>
              <a:rPr lang="en-US" sz="8800" dirty="0"/>
              <a:t>01</a:t>
            </a:r>
          </a:p>
        </p:txBody>
      </p:sp>
      <p:pic>
        <p:nvPicPr>
          <p:cNvPr id="15" name="Imagen 14" descr="Imagen que contiene Gráfico circular&#10;&#10;Descripción generada automáticamente">
            <a:extLst>
              <a:ext uri="{FF2B5EF4-FFF2-40B4-BE49-F238E27FC236}">
                <a16:creationId xmlns:a16="http://schemas.microsoft.com/office/drawing/2014/main" id="{41E0F4B5-83D5-81F9-D16E-BFEC6113F8CD}"/>
              </a:ext>
            </a:extLst>
          </p:cNvPr>
          <p:cNvPicPr>
            <a:picLocks noChangeAspect="1"/>
          </p:cNvPicPr>
          <p:nvPr/>
        </p:nvPicPr>
        <p:blipFill rotWithShape="1">
          <a:blip r:embed="rId7">
            <a:extLst>
              <a:ext uri="{28A0092B-C50C-407E-A947-70E740481C1C}">
                <a14:useLocalDpi xmlns:a14="http://schemas.microsoft.com/office/drawing/2010/main" val="0"/>
              </a:ext>
            </a:extLst>
          </a:blip>
          <a:srcRect l="7850" t="14258" r="3883" b="15917"/>
          <a:stretch/>
        </p:blipFill>
        <p:spPr>
          <a:xfrm rot="17969043">
            <a:off x="-789033" y="3688811"/>
            <a:ext cx="2477967" cy="1102610"/>
          </a:xfrm>
          <a:prstGeom prst="rect">
            <a:avLst/>
          </a:prstGeom>
        </p:spPr>
      </p:pic>
      <p:pic>
        <p:nvPicPr>
          <p:cNvPr id="17" name="Imagen 16" descr="Círculo&#10;&#10;Descripción generada automáticamente">
            <a:extLst>
              <a:ext uri="{FF2B5EF4-FFF2-40B4-BE49-F238E27FC236}">
                <a16:creationId xmlns:a16="http://schemas.microsoft.com/office/drawing/2014/main" id="{80D10D1F-A34B-F59E-0925-BDA9E197E11F}"/>
              </a:ext>
            </a:extLst>
          </p:cNvPr>
          <p:cNvPicPr>
            <a:picLocks noChangeAspect="1"/>
          </p:cNvPicPr>
          <p:nvPr/>
        </p:nvPicPr>
        <p:blipFill rotWithShape="1">
          <a:blip r:embed="rId8">
            <a:extLst>
              <a:ext uri="{28A0092B-C50C-407E-A947-70E740481C1C}">
                <a14:useLocalDpi xmlns:a14="http://schemas.microsoft.com/office/drawing/2010/main" val="0"/>
              </a:ext>
            </a:extLst>
          </a:blip>
          <a:srcRect l="26300" t="6535" r="24866" b="6900"/>
          <a:stretch/>
        </p:blipFill>
        <p:spPr>
          <a:xfrm>
            <a:off x="341488" y="1076751"/>
            <a:ext cx="801545" cy="799242"/>
          </a:xfrm>
          <a:prstGeom prst="rect">
            <a:avLst/>
          </a:prstGeom>
        </p:spPr>
      </p:pic>
      <p:pic>
        <p:nvPicPr>
          <p:cNvPr id="19" name="Imagen 18" descr="Imagen que contiene Forma&#10;&#10;Descripción generada automáticamente">
            <a:extLst>
              <a:ext uri="{FF2B5EF4-FFF2-40B4-BE49-F238E27FC236}">
                <a16:creationId xmlns:a16="http://schemas.microsoft.com/office/drawing/2014/main" id="{C7F49B56-7AD9-FD06-4831-7F0F265D5FD5}"/>
              </a:ext>
            </a:extLst>
          </p:cNvPr>
          <p:cNvPicPr>
            <a:picLocks noChangeAspect="1"/>
          </p:cNvPicPr>
          <p:nvPr/>
        </p:nvPicPr>
        <p:blipFill rotWithShape="1">
          <a:blip r:embed="rId9">
            <a:extLst>
              <a:ext uri="{28A0092B-C50C-407E-A947-70E740481C1C}">
                <a14:useLocalDpi xmlns:a14="http://schemas.microsoft.com/office/drawing/2010/main" val="0"/>
              </a:ext>
            </a:extLst>
          </a:blip>
          <a:srcRect l="26800" t="4583" r="22933" b="6607"/>
          <a:stretch/>
        </p:blipFill>
        <p:spPr>
          <a:xfrm>
            <a:off x="7382585" y="-1151886"/>
            <a:ext cx="2300037" cy="2285787"/>
          </a:xfrm>
          <a:prstGeom prst="rect">
            <a:avLst/>
          </a:prstGeom>
        </p:spPr>
      </p:pic>
      <p:pic>
        <p:nvPicPr>
          <p:cNvPr id="20" name="Imagen 19" descr="Icono&#10;&#10;Descripción generada automáticamente">
            <a:extLst>
              <a:ext uri="{FF2B5EF4-FFF2-40B4-BE49-F238E27FC236}">
                <a16:creationId xmlns:a16="http://schemas.microsoft.com/office/drawing/2014/main" id="{F95500FF-5F15-A707-A8B0-D6BB4B4CF0D8}"/>
              </a:ext>
            </a:extLst>
          </p:cNvPr>
          <p:cNvPicPr>
            <a:picLocks noChangeAspect="1"/>
          </p:cNvPicPr>
          <p:nvPr/>
        </p:nvPicPr>
        <p:blipFill rotWithShape="1">
          <a:blip r:embed="rId10">
            <a:extLst>
              <a:ext uri="{28A0092B-C50C-407E-A947-70E740481C1C}">
                <a14:useLocalDpi xmlns:a14="http://schemas.microsoft.com/office/drawing/2010/main" val="0"/>
              </a:ext>
            </a:extLst>
          </a:blip>
          <a:srcRect l="2783" t="14022" r="5733" b="13919"/>
          <a:stretch/>
        </p:blipFill>
        <p:spPr>
          <a:xfrm rot="20639185">
            <a:off x="-354108" y="4382203"/>
            <a:ext cx="1955286" cy="866325"/>
          </a:xfrm>
          <a:prstGeom prst="rect">
            <a:avLst/>
          </a:prstGeom>
        </p:spPr>
      </p:pic>
      <p:pic>
        <p:nvPicPr>
          <p:cNvPr id="21" name="Imagen 20" descr="Imagen que contiene luz, lámpara&#10;&#10;Descripción generada automáticamente">
            <a:extLst>
              <a:ext uri="{FF2B5EF4-FFF2-40B4-BE49-F238E27FC236}">
                <a16:creationId xmlns:a16="http://schemas.microsoft.com/office/drawing/2014/main" id="{5BEF0C80-96ED-ACA3-1509-73CBAD54B156}"/>
              </a:ext>
            </a:extLst>
          </p:cNvPr>
          <p:cNvPicPr>
            <a:picLocks noChangeAspect="1"/>
          </p:cNvPicPr>
          <p:nvPr/>
        </p:nvPicPr>
        <p:blipFill rotWithShape="1">
          <a:blip r:embed="rId11">
            <a:extLst>
              <a:ext uri="{28A0092B-C50C-407E-A947-70E740481C1C}">
                <a14:useLocalDpi xmlns:a14="http://schemas.microsoft.com/office/drawing/2010/main" val="0"/>
              </a:ext>
            </a:extLst>
          </a:blip>
          <a:srcRect l="24850" t="6158" r="23333" b="5607"/>
          <a:stretch/>
        </p:blipFill>
        <p:spPr>
          <a:xfrm>
            <a:off x="980564" y="3614794"/>
            <a:ext cx="471505" cy="451627"/>
          </a:xfrm>
          <a:prstGeom prst="rect">
            <a:avLst/>
          </a:prstGeom>
        </p:spPr>
      </p:pic>
      <p:sp>
        <p:nvSpPr>
          <p:cNvPr id="23" name="Elipse 22">
            <a:extLst>
              <a:ext uri="{FF2B5EF4-FFF2-40B4-BE49-F238E27FC236}">
                <a16:creationId xmlns:a16="http://schemas.microsoft.com/office/drawing/2014/main" id="{112AC5FB-292F-AF20-3273-D5F7C2185005}"/>
              </a:ext>
            </a:extLst>
          </p:cNvPr>
          <p:cNvSpPr/>
          <p:nvPr/>
        </p:nvSpPr>
        <p:spPr>
          <a:xfrm>
            <a:off x="13407807" y="4655444"/>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28" name="Grupo 27">
            <a:extLst>
              <a:ext uri="{FF2B5EF4-FFF2-40B4-BE49-F238E27FC236}">
                <a16:creationId xmlns:a16="http://schemas.microsoft.com/office/drawing/2014/main" id="{8168F1AF-FF19-5CE0-ACFA-FC1FAEC94904}"/>
              </a:ext>
            </a:extLst>
          </p:cNvPr>
          <p:cNvGrpSpPr/>
          <p:nvPr/>
        </p:nvGrpSpPr>
        <p:grpSpPr>
          <a:xfrm>
            <a:off x="479578" y="1325239"/>
            <a:ext cx="7725988" cy="3135952"/>
            <a:chOff x="353635" y="1274118"/>
            <a:chExt cx="7977874" cy="3238193"/>
          </a:xfrm>
        </p:grpSpPr>
        <p:sp>
          <p:nvSpPr>
            <p:cNvPr id="10" name="Rectángulo 9">
              <a:extLst>
                <a:ext uri="{FF2B5EF4-FFF2-40B4-BE49-F238E27FC236}">
                  <a16:creationId xmlns:a16="http://schemas.microsoft.com/office/drawing/2014/main" id="{013A0A0C-768A-103F-9788-31DBF077BFF4}"/>
                </a:ext>
              </a:extLst>
            </p:cNvPr>
            <p:cNvSpPr/>
            <p:nvPr/>
          </p:nvSpPr>
          <p:spPr>
            <a:xfrm>
              <a:off x="353635" y="2349689"/>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Elipse 10">
              <a:extLst>
                <a:ext uri="{FF2B5EF4-FFF2-40B4-BE49-F238E27FC236}">
                  <a16:creationId xmlns:a16="http://schemas.microsoft.com/office/drawing/2014/main" id="{58D7E544-DC0C-C77B-8580-CAE9813CF86B}"/>
                </a:ext>
              </a:extLst>
            </p:cNvPr>
            <p:cNvSpPr/>
            <p:nvPr/>
          </p:nvSpPr>
          <p:spPr>
            <a:xfrm>
              <a:off x="1338442" y="2358303"/>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Elipse 12">
              <a:extLst>
                <a:ext uri="{FF2B5EF4-FFF2-40B4-BE49-F238E27FC236}">
                  <a16:creationId xmlns:a16="http://schemas.microsoft.com/office/drawing/2014/main" id="{0060FA3F-4E9E-249A-5455-536C4A71EDFC}"/>
                </a:ext>
              </a:extLst>
            </p:cNvPr>
            <p:cNvSpPr/>
            <p:nvPr/>
          </p:nvSpPr>
          <p:spPr>
            <a:xfrm>
              <a:off x="1498925" y="1274118"/>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443307E2-2F1E-6FD3-F1B1-9D1DD0C21CD9}"/>
                </a:ext>
              </a:extLst>
            </p:cNvPr>
            <p:cNvSpPr/>
            <p:nvPr/>
          </p:nvSpPr>
          <p:spPr>
            <a:xfrm>
              <a:off x="1639948" y="2631744"/>
              <a:ext cx="85578" cy="855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Elipse 15">
              <a:extLst>
                <a:ext uri="{FF2B5EF4-FFF2-40B4-BE49-F238E27FC236}">
                  <a16:creationId xmlns:a16="http://schemas.microsoft.com/office/drawing/2014/main" id="{8422F606-6846-2810-C0AA-DCDE5A4FC325}"/>
                </a:ext>
              </a:extLst>
            </p:cNvPr>
            <p:cNvSpPr/>
            <p:nvPr/>
          </p:nvSpPr>
          <p:spPr>
            <a:xfrm>
              <a:off x="7106255" y="1700791"/>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Elipse 21">
              <a:extLst>
                <a:ext uri="{FF2B5EF4-FFF2-40B4-BE49-F238E27FC236}">
                  <a16:creationId xmlns:a16="http://schemas.microsoft.com/office/drawing/2014/main" id="{7567F1F1-DB0D-5FC5-18D4-19A9916A379B}"/>
                </a:ext>
              </a:extLst>
            </p:cNvPr>
            <p:cNvSpPr/>
            <p:nvPr/>
          </p:nvSpPr>
          <p:spPr>
            <a:xfrm>
              <a:off x="7604339" y="3866477"/>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a:extLst>
                <a:ext uri="{FF2B5EF4-FFF2-40B4-BE49-F238E27FC236}">
                  <a16:creationId xmlns:a16="http://schemas.microsoft.com/office/drawing/2014/main" id="{5FB70843-6506-4AD3-0AEC-754F6F42C3DF}"/>
                </a:ext>
              </a:extLst>
            </p:cNvPr>
            <p:cNvSpPr/>
            <p:nvPr/>
          </p:nvSpPr>
          <p:spPr>
            <a:xfrm>
              <a:off x="7756739" y="2510730"/>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Rectángulo 24">
              <a:extLst>
                <a:ext uri="{FF2B5EF4-FFF2-40B4-BE49-F238E27FC236}">
                  <a16:creationId xmlns:a16="http://schemas.microsoft.com/office/drawing/2014/main" id="{5FF43F78-8087-7207-A9F4-F0530FFFBDF6}"/>
                </a:ext>
              </a:extLst>
            </p:cNvPr>
            <p:cNvSpPr/>
            <p:nvPr/>
          </p:nvSpPr>
          <p:spPr>
            <a:xfrm>
              <a:off x="8245931" y="1556293"/>
              <a:ext cx="85578" cy="855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B34D7C7C-0EA5-1847-6DEC-93E82047218F}"/>
                </a:ext>
              </a:extLst>
            </p:cNvPr>
            <p:cNvSpPr/>
            <p:nvPr/>
          </p:nvSpPr>
          <p:spPr>
            <a:xfrm>
              <a:off x="1868805" y="4431222"/>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365964114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8" dur="5250" fill="hold"/>
                                            <p:tgtEl>
                                              <p:spTgt spid="19"/>
                                            </p:tgtEl>
                                            <p:attrNameLst>
                                              <p:attrName>ppt_x</p:attrName>
                                              <p:attrName>ppt_y</p:attrName>
                                            </p:attrNameLst>
                                          </p:cBhvr>
                                          <p:rCtr x="17" y="2531"/>
                                        </p:animMotion>
                                      </p:childTnLst>
                                    </p:cTn>
                                  </p:par>
                                  <p:par>
                                    <p:cTn id="9"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0" dur="3250" fill="hold"/>
                                            <p:tgtEl>
                                              <p:spTgt spid="17"/>
                                            </p:tgtEl>
                                            <p:attrNameLst>
                                              <p:attrName>ppt_x</p:attrName>
                                              <p:attrName>ppt_y</p:attrName>
                                            </p:attrNameLst>
                                          </p:cBhvr>
                                          <p:rCtr x="0" y="3827"/>
                                        </p:animMotion>
                                      </p:childTnLst>
                                    </p:cTn>
                                  </p:par>
                                  <p:par>
                                    <p:cTn id="11" presetID="42" presetClass="path" presetSubtype="0" repeatCount="indefinite" accel="10000" decel="10000" autoRev="1" fill="hold" nodeType="withEffect">
                                      <p:stCondLst>
                                        <p:cond delay="0"/>
                                      </p:stCondLst>
                                      <p:childTnLst>
                                        <p:animMotion origin="layout" path="M 8.33333E-7 2.22222E-6 L 0.00035 0.05031 " pathEditMode="relative" rAng="0" ptsTypes="AA">
                                          <p:cBhvr>
                                            <p:cTn id="12" dur="2500" fill="hold"/>
                                            <p:tgtEl>
                                              <p:spTgt spid="21"/>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5500" fill="hold"/>
                                            <p:tgtEl>
                                              <p:spTgt spid="2"/>
                                            </p:tgtEl>
                                            <p:attrNameLst>
                                              <p:attrName>ppt_x</p:attrName>
                                              <p:attrName>ppt_y</p:attrName>
                                            </p:attrNameLst>
                                          </p:cBhvr>
                                          <p:rCtr x="3559" y="31"/>
                                        </p:animMotion>
                                      </p:childTnLst>
                                    </p:cTn>
                                  </p:par>
                                  <p:par>
                                    <p:cTn id="15" presetID="42" presetClass="path" presetSubtype="0" repeatCount="indefinite" accel="3636" autoRev="1" fill="hold" nodeType="withEffect" p14:presetBounceEnd="5091">
                                      <p:stCondLst>
                                        <p:cond delay="100"/>
                                      </p:stCondLst>
                                      <p:childTnLst>
                                        <p:animMotion origin="layout" path="M 2.77778E-7 0.00124 L 0.01337 0.03056 " pathEditMode="relative" rAng="0" ptsTypes="AA" p14:bounceEnd="5091">
                                          <p:cBhvr>
                                            <p:cTn id="16" dur="6750" fill="hold"/>
                                            <p:tgtEl>
                                              <p:spTgt spid="7"/>
                                            </p:tgtEl>
                                            <p:attrNameLst>
                                              <p:attrName>ppt_x</p:attrName>
                                              <p:attrName>ppt_y</p:attrName>
                                            </p:attrNameLst>
                                          </p:cBhvr>
                                          <p:rCtr x="660" y="1451"/>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3500" fill="hold"/>
                                            <p:tgtEl>
                                              <p:spTgt spid="7"/>
                                            </p:tgtEl>
                                            <p:attrNameLst>
                                              <p:attrName>r</p:attrName>
                                            </p:attrNameLst>
                                          </p:cBhvr>
                                        </p:animRot>
                                      </p:childTnLst>
                                    </p:cTn>
                                  </p:par>
                                  <p:par>
                                    <p:cTn id="19" presetID="42" presetClass="path" presetSubtype="0" repeatCount="indefinite" accel="3636" autoRev="1" fill="hold" nodeType="withEffect" p14:presetBounceEnd="5091">
                                      <p:stCondLst>
                                        <p:cond delay="100"/>
                                      </p:stCondLst>
                                      <p:childTnLst>
                                        <p:animMotion origin="layout" path="M -2.77778E-7 0.00123 L 0.01337 0.03055 " pathEditMode="relative" rAng="0" ptsTypes="AA" p14:bounceEnd="5091">
                                          <p:cBhvr>
                                            <p:cTn id="20" dur="3250" fill="hold"/>
                                            <p:tgtEl>
                                              <p:spTgt spid="9"/>
                                            </p:tgtEl>
                                            <p:attrNameLst>
                                              <p:attrName>ppt_x</p:attrName>
                                              <p:attrName>ppt_y</p:attrName>
                                            </p:attrNameLst>
                                          </p:cBhvr>
                                          <p:rCtr x="660" y="1451"/>
                                        </p:animMotion>
                                      </p:childTnLst>
                                    </p:cTn>
                                  </p:par>
                                  <p:par>
                                    <p:cTn id="21" presetID="8" presetClass="emph" presetSubtype="0" repeatCount="indefinite" accel="2500" autoRev="1" fill="hold" nodeType="withEffect" p14:presetBounceEnd="3500">
                                      <p:stCondLst>
                                        <p:cond delay="0"/>
                                      </p:stCondLst>
                                      <p:childTnLst>
                                        <p:animRot by="300000" p14:bounceEnd="3500">
                                          <p:cBhvr>
                                            <p:cTn id="22" dur="8250" fill="hold"/>
                                            <p:tgtEl>
                                              <p:spTgt spid="9"/>
                                            </p:tgtEl>
                                            <p:attrNameLst>
                                              <p:attrName>r</p:attrName>
                                            </p:attrNameLst>
                                          </p:cBhvr>
                                        </p:animRot>
                                      </p:childTnLst>
                                    </p:cTn>
                                  </p:par>
                                  <p:par>
                                    <p:cTn id="23" presetID="42" presetClass="path" presetSubtype="0" repeatCount="indefinite" accel="9000" decel="8000" autoRev="1" fill="hold" nodeType="withEffect">
                                      <p:stCondLst>
                                        <p:cond delay="100"/>
                                      </p:stCondLst>
                                      <p:childTnLst>
                                        <p:animMotion origin="layout" path="M 2.77778E-7 -1.48148E-6 L 0.00677 -0.0179 " pathEditMode="relative" rAng="0" ptsTypes="AA">
                                          <p:cBhvr>
                                            <p:cTn id="24" dur="2750" fill="hold"/>
                                            <p:tgtEl>
                                              <p:spTgt spid="6"/>
                                            </p:tgtEl>
                                            <p:attrNameLst>
                                              <p:attrName>ppt_x</p:attrName>
                                              <p:attrName>ppt_y</p:attrName>
                                            </p:attrNameLst>
                                          </p:cBhvr>
                                          <p:rCtr x="330" y="-895"/>
                                        </p:animMotion>
                                      </p:childTnLst>
                                    </p:cTn>
                                  </p:par>
                                  <p:par>
                                    <p:cTn id="25" presetID="8" presetClass="emph" presetSubtype="0" repeatCount="indefinite" accel="2500" autoRev="1" fill="hold" nodeType="withEffect" p14:presetBounceEnd="3500">
                                      <p:stCondLst>
                                        <p:cond delay="0"/>
                                      </p:stCondLst>
                                      <p:childTnLst>
                                        <p:animRot by="300000" p14:bounceEnd="3500">
                                          <p:cBhvr>
                                            <p:cTn id="26" dur="6750" fill="hold"/>
                                            <p:tgtEl>
                                              <p:spTgt spid="6"/>
                                            </p:tgtEl>
                                            <p:attrNameLst>
                                              <p:attrName>r</p:attrName>
                                            </p:attrNameLst>
                                          </p:cBhvr>
                                        </p:animRot>
                                      </p:childTnLst>
                                    </p:cTn>
                                  </p:par>
                                  <p:par>
                                    <p:cTn id="27" presetID="42" presetClass="path" presetSubtype="0" repeatCount="indefinite" accel="3636" decel="4000" autoRev="1" fill="hold" nodeType="withEffect">
                                      <p:stCondLst>
                                        <p:cond delay="100"/>
                                      </p:stCondLst>
                                      <p:childTnLst>
                                        <p:animMotion origin="layout" path="M -3.88889E-6 -4.93827E-7 L 0.00539 -0.01049 " pathEditMode="relative" rAng="0" ptsTypes="AA">
                                          <p:cBhvr>
                                            <p:cTn id="28" dur="4500" fill="hold"/>
                                            <p:tgtEl>
                                              <p:spTgt spid="3"/>
                                            </p:tgtEl>
                                            <p:attrNameLst>
                                              <p:attrName>ppt_x</p:attrName>
                                              <p:attrName>ppt_y</p:attrName>
                                            </p:attrNameLst>
                                          </p:cBhvr>
                                          <p:rCtr x="260" y="-525"/>
                                        </p:animMotion>
                                      </p:childTnLst>
                                    </p:cTn>
                                  </p:par>
                                  <p:par>
                                    <p:cTn id="29" presetID="8" presetClass="emph" presetSubtype="0" repeatCount="indefinite" accel="2500" autoRev="1" fill="hold" nodeType="withEffect" p14:presetBounceEnd="3500">
                                      <p:stCondLst>
                                        <p:cond delay="0"/>
                                      </p:stCondLst>
                                      <p:childTnLst>
                                        <p:animRot by="300000" p14:bounceEnd="3500">
                                          <p:cBhvr>
                                            <p:cTn id="30" dur="3500" fill="hold"/>
                                            <p:tgtEl>
                                              <p:spTgt spid="3"/>
                                            </p:tgtEl>
                                            <p:attrNameLst>
                                              <p:attrName>r</p:attrName>
                                            </p:attrNameLst>
                                          </p:cBhvr>
                                        </p:animRot>
                                      </p:childTnLst>
                                    </p:cTn>
                                  </p:par>
                                  <p:par>
                                    <p:cTn id="31" presetID="8" presetClass="emph" presetSubtype="0" repeatCount="indefinite" accel="8000" decel="9000" autoRev="1" fill="hold" nodeType="withEffect">
                                      <p:stCondLst>
                                        <p:cond delay="0"/>
                                      </p:stCondLst>
                                      <p:childTnLst>
                                        <p:animRot by="600000">
                                          <p:cBhvr>
                                            <p:cTn id="32" dur="4000" fill="hold"/>
                                            <p:tgtEl>
                                              <p:spTgt spid="15"/>
                                            </p:tgtEl>
                                            <p:attrNameLst>
                                              <p:attrName>r</p:attrName>
                                            </p:attrNameLst>
                                          </p:cBhvr>
                                        </p:animRot>
                                      </p:childTnLst>
                                    </p:cTn>
                                  </p:par>
                                  <p:par>
                                    <p:cTn id="33"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34" dur="4000" fill="hold"/>
                                            <p:tgtEl>
                                              <p:spTgt spid="15"/>
                                            </p:tgtEl>
                                            <p:attrNameLst>
                                              <p:attrName>ppt_x</p:attrName>
                                              <p:attrName>ppt_y</p:attrName>
                                            </p:attrNameLst>
                                          </p:cBhvr>
                                          <p:rCtr x="0" y="1975"/>
                                        </p:animMotion>
                                      </p:childTnLst>
                                    </p:cTn>
                                  </p:par>
                                  <p:par>
                                    <p:cTn id="35" presetID="8" presetClass="emph" presetSubtype="0" repeatCount="indefinite" accel="8000" decel="9000" autoRev="1" fill="hold" nodeType="withEffect">
                                      <p:stCondLst>
                                        <p:cond delay="0"/>
                                      </p:stCondLst>
                                      <p:childTnLst>
                                        <p:animRot by="600000">
                                          <p:cBhvr>
                                            <p:cTn id="36" dur="2500" fill="hold"/>
                                            <p:tgtEl>
                                              <p:spTgt spid="20"/>
                                            </p:tgtEl>
                                            <p:attrNameLst>
                                              <p:attrName>r</p:attrName>
                                            </p:attrNameLst>
                                          </p:cBhvr>
                                        </p:animRot>
                                      </p:childTnLst>
                                    </p:cTn>
                                  </p:par>
                                  <p:par>
                                    <p:cTn id="37" presetID="42" presetClass="path" presetSubtype="0" repeatCount="indefinite" accel="8000" decel="9000" autoRev="1" fill="hold" nodeType="withEffect">
                                      <p:stCondLst>
                                        <p:cond delay="0"/>
                                      </p:stCondLst>
                                      <p:childTnLst>
                                        <p:animMotion origin="layout" path="M 8.33333E-7 -0.00185 L 8.33333E-7 0.03766 " pathEditMode="relative" rAng="0" ptsTypes="AA">
                                          <p:cBhvr>
                                            <p:cTn id="38" dur="2750" fill="hold"/>
                                            <p:tgtEl>
                                              <p:spTgt spid="20"/>
                                            </p:tgtEl>
                                            <p:attrNameLst>
                                              <p:attrName>ppt_x</p:attrName>
                                              <p:attrName>ppt_y</p:attrName>
                                            </p:attrNameLst>
                                          </p:cBhvr>
                                          <p:rCtr x="0" y="1975"/>
                                        </p:animMotion>
                                      </p:childTnLst>
                                    </p:cTn>
                                  </p:par>
                                  <p:par>
                                    <p:cTn id="39" presetID="10" presetClass="entr" presetSubtype="0" fill="hold" grpId="0" nodeType="withEffect">
                                      <p:stCondLst>
                                        <p:cond delay="80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600"/>
                                            <p:tgtEl>
                                              <p:spTgt spid="4"/>
                                            </p:tgtEl>
                                          </p:cBhvr>
                                        </p:animEffect>
                                      </p:childTnLst>
                                    </p:cTn>
                                  </p:par>
                                  <p:par>
                                    <p:cTn id="42" presetID="10" presetClass="entr" presetSubtype="0" fill="hold" grpId="0" nodeType="withEffect">
                                      <p:stCondLst>
                                        <p:cond delay="80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1600"/>
                                            <p:tgtEl>
                                              <p:spTgt spid="5"/>
                                            </p:tgtEl>
                                          </p:cBhvr>
                                        </p:animEffect>
                                      </p:childTnLst>
                                    </p:cTn>
                                  </p:par>
                                  <p:par>
                                    <p:cTn id="45" presetID="10" presetClass="entr" presetSubtype="0" fill="hold" grpId="0" nodeType="withEffect">
                                      <p:stCondLst>
                                        <p:cond delay="80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6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8" dur="5250" fill="hold"/>
                                            <p:tgtEl>
                                              <p:spTgt spid="19"/>
                                            </p:tgtEl>
                                            <p:attrNameLst>
                                              <p:attrName>ppt_x</p:attrName>
                                              <p:attrName>ppt_y</p:attrName>
                                            </p:attrNameLst>
                                          </p:cBhvr>
                                          <p:rCtr x="17" y="2531"/>
                                        </p:animMotion>
                                      </p:childTnLst>
                                    </p:cTn>
                                  </p:par>
                                  <p:par>
                                    <p:cTn id="9"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0" dur="3250" fill="hold"/>
                                            <p:tgtEl>
                                              <p:spTgt spid="17"/>
                                            </p:tgtEl>
                                            <p:attrNameLst>
                                              <p:attrName>ppt_x</p:attrName>
                                              <p:attrName>ppt_y</p:attrName>
                                            </p:attrNameLst>
                                          </p:cBhvr>
                                          <p:rCtr x="0" y="3827"/>
                                        </p:animMotion>
                                      </p:childTnLst>
                                    </p:cTn>
                                  </p:par>
                                  <p:par>
                                    <p:cTn id="11" presetID="42" presetClass="path" presetSubtype="0" repeatCount="indefinite" accel="10000" decel="10000" autoRev="1" fill="hold" nodeType="withEffect">
                                      <p:stCondLst>
                                        <p:cond delay="0"/>
                                      </p:stCondLst>
                                      <p:childTnLst>
                                        <p:animMotion origin="layout" path="M 8.33333E-7 2.22222E-6 L 0.00035 0.05031 " pathEditMode="relative" rAng="0" ptsTypes="AA">
                                          <p:cBhvr>
                                            <p:cTn id="12" dur="2500" fill="hold"/>
                                            <p:tgtEl>
                                              <p:spTgt spid="21"/>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5500" fill="hold"/>
                                            <p:tgtEl>
                                              <p:spTgt spid="2"/>
                                            </p:tgtEl>
                                            <p:attrNameLst>
                                              <p:attrName>ppt_x</p:attrName>
                                              <p:attrName>ppt_y</p:attrName>
                                            </p:attrNameLst>
                                          </p:cBhvr>
                                          <p:rCtr x="3559" y="31"/>
                                        </p:animMotion>
                                      </p:childTnLst>
                                    </p:cTn>
                                  </p:par>
                                  <p:par>
                                    <p:cTn id="15" presetID="42" presetClass="path" presetSubtype="0" repeatCount="indefinite" accel="3636" autoRev="1" fill="hold" nodeType="withEffect">
                                      <p:stCondLst>
                                        <p:cond delay="100"/>
                                      </p:stCondLst>
                                      <p:childTnLst>
                                        <p:animMotion origin="layout" path="M 2.77778E-7 0.00124 L 0.01337 0.03056 " pathEditMode="relative" rAng="0" ptsTypes="AA">
                                          <p:cBhvr>
                                            <p:cTn id="16" dur="6750" fill="hold"/>
                                            <p:tgtEl>
                                              <p:spTgt spid="7"/>
                                            </p:tgtEl>
                                            <p:attrNameLst>
                                              <p:attrName>ppt_x</p:attrName>
                                              <p:attrName>ppt_y</p:attrName>
                                            </p:attrNameLst>
                                          </p:cBhvr>
                                          <p:rCtr x="660" y="1451"/>
                                        </p:animMotion>
                                      </p:childTnLst>
                                    </p:cTn>
                                  </p:par>
                                  <p:par>
                                    <p:cTn id="17" presetID="8" presetClass="emph" presetSubtype="0" repeatCount="indefinite" accel="2500" autoRev="1" fill="hold" nodeType="withEffect">
                                      <p:stCondLst>
                                        <p:cond delay="0"/>
                                      </p:stCondLst>
                                      <p:childTnLst>
                                        <p:animRot by="300000">
                                          <p:cBhvr>
                                            <p:cTn id="18" dur="3500" fill="hold"/>
                                            <p:tgtEl>
                                              <p:spTgt spid="7"/>
                                            </p:tgtEl>
                                            <p:attrNameLst>
                                              <p:attrName>r</p:attrName>
                                            </p:attrNameLst>
                                          </p:cBhvr>
                                        </p:animRot>
                                      </p:childTnLst>
                                    </p:cTn>
                                  </p:par>
                                  <p:par>
                                    <p:cTn id="19" presetID="42" presetClass="path" presetSubtype="0" repeatCount="indefinite" accel="3636" autoRev="1" fill="hold" nodeType="withEffect">
                                      <p:stCondLst>
                                        <p:cond delay="100"/>
                                      </p:stCondLst>
                                      <p:childTnLst>
                                        <p:animMotion origin="layout" path="M -2.77778E-7 0.00123 L 0.01337 0.03055 " pathEditMode="relative" rAng="0" ptsTypes="AA">
                                          <p:cBhvr>
                                            <p:cTn id="20" dur="3250" fill="hold"/>
                                            <p:tgtEl>
                                              <p:spTgt spid="9"/>
                                            </p:tgtEl>
                                            <p:attrNameLst>
                                              <p:attrName>ppt_x</p:attrName>
                                              <p:attrName>ppt_y</p:attrName>
                                            </p:attrNameLst>
                                          </p:cBhvr>
                                          <p:rCtr x="660" y="1451"/>
                                        </p:animMotion>
                                      </p:childTnLst>
                                    </p:cTn>
                                  </p:par>
                                  <p:par>
                                    <p:cTn id="21" presetID="8" presetClass="emph" presetSubtype="0" repeatCount="indefinite" accel="2500" autoRev="1" fill="hold" nodeType="withEffect">
                                      <p:stCondLst>
                                        <p:cond delay="0"/>
                                      </p:stCondLst>
                                      <p:childTnLst>
                                        <p:animRot by="300000">
                                          <p:cBhvr>
                                            <p:cTn id="22" dur="8250" fill="hold"/>
                                            <p:tgtEl>
                                              <p:spTgt spid="9"/>
                                            </p:tgtEl>
                                            <p:attrNameLst>
                                              <p:attrName>r</p:attrName>
                                            </p:attrNameLst>
                                          </p:cBhvr>
                                        </p:animRot>
                                      </p:childTnLst>
                                    </p:cTn>
                                  </p:par>
                                  <p:par>
                                    <p:cTn id="23" presetID="42" presetClass="path" presetSubtype="0" repeatCount="indefinite" accel="9000" decel="8000" autoRev="1" fill="hold" nodeType="withEffect">
                                      <p:stCondLst>
                                        <p:cond delay="100"/>
                                      </p:stCondLst>
                                      <p:childTnLst>
                                        <p:animMotion origin="layout" path="M 2.77778E-7 -1.48148E-6 L 0.00677 -0.0179 " pathEditMode="relative" rAng="0" ptsTypes="AA">
                                          <p:cBhvr>
                                            <p:cTn id="24" dur="2750" fill="hold"/>
                                            <p:tgtEl>
                                              <p:spTgt spid="6"/>
                                            </p:tgtEl>
                                            <p:attrNameLst>
                                              <p:attrName>ppt_x</p:attrName>
                                              <p:attrName>ppt_y</p:attrName>
                                            </p:attrNameLst>
                                          </p:cBhvr>
                                          <p:rCtr x="330" y="-895"/>
                                        </p:animMotion>
                                      </p:childTnLst>
                                    </p:cTn>
                                  </p:par>
                                  <p:par>
                                    <p:cTn id="25" presetID="8" presetClass="emph" presetSubtype="0" repeatCount="indefinite" accel="2500" autoRev="1" fill="hold" nodeType="withEffect">
                                      <p:stCondLst>
                                        <p:cond delay="0"/>
                                      </p:stCondLst>
                                      <p:childTnLst>
                                        <p:animRot by="300000">
                                          <p:cBhvr>
                                            <p:cTn id="26" dur="6750" fill="hold"/>
                                            <p:tgtEl>
                                              <p:spTgt spid="6"/>
                                            </p:tgtEl>
                                            <p:attrNameLst>
                                              <p:attrName>r</p:attrName>
                                            </p:attrNameLst>
                                          </p:cBhvr>
                                        </p:animRot>
                                      </p:childTnLst>
                                    </p:cTn>
                                  </p:par>
                                  <p:par>
                                    <p:cTn id="27" presetID="42" presetClass="path" presetSubtype="0" repeatCount="indefinite" accel="3636" decel="4000" autoRev="1" fill="hold" nodeType="withEffect">
                                      <p:stCondLst>
                                        <p:cond delay="100"/>
                                      </p:stCondLst>
                                      <p:childTnLst>
                                        <p:animMotion origin="layout" path="M -3.88889E-6 -4.93827E-7 L 0.00539 -0.01049 " pathEditMode="relative" rAng="0" ptsTypes="AA">
                                          <p:cBhvr>
                                            <p:cTn id="28" dur="4500" fill="hold"/>
                                            <p:tgtEl>
                                              <p:spTgt spid="3"/>
                                            </p:tgtEl>
                                            <p:attrNameLst>
                                              <p:attrName>ppt_x</p:attrName>
                                              <p:attrName>ppt_y</p:attrName>
                                            </p:attrNameLst>
                                          </p:cBhvr>
                                          <p:rCtr x="260" y="-525"/>
                                        </p:animMotion>
                                      </p:childTnLst>
                                    </p:cTn>
                                  </p:par>
                                  <p:par>
                                    <p:cTn id="29" presetID="8" presetClass="emph" presetSubtype="0" repeatCount="indefinite" accel="2500" autoRev="1" fill="hold" nodeType="withEffect">
                                      <p:stCondLst>
                                        <p:cond delay="0"/>
                                      </p:stCondLst>
                                      <p:childTnLst>
                                        <p:animRot by="300000">
                                          <p:cBhvr>
                                            <p:cTn id="30" dur="3500" fill="hold"/>
                                            <p:tgtEl>
                                              <p:spTgt spid="3"/>
                                            </p:tgtEl>
                                            <p:attrNameLst>
                                              <p:attrName>r</p:attrName>
                                            </p:attrNameLst>
                                          </p:cBhvr>
                                        </p:animRot>
                                      </p:childTnLst>
                                    </p:cTn>
                                  </p:par>
                                  <p:par>
                                    <p:cTn id="31" presetID="8" presetClass="emph" presetSubtype="0" repeatCount="indefinite" accel="8000" decel="9000" autoRev="1" fill="hold" nodeType="withEffect">
                                      <p:stCondLst>
                                        <p:cond delay="0"/>
                                      </p:stCondLst>
                                      <p:childTnLst>
                                        <p:animRot by="600000">
                                          <p:cBhvr>
                                            <p:cTn id="32" dur="4000" fill="hold"/>
                                            <p:tgtEl>
                                              <p:spTgt spid="15"/>
                                            </p:tgtEl>
                                            <p:attrNameLst>
                                              <p:attrName>r</p:attrName>
                                            </p:attrNameLst>
                                          </p:cBhvr>
                                        </p:animRot>
                                      </p:childTnLst>
                                    </p:cTn>
                                  </p:par>
                                  <p:par>
                                    <p:cTn id="33"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34" dur="4000" fill="hold"/>
                                            <p:tgtEl>
                                              <p:spTgt spid="15"/>
                                            </p:tgtEl>
                                            <p:attrNameLst>
                                              <p:attrName>ppt_x</p:attrName>
                                              <p:attrName>ppt_y</p:attrName>
                                            </p:attrNameLst>
                                          </p:cBhvr>
                                          <p:rCtr x="0" y="1975"/>
                                        </p:animMotion>
                                      </p:childTnLst>
                                    </p:cTn>
                                  </p:par>
                                  <p:par>
                                    <p:cTn id="35" presetID="8" presetClass="emph" presetSubtype="0" repeatCount="indefinite" accel="8000" decel="9000" autoRev="1" fill="hold" nodeType="withEffect">
                                      <p:stCondLst>
                                        <p:cond delay="0"/>
                                      </p:stCondLst>
                                      <p:childTnLst>
                                        <p:animRot by="600000">
                                          <p:cBhvr>
                                            <p:cTn id="36" dur="2500" fill="hold"/>
                                            <p:tgtEl>
                                              <p:spTgt spid="20"/>
                                            </p:tgtEl>
                                            <p:attrNameLst>
                                              <p:attrName>r</p:attrName>
                                            </p:attrNameLst>
                                          </p:cBhvr>
                                        </p:animRot>
                                      </p:childTnLst>
                                    </p:cTn>
                                  </p:par>
                                  <p:par>
                                    <p:cTn id="37" presetID="42" presetClass="path" presetSubtype="0" repeatCount="indefinite" accel="8000" decel="9000" autoRev="1" fill="hold" nodeType="withEffect">
                                      <p:stCondLst>
                                        <p:cond delay="0"/>
                                      </p:stCondLst>
                                      <p:childTnLst>
                                        <p:animMotion origin="layout" path="M 8.33333E-7 -0.00185 L 8.33333E-7 0.03766 " pathEditMode="relative" rAng="0" ptsTypes="AA">
                                          <p:cBhvr>
                                            <p:cTn id="38" dur="2750" fill="hold"/>
                                            <p:tgtEl>
                                              <p:spTgt spid="20"/>
                                            </p:tgtEl>
                                            <p:attrNameLst>
                                              <p:attrName>ppt_x</p:attrName>
                                              <p:attrName>ppt_y</p:attrName>
                                            </p:attrNameLst>
                                          </p:cBhvr>
                                          <p:rCtr x="0" y="1975"/>
                                        </p:animMotion>
                                      </p:childTnLst>
                                    </p:cTn>
                                  </p:par>
                                  <p:par>
                                    <p:cTn id="39" presetID="10" presetClass="entr" presetSubtype="0" fill="hold" grpId="0" nodeType="withEffect">
                                      <p:stCondLst>
                                        <p:cond delay="80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600"/>
                                            <p:tgtEl>
                                              <p:spTgt spid="4"/>
                                            </p:tgtEl>
                                          </p:cBhvr>
                                        </p:animEffect>
                                      </p:childTnLst>
                                    </p:cTn>
                                  </p:par>
                                  <p:par>
                                    <p:cTn id="42" presetID="10" presetClass="entr" presetSubtype="0" fill="hold" grpId="0" nodeType="withEffect">
                                      <p:stCondLst>
                                        <p:cond delay="80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1600"/>
                                            <p:tgtEl>
                                              <p:spTgt spid="5"/>
                                            </p:tgtEl>
                                          </p:cBhvr>
                                        </p:animEffect>
                                      </p:childTnLst>
                                    </p:cTn>
                                  </p:par>
                                  <p:par>
                                    <p:cTn id="45" presetID="10" presetClass="entr" presetSubtype="0" fill="hold" grpId="0" nodeType="withEffect">
                                      <p:stCondLst>
                                        <p:cond delay="80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6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n 22" descr="Forma&#10;&#10;Descripción generada automáticamente">
            <a:extLst>
              <a:ext uri="{FF2B5EF4-FFF2-40B4-BE49-F238E27FC236}">
                <a16:creationId xmlns:a16="http://schemas.microsoft.com/office/drawing/2014/main" id="{85AD7C29-B4B1-1189-DBA1-3E4DF13C506F}"/>
              </a:ext>
            </a:extLst>
          </p:cNvPr>
          <p:cNvPicPr>
            <a:picLocks noChangeAspect="1"/>
          </p:cNvPicPr>
          <p:nvPr/>
        </p:nvPicPr>
        <p:blipFill rotWithShape="1">
          <a:blip r:embed="rId2">
            <a:extLst>
              <a:ext uri="{28A0092B-C50C-407E-A947-70E740481C1C}">
                <a14:useLocalDpi xmlns:a14="http://schemas.microsoft.com/office/drawing/2010/main" val="0"/>
              </a:ext>
            </a:extLst>
          </a:blip>
          <a:srcRect l="6336" t="11190" r="6596" b="12346"/>
          <a:stretch/>
        </p:blipFill>
        <p:spPr>
          <a:xfrm>
            <a:off x="7454375" y="1142984"/>
            <a:ext cx="2297486" cy="1134961"/>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95ACBABC-502B-2105-D154-862FE81F6442}"/>
              </a:ext>
            </a:extLst>
          </p:cNvPr>
          <p:cNvPicPr>
            <a:picLocks noChangeAspect="1"/>
          </p:cNvPicPr>
          <p:nvPr/>
        </p:nvPicPr>
        <p:blipFill rotWithShape="1">
          <a:blip r:embed="rId3">
            <a:extLst>
              <a:ext uri="{28A0092B-C50C-407E-A947-70E740481C1C}">
                <a14:useLocalDpi xmlns:a14="http://schemas.microsoft.com/office/drawing/2010/main" val="0"/>
              </a:ext>
            </a:extLst>
          </a:blip>
          <a:srcRect l="1440" t="38296" r="54437" b="15040"/>
          <a:stretch/>
        </p:blipFill>
        <p:spPr>
          <a:xfrm rot="16200000">
            <a:off x="6260796" y="599457"/>
            <a:ext cx="3862170" cy="2297488"/>
          </a:xfrm>
          <a:prstGeom prst="rect">
            <a:avLst/>
          </a:prstGeom>
        </p:spPr>
      </p:pic>
      <p:pic>
        <p:nvPicPr>
          <p:cNvPr id="7" name="Imagen 6" descr="Dibujo de una persona&#10;&#10;Descripción generada automáticamente con confianza media">
            <a:extLst>
              <a:ext uri="{FF2B5EF4-FFF2-40B4-BE49-F238E27FC236}">
                <a16:creationId xmlns:a16="http://schemas.microsoft.com/office/drawing/2014/main" id="{866D6CD3-79B1-42BA-FD3A-D836D68D3371}"/>
              </a:ext>
            </a:extLst>
          </p:cNvPr>
          <p:cNvPicPr>
            <a:picLocks noChangeAspect="1"/>
          </p:cNvPicPr>
          <p:nvPr/>
        </p:nvPicPr>
        <p:blipFill rotWithShape="1">
          <a:blip r:embed="rId4">
            <a:extLst>
              <a:ext uri="{28A0092B-C50C-407E-A947-70E740481C1C}">
                <a14:useLocalDpi xmlns:a14="http://schemas.microsoft.com/office/drawing/2010/main" val="0"/>
              </a:ext>
            </a:extLst>
          </a:blip>
          <a:srcRect l="24657" t="9029" r="34047" b="28091"/>
          <a:stretch/>
        </p:blipFill>
        <p:spPr>
          <a:xfrm rot="16200000">
            <a:off x="7296355" y="-24866"/>
            <a:ext cx="2202289" cy="1886250"/>
          </a:xfrm>
          <a:prstGeom prst="rect">
            <a:avLst/>
          </a:prstGeom>
          <a:effectLst/>
        </p:spPr>
      </p:pic>
      <p:pic>
        <p:nvPicPr>
          <p:cNvPr id="8" name="Imagen 7" descr="Icono&#10;&#10;Descripción generada automáticamente">
            <a:extLst>
              <a:ext uri="{FF2B5EF4-FFF2-40B4-BE49-F238E27FC236}">
                <a16:creationId xmlns:a16="http://schemas.microsoft.com/office/drawing/2014/main" id="{26C2CF29-35C6-37D3-50F6-1D68E8C7077C}"/>
              </a:ext>
            </a:extLst>
          </p:cNvPr>
          <p:cNvPicPr>
            <a:picLocks noChangeAspect="1"/>
          </p:cNvPicPr>
          <p:nvPr/>
        </p:nvPicPr>
        <p:blipFill rotWithShape="1">
          <a:blip r:embed="rId5">
            <a:extLst>
              <a:ext uri="{28A0092B-C50C-407E-A947-70E740481C1C}">
                <a14:useLocalDpi xmlns:a14="http://schemas.microsoft.com/office/drawing/2010/main" val="0"/>
              </a:ext>
            </a:extLst>
          </a:blip>
          <a:srcRect l="1741" t="25327" r="77816" b="24553"/>
          <a:stretch/>
        </p:blipFill>
        <p:spPr>
          <a:xfrm rot="16200000">
            <a:off x="7980309" y="-378887"/>
            <a:ext cx="1034193" cy="1426196"/>
          </a:xfrm>
          <a:prstGeom prst="rect">
            <a:avLst/>
          </a:prstGeom>
        </p:spPr>
      </p:pic>
      <p:pic>
        <p:nvPicPr>
          <p:cNvPr id="13" name="Imagen 12" descr="Imagen que contiene Forma&#10;&#10;Descripción generada automáticamente">
            <a:extLst>
              <a:ext uri="{FF2B5EF4-FFF2-40B4-BE49-F238E27FC236}">
                <a16:creationId xmlns:a16="http://schemas.microsoft.com/office/drawing/2014/main" id="{3468FA76-4661-5981-362F-A58423237B94}"/>
              </a:ext>
            </a:extLst>
          </p:cNvPr>
          <p:cNvPicPr>
            <a:picLocks noChangeAspect="1"/>
          </p:cNvPicPr>
          <p:nvPr/>
        </p:nvPicPr>
        <p:blipFill rotWithShape="1">
          <a:blip r:embed="rId6">
            <a:extLst>
              <a:ext uri="{28A0092B-C50C-407E-A947-70E740481C1C}">
                <a14:useLocalDpi xmlns:a14="http://schemas.microsoft.com/office/drawing/2010/main" val="0"/>
              </a:ext>
            </a:extLst>
          </a:blip>
          <a:srcRect l="26800" t="4583" r="22933" b="6607"/>
          <a:stretch/>
        </p:blipFill>
        <p:spPr>
          <a:xfrm>
            <a:off x="7019410" y="3137766"/>
            <a:ext cx="1395910" cy="1387261"/>
          </a:xfrm>
          <a:prstGeom prst="rect">
            <a:avLst/>
          </a:prstGeom>
        </p:spPr>
      </p:pic>
      <p:pic>
        <p:nvPicPr>
          <p:cNvPr id="2" name="Imagen 1" descr="Logotipo&#10;&#10;Descripción generada automáticamente">
            <a:extLst>
              <a:ext uri="{FF2B5EF4-FFF2-40B4-BE49-F238E27FC236}">
                <a16:creationId xmlns:a16="http://schemas.microsoft.com/office/drawing/2014/main" id="{FB32CF01-3B95-DA83-BCFF-7F4124AE76C2}"/>
              </a:ext>
            </a:extLst>
          </p:cNvPr>
          <p:cNvPicPr>
            <a:picLocks noChangeAspect="1"/>
          </p:cNvPicPr>
          <p:nvPr/>
        </p:nvPicPr>
        <p:blipFill rotWithShape="1">
          <a:blip r:embed="rId7">
            <a:extLst>
              <a:ext uri="{28A0092B-C50C-407E-A947-70E740481C1C}">
                <a14:useLocalDpi xmlns:a14="http://schemas.microsoft.com/office/drawing/2010/main" val="0"/>
              </a:ext>
            </a:extLst>
          </a:blip>
          <a:srcRect l="24000" t="1207" r="22900" b="4213"/>
          <a:stretch/>
        </p:blipFill>
        <p:spPr>
          <a:xfrm rot="5400000" flipH="1" flipV="1">
            <a:off x="5041915" y="1600304"/>
            <a:ext cx="2703580" cy="2708726"/>
          </a:xfrm>
          <a:prstGeom prst="rect">
            <a:avLst/>
          </a:prstGeom>
          <a:ln>
            <a:noFill/>
          </a:ln>
          <a:effectLst/>
        </p:spPr>
      </p:pic>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730589" y="1142984"/>
            <a:ext cx="4224183" cy="3894043"/>
          </a:xfrm>
        </p:spPr>
        <p:txBody>
          <a:bodyPr/>
          <a:lstStyle/>
          <a:p>
            <a:pPr algn="just">
              <a:lnSpc>
                <a:spcPct val="150000"/>
              </a:lnSpc>
            </a:pPr>
            <a:r>
              <a:rPr lang="en-US" dirty="0"/>
              <a:t>The dataset available at </a:t>
            </a:r>
            <a:r>
              <a:rPr lang="en-US" dirty="0">
                <a:hlinkClick r:id="rId8"/>
              </a:rPr>
              <a:t>plants dataset </a:t>
            </a:r>
            <a:r>
              <a:rPr lang="en-US" dirty="0"/>
              <a:t>contains information on plant species and genera, along with their occurrences in various states of the USA and Canada. This dataset, sourced from the USDA plants database, is ideal for applying clustering techniques to analyze plant distribution patterns. By leveraging </a:t>
            </a:r>
            <a:r>
              <a:rPr lang="en-US" dirty="0" err="1"/>
              <a:t>PySpark's</a:t>
            </a:r>
            <a:r>
              <a:rPr lang="en-US" dirty="0"/>
              <a:t> powerful capabilities, we can efficiently load, process, and cluster the data. Through clustering, I aim to identify groups of plant species with similar geographic distributions.</a:t>
            </a:r>
          </a:p>
        </p:txBody>
      </p:sp>
      <p:sp>
        <p:nvSpPr>
          <p:cNvPr id="4" name="Title 3">
            <a:extLst>
              <a:ext uri="{FF2B5EF4-FFF2-40B4-BE49-F238E27FC236}">
                <a16:creationId xmlns:a16="http://schemas.microsoft.com/office/drawing/2014/main" id="{6153A5D8-3B98-4BE7-8334-478BB8EE0C12}"/>
              </a:ext>
            </a:extLst>
          </p:cNvPr>
          <p:cNvSpPr>
            <a:spLocks noGrp="1"/>
          </p:cNvSpPr>
          <p:nvPr>
            <p:ph type="ctrTitle"/>
          </p:nvPr>
        </p:nvSpPr>
        <p:spPr>
          <a:xfrm>
            <a:off x="706862" y="308449"/>
            <a:ext cx="4224183" cy="885058"/>
          </a:xfrm>
        </p:spPr>
        <p:txBody>
          <a:bodyPr/>
          <a:lstStyle/>
          <a:p>
            <a:r>
              <a:rPr lang="en-US" dirty="0"/>
              <a:t>Introduction</a:t>
            </a:r>
          </a:p>
        </p:txBody>
      </p:sp>
      <p:pic>
        <p:nvPicPr>
          <p:cNvPr id="3" name="Imagen 2" descr="Círculo&#10;&#10;Descripción generada automáticamente">
            <a:extLst>
              <a:ext uri="{FF2B5EF4-FFF2-40B4-BE49-F238E27FC236}">
                <a16:creationId xmlns:a16="http://schemas.microsoft.com/office/drawing/2014/main" id="{BA73130A-EC76-7E96-CA10-191F73D6449F}"/>
              </a:ext>
            </a:extLst>
          </p:cNvPr>
          <p:cNvPicPr>
            <a:picLocks noChangeAspect="1"/>
          </p:cNvPicPr>
          <p:nvPr/>
        </p:nvPicPr>
        <p:blipFill rotWithShape="1">
          <a:blip r:embed="rId9">
            <a:extLst>
              <a:ext uri="{28A0092B-C50C-407E-A947-70E740481C1C}">
                <a14:useLocalDpi xmlns:a14="http://schemas.microsoft.com/office/drawing/2010/main" val="0"/>
              </a:ext>
            </a:extLst>
          </a:blip>
          <a:srcRect l="26300" t="6535" r="24866" b="6900"/>
          <a:stretch/>
        </p:blipFill>
        <p:spPr>
          <a:xfrm>
            <a:off x="5126014" y="750978"/>
            <a:ext cx="1168914" cy="1165556"/>
          </a:xfrm>
          <a:prstGeom prst="rect">
            <a:avLst/>
          </a:prstGeom>
        </p:spPr>
      </p:pic>
      <p:grpSp>
        <p:nvGrpSpPr>
          <p:cNvPr id="22" name="Grupo 21">
            <a:extLst>
              <a:ext uri="{FF2B5EF4-FFF2-40B4-BE49-F238E27FC236}">
                <a16:creationId xmlns:a16="http://schemas.microsoft.com/office/drawing/2014/main" id="{C657740A-6B80-923F-789D-7125FB7B2177}"/>
              </a:ext>
            </a:extLst>
          </p:cNvPr>
          <p:cNvGrpSpPr/>
          <p:nvPr/>
        </p:nvGrpSpPr>
        <p:grpSpPr>
          <a:xfrm>
            <a:off x="6625637" y="1285109"/>
            <a:ext cx="1714094" cy="3338220"/>
            <a:chOff x="6625637" y="1285109"/>
            <a:chExt cx="1714094" cy="3338220"/>
          </a:xfrm>
        </p:grpSpPr>
        <p:sp>
          <p:nvSpPr>
            <p:cNvPr id="20" name="Elipse 19">
              <a:extLst>
                <a:ext uri="{FF2B5EF4-FFF2-40B4-BE49-F238E27FC236}">
                  <a16:creationId xmlns:a16="http://schemas.microsoft.com/office/drawing/2014/main" id="{5E7825F7-7ABB-8046-5E87-42906D9373F9}"/>
                </a:ext>
              </a:extLst>
            </p:cNvPr>
            <p:cNvSpPr/>
            <p:nvPr/>
          </p:nvSpPr>
          <p:spPr>
            <a:xfrm>
              <a:off x="6625637" y="4470929"/>
              <a:ext cx="152400" cy="152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Elipse 16">
              <a:extLst>
                <a:ext uri="{FF2B5EF4-FFF2-40B4-BE49-F238E27FC236}">
                  <a16:creationId xmlns:a16="http://schemas.microsoft.com/office/drawing/2014/main" id="{317D4BEC-47F7-BD37-F8EB-02859ED32197}"/>
                </a:ext>
              </a:extLst>
            </p:cNvPr>
            <p:cNvSpPr/>
            <p:nvPr/>
          </p:nvSpPr>
          <p:spPr>
            <a:xfrm>
              <a:off x="8258642" y="3160325"/>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Elipse 17">
              <a:extLst>
                <a:ext uri="{FF2B5EF4-FFF2-40B4-BE49-F238E27FC236}">
                  <a16:creationId xmlns:a16="http://schemas.microsoft.com/office/drawing/2014/main" id="{7C36AB78-403D-11B4-4E02-664CDC193816}"/>
                </a:ext>
              </a:extLst>
            </p:cNvPr>
            <p:cNvSpPr/>
            <p:nvPr/>
          </p:nvSpPr>
          <p:spPr>
            <a:xfrm>
              <a:off x="6625637" y="1285109"/>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87401F6F-01F8-1A44-97E7-591380B93C27}"/>
                </a:ext>
              </a:extLst>
            </p:cNvPr>
            <p:cNvSpPr/>
            <p:nvPr/>
          </p:nvSpPr>
          <p:spPr>
            <a:xfrm>
              <a:off x="8039900" y="2863942"/>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14" name="Google Shape;9404;p19">
            <a:extLst>
              <a:ext uri="{FF2B5EF4-FFF2-40B4-BE49-F238E27FC236}">
                <a16:creationId xmlns:a16="http://schemas.microsoft.com/office/drawing/2014/main" id="{18F5A8F3-D28A-1D39-F78A-5611A5198C81}"/>
              </a:ext>
            </a:extLst>
          </p:cNvPr>
          <p:cNvSpPr/>
          <p:nvPr/>
        </p:nvSpPr>
        <p:spPr>
          <a:xfrm>
            <a:off x="6056746" y="2444136"/>
            <a:ext cx="1057452" cy="1387260"/>
          </a:xfrm>
          <a:custGeom>
            <a:avLst/>
            <a:gdLst/>
            <a:ahLst/>
            <a:cxnLst/>
            <a:rect l="l" t="t" r="r" b="b"/>
            <a:pathLst>
              <a:path w="9295" h="12194" extrusionOk="0">
                <a:moveTo>
                  <a:pt x="4568" y="662"/>
                </a:moveTo>
                <a:cubicBezTo>
                  <a:pt x="5167" y="662"/>
                  <a:pt x="5639" y="1135"/>
                  <a:pt x="5639" y="1734"/>
                </a:cubicBezTo>
                <a:cubicBezTo>
                  <a:pt x="5639" y="2301"/>
                  <a:pt x="5167" y="2773"/>
                  <a:pt x="4568" y="2773"/>
                </a:cubicBezTo>
                <a:cubicBezTo>
                  <a:pt x="3970" y="2773"/>
                  <a:pt x="3497" y="2301"/>
                  <a:pt x="3497" y="1734"/>
                </a:cubicBezTo>
                <a:cubicBezTo>
                  <a:pt x="3497" y="1135"/>
                  <a:pt x="3970" y="662"/>
                  <a:pt x="4568" y="662"/>
                </a:cubicBezTo>
                <a:close/>
                <a:moveTo>
                  <a:pt x="7750" y="3529"/>
                </a:moveTo>
                <a:cubicBezTo>
                  <a:pt x="8160" y="3529"/>
                  <a:pt x="8475" y="3844"/>
                  <a:pt x="8475" y="4254"/>
                </a:cubicBezTo>
                <a:cubicBezTo>
                  <a:pt x="8475" y="4632"/>
                  <a:pt x="8160" y="4947"/>
                  <a:pt x="7750" y="4947"/>
                </a:cubicBezTo>
                <a:cubicBezTo>
                  <a:pt x="7372" y="4947"/>
                  <a:pt x="7057" y="4632"/>
                  <a:pt x="7057" y="4254"/>
                </a:cubicBezTo>
                <a:cubicBezTo>
                  <a:pt x="7057" y="3876"/>
                  <a:pt x="7372" y="3529"/>
                  <a:pt x="7750" y="3529"/>
                </a:cubicBezTo>
                <a:close/>
                <a:moveTo>
                  <a:pt x="1733" y="4254"/>
                </a:moveTo>
                <a:cubicBezTo>
                  <a:pt x="2836" y="4254"/>
                  <a:pt x="3812" y="4979"/>
                  <a:pt x="4127" y="6018"/>
                </a:cubicBezTo>
                <a:lnTo>
                  <a:pt x="2678" y="5042"/>
                </a:lnTo>
                <a:cubicBezTo>
                  <a:pt x="2615" y="4991"/>
                  <a:pt x="2537" y="4966"/>
                  <a:pt x="2460" y="4966"/>
                </a:cubicBezTo>
                <a:cubicBezTo>
                  <a:pt x="2344" y="4966"/>
                  <a:pt x="2231" y="5023"/>
                  <a:pt x="2174" y="5136"/>
                </a:cubicBezTo>
                <a:cubicBezTo>
                  <a:pt x="2048" y="5294"/>
                  <a:pt x="2079" y="5546"/>
                  <a:pt x="2268" y="5672"/>
                </a:cubicBezTo>
                <a:lnTo>
                  <a:pt x="3434" y="6459"/>
                </a:lnTo>
                <a:lnTo>
                  <a:pt x="3182" y="6459"/>
                </a:lnTo>
                <a:cubicBezTo>
                  <a:pt x="1890" y="6396"/>
                  <a:pt x="819" y="5451"/>
                  <a:pt x="662" y="4254"/>
                </a:cubicBezTo>
                <a:close/>
                <a:moveTo>
                  <a:pt x="1355" y="7814"/>
                </a:moveTo>
                <a:cubicBezTo>
                  <a:pt x="1733" y="7814"/>
                  <a:pt x="2048" y="8129"/>
                  <a:pt x="2048" y="8539"/>
                </a:cubicBezTo>
                <a:cubicBezTo>
                  <a:pt x="2048" y="8917"/>
                  <a:pt x="1733" y="9232"/>
                  <a:pt x="1355" y="9232"/>
                </a:cubicBezTo>
                <a:cubicBezTo>
                  <a:pt x="945" y="9232"/>
                  <a:pt x="630" y="8917"/>
                  <a:pt x="630" y="8539"/>
                </a:cubicBezTo>
                <a:cubicBezTo>
                  <a:pt x="630" y="8129"/>
                  <a:pt x="945" y="7814"/>
                  <a:pt x="1355" y="7814"/>
                </a:cubicBezTo>
                <a:close/>
                <a:moveTo>
                  <a:pt x="8506" y="8476"/>
                </a:moveTo>
                <a:cubicBezTo>
                  <a:pt x="8317" y="9767"/>
                  <a:pt x="7246" y="10681"/>
                  <a:pt x="5986" y="10681"/>
                </a:cubicBezTo>
                <a:lnTo>
                  <a:pt x="5734" y="10681"/>
                </a:lnTo>
                <a:lnTo>
                  <a:pt x="6900" y="9893"/>
                </a:lnTo>
                <a:cubicBezTo>
                  <a:pt x="7057" y="9799"/>
                  <a:pt x="7089" y="9578"/>
                  <a:pt x="7026" y="9389"/>
                </a:cubicBezTo>
                <a:cubicBezTo>
                  <a:pt x="6940" y="9282"/>
                  <a:pt x="6809" y="9233"/>
                  <a:pt x="6675" y="9233"/>
                </a:cubicBezTo>
                <a:cubicBezTo>
                  <a:pt x="6613" y="9233"/>
                  <a:pt x="6550" y="9243"/>
                  <a:pt x="6490" y="9263"/>
                </a:cubicBezTo>
                <a:lnTo>
                  <a:pt x="5041" y="10271"/>
                </a:lnTo>
                <a:cubicBezTo>
                  <a:pt x="5356" y="9232"/>
                  <a:pt x="6301" y="8476"/>
                  <a:pt x="7435" y="8476"/>
                </a:cubicBezTo>
                <a:close/>
                <a:moveTo>
                  <a:pt x="4600" y="1"/>
                </a:moveTo>
                <a:cubicBezTo>
                  <a:pt x="3623" y="1"/>
                  <a:pt x="2836" y="788"/>
                  <a:pt x="2836" y="1765"/>
                </a:cubicBezTo>
                <a:cubicBezTo>
                  <a:pt x="2836" y="2616"/>
                  <a:pt x="3466" y="3340"/>
                  <a:pt x="4253" y="3498"/>
                </a:cubicBezTo>
                <a:lnTo>
                  <a:pt x="4253" y="4758"/>
                </a:lnTo>
                <a:cubicBezTo>
                  <a:pt x="3655" y="4033"/>
                  <a:pt x="2741" y="3561"/>
                  <a:pt x="1764" y="3561"/>
                </a:cubicBezTo>
                <a:lnTo>
                  <a:pt x="347" y="3561"/>
                </a:lnTo>
                <a:cubicBezTo>
                  <a:pt x="158" y="3561"/>
                  <a:pt x="0" y="3718"/>
                  <a:pt x="0" y="3939"/>
                </a:cubicBezTo>
                <a:cubicBezTo>
                  <a:pt x="0" y="5703"/>
                  <a:pt x="1449" y="7152"/>
                  <a:pt x="3214" y="7152"/>
                </a:cubicBezTo>
                <a:lnTo>
                  <a:pt x="4285" y="7152"/>
                </a:lnTo>
                <a:lnTo>
                  <a:pt x="4285" y="9988"/>
                </a:lnTo>
                <a:cubicBezTo>
                  <a:pt x="3844" y="9547"/>
                  <a:pt x="3340" y="9232"/>
                  <a:pt x="2804" y="9074"/>
                </a:cubicBezTo>
                <a:cubicBezTo>
                  <a:pt x="2836" y="8917"/>
                  <a:pt x="2867" y="8759"/>
                  <a:pt x="2867" y="8602"/>
                </a:cubicBezTo>
                <a:cubicBezTo>
                  <a:pt x="2867" y="7814"/>
                  <a:pt x="2237" y="7184"/>
                  <a:pt x="1449" y="7184"/>
                </a:cubicBezTo>
                <a:cubicBezTo>
                  <a:pt x="662" y="7184"/>
                  <a:pt x="32" y="7814"/>
                  <a:pt x="32" y="8602"/>
                </a:cubicBezTo>
                <a:cubicBezTo>
                  <a:pt x="32" y="9389"/>
                  <a:pt x="662" y="10019"/>
                  <a:pt x="1449" y="10019"/>
                </a:cubicBezTo>
                <a:cubicBezTo>
                  <a:pt x="1796" y="10019"/>
                  <a:pt x="2111" y="9893"/>
                  <a:pt x="2363" y="9673"/>
                </a:cubicBezTo>
                <a:cubicBezTo>
                  <a:pt x="3182" y="9862"/>
                  <a:pt x="3907" y="10429"/>
                  <a:pt x="4285" y="11153"/>
                </a:cubicBezTo>
                <a:lnTo>
                  <a:pt x="4285" y="11847"/>
                </a:lnTo>
                <a:cubicBezTo>
                  <a:pt x="4285" y="12036"/>
                  <a:pt x="4442" y="12193"/>
                  <a:pt x="4631" y="12193"/>
                </a:cubicBezTo>
                <a:cubicBezTo>
                  <a:pt x="4852" y="12193"/>
                  <a:pt x="5009" y="12036"/>
                  <a:pt x="5009" y="11847"/>
                </a:cubicBezTo>
                <a:lnTo>
                  <a:pt x="5009" y="11437"/>
                </a:lnTo>
                <a:lnTo>
                  <a:pt x="6049" y="11437"/>
                </a:lnTo>
                <a:cubicBezTo>
                  <a:pt x="7845" y="11437"/>
                  <a:pt x="9294" y="9988"/>
                  <a:pt x="9294" y="8224"/>
                </a:cubicBezTo>
                <a:cubicBezTo>
                  <a:pt x="9231" y="7971"/>
                  <a:pt x="9042" y="7814"/>
                  <a:pt x="8853" y="7814"/>
                </a:cubicBezTo>
                <a:lnTo>
                  <a:pt x="7435" y="7814"/>
                </a:lnTo>
                <a:cubicBezTo>
                  <a:pt x="6427" y="7814"/>
                  <a:pt x="5545" y="8287"/>
                  <a:pt x="4946" y="9011"/>
                </a:cubicBezTo>
                <a:lnTo>
                  <a:pt x="4946" y="6837"/>
                </a:lnTo>
                <a:cubicBezTo>
                  <a:pt x="5356" y="6081"/>
                  <a:pt x="6081" y="5546"/>
                  <a:pt x="6900" y="5357"/>
                </a:cubicBezTo>
                <a:cubicBezTo>
                  <a:pt x="7120" y="5546"/>
                  <a:pt x="7467" y="5703"/>
                  <a:pt x="7813" y="5703"/>
                </a:cubicBezTo>
                <a:cubicBezTo>
                  <a:pt x="8601" y="5703"/>
                  <a:pt x="9231" y="5073"/>
                  <a:pt x="9231" y="4285"/>
                </a:cubicBezTo>
                <a:cubicBezTo>
                  <a:pt x="9231" y="3498"/>
                  <a:pt x="8601" y="2868"/>
                  <a:pt x="7813" y="2868"/>
                </a:cubicBezTo>
                <a:cubicBezTo>
                  <a:pt x="7026" y="2868"/>
                  <a:pt x="6396" y="3498"/>
                  <a:pt x="6396" y="4285"/>
                </a:cubicBezTo>
                <a:cubicBezTo>
                  <a:pt x="6396" y="4443"/>
                  <a:pt x="6427" y="4600"/>
                  <a:pt x="6459" y="4758"/>
                </a:cubicBezTo>
                <a:cubicBezTo>
                  <a:pt x="5860" y="4947"/>
                  <a:pt x="5356" y="5262"/>
                  <a:pt x="4946" y="5672"/>
                </a:cubicBezTo>
                <a:lnTo>
                  <a:pt x="4946" y="3498"/>
                </a:lnTo>
                <a:cubicBezTo>
                  <a:pt x="5797" y="3340"/>
                  <a:pt x="6364" y="2584"/>
                  <a:pt x="6364" y="1765"/>
                </a:cubicBezTo>
                <a:cubicBezTo>
                  <a:pt x="6364" y="788"/>
                  <a:pt x="5576" y="1"/>
                  <a:pt x="4600" y="1"/>
                </a:cubicBezTo>
                <a:close/>
              </a:path>
            </a:pathLst>
          </a:custGeom>
          <a:solidFill>
            <a:srgbClr val="00B05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26788646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2"/>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3.61111E-6 -3.08642E-6 L 0.00035 0.05031 " pathEditMode="relative" rAng="0" ptsTypes="AA">
                                          <p:cBhvr>
                                            <p:cTn id="8" dur="5250" fill="hold"/>
                                            <p:tgtEl>
                                              <p:spTgt spid="13"/>
                                            </p:tgtEl>
                                            <p:attrNameLst>
                                              <p:attrName>ppt_x</p:attrName>
                                              <p:attrName>ppt_y</p:attrName>
                                            </p:attrNameLst>
                                          </p:cBhvr>
                                          <p:rCtr x="17" y="2500"/>
                                        </p:animMotion>
                                      </p:childTnLst>
                                    </p:cTn>
                                  </p:par>
                                  <p:par>
                                    <p:cTn id="9" presetID="42" presetClass="path" presetSubtype="0" repeatCount="indefinite" accel="19000" decel="19000" autoRev="1" fill="hold" nodeType="withEffect">
                                      <p:stCondLst>
                                        <p:cond delay="0"/>
                                      </p:stCondLst>
                                      <p:childTnLst>
                                        <p:animMotion origin="layout" path="M 8.33333E-7 7.40741E-7 L 0.00035 0.05031 " pathEditMode="relative" rAng="0" ptsTypes="AA">
                                          <p:cBhvr>
                                            <p:cTn id="10" dur="2000" fill="hold"/>
                                            <p:tgtEl>
                                              <p:spTgt spid="3"/>
                                            </p:tgtEl>
                                            <p:attrNameLst>
                                              <p:attrName>ppt_x</p:attrName>
                                              <p:attrName>ppt_y</p:attrName>
                                            </p:attrNameLst>
                                          </p:cBhvr>
                                          <p:rCtr x="17" y="2500"/>
                                        </p:animMotion>
                                      </p:childTnLst>
                                    </p:cTn>
                                  </p:par>
                                  <p:par>
                                    <p:cTn id="11" presetID="42" presetClass="path" presetSubtype="0" repeatCount="indefinite" accel="5000" decel="5000" autoRev="1" fill="hold" nodeType="withEffect">
                                      <p:stCondLst>
                                        <p:cond delay="0"/>
                                      </p:stCondLst>
                                      <p:childTnLst>
                                        <p:animMotion origin="layout" path="M -1.94444E-6 -2.71605E-6 L 0.00035 0.05031 " pathEditMode="relative" rAng="0" ptsTypes="AA">
                                          <p:cBhvr>
                                            <p:cTn id="12" dur="2500" fill="hold"/>
                                            <p:tgtEl>
                                              <p:spTgt spid="2"/>
                                            </p:tgtEl>
                                            <p:attrNameLst>
                                              <p:attrName>ppt_x</p:attrName>
                                              <p:attrName>ppt_y</p:attrName>
                                            </p:attrNameLst>
                                          </p:cBhvr>
                                          <p:rCtr x="17" y="2500"/>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7250" fill="hold"/>
                                            <p:tgtEl>
                                              <p:spTgt spid="23"/>
                                            </p:tgtEl>
                                            <p:attrNameLst>
                                              <p:attrName>ppt_x</p:attrName>
                                              <p:attrName>ppt_y</p:attrName>
                                            </p:attrNameLst>
                                          </p:cBhvr>
                                          <p:rCtr x="3559" y="31"/>
                                        </p:animMotion>
                                      </p:childTnLst>
                                    </p:cTn>
                                  </p:par>
                                  <p:par>
                                    <p:cTn id="15" presetID="42" presetClass="path" presetSubtype="0" repeatCount="indefinite" accel="3636" autoRev="1" fill="hold" nodeType="withEffect" p14:presetBounceEnd="5091">
                                      <p:stCondLst>
                                        <p:cond delay="100"/>
                                      </p:stCondLst>
                                      <p:childTnLst>
                                        <p:animMotion origin="layout" path="M -3.33333E-6 -4.81481E-6 L 0.0073 -0.01759 " pathEditMode="relative" rAng="0" ptsTypes="AA" p14:bounceEnd="5091">
                                          <p:cBhvr>
                                            <p:cTn id="16" dur="6750" fill="hold"/>
                                            <p:tgtEl>
                                              <p:spTgt spid="5"/>
                                            </p:tgtEl>
                                            <p:attrNameLst>
                                              <p:attrName>ppt_x</p:attrName>
                                              <p:attrName>ppt_y</p:attrName>
                                            </p:attrNameLst>
                                          </p:cBhvr>
                                          <p:rCtr x="365" y="-895"/>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3500" fill="hold"/>
                                            <p:tgtEl>
                                              <p:spTgt spid="5"/>
                                            </p:tgtEl>
                                            <p:attrNameLst>
                                              <p:attrName>r</p:attrName>
                                            </p:attrNameLst>
                                          </p:cBhvr>
                                        </p:animRot>
                                      </p:childTnLst>
                                    </p:cTn>
                                  </p:par>
                                  <p:par>
                                    <p:cTn id="19" presetID="42" presetClass="path" presetSubtype="0" repeatCount="indefinite" accel="3636" decel="4000" autoRev="1" fill="hold" nodeType="withEffect">
                                      <p:stCondLst>
                                        <p:cond delay="100"/>
                                      </p:stCondLst>
                                      <p:childTnLst>
                                        <p:animMotion origin="layout" path="M 3.33333E-6 0.00124 L 0.0118 -0.02067 " pathEditMode="relative" rAng="0" ptsTypes="AA">
                                          <p:cBhvr>
                                            <p:cTn id="20" dur="3500" fill="hold"/>
                                            <p:tgtEl>
                                              <p:spTgt spid="8"/>
                                            </p:tgtEl>
                                            <p:attrNameLst>
                                              <p:attrName>ppt_x</p:attrName>
                                              <p:attrName>ppt_y</p:attrName>
                                            </p:attrNameLst>
                                          </p:cBhvr>
                                          <p:rCtr x="590" y="-1111"/>
                                        </p:animMotion>
                                      </p:childTnLst>
                                    </p:cTn>
                                  </p:par>
                                  <p:par>
                                    <p:cTn id="21" presetID="8" presetClass="emph" presetSubtype="0" repeatCount="indefinite" accel="2500" autoRev="1" fill="hold" nodeType="withEffect" p14:presetBounceEnd="3500">
                                      <p:stCondLst>
                                        <p:cond delay="0"/>
                                      </p:stCondLst>
                                      <p:childTnLst>
                                        <p:animRot by="300000" p14:bounceEnd="3500">
                                          <p:cBhvr>
                                            <p:cTn id="22" dur="9750" fill="hold"/>
                                            <p:tgtEl>
                                              <p:spTgt spid="8"/>
                                            </p:tgtEl>
                                            <p:attrNameLst>
                                              <p:attrName>r</p:attrName>
                                            </p:attrNameLst>
                                          </p:cBhvr>
                                        </p:animRot>
                                      </p:childTnLst>
                                    </p:cTn>
                                  </p:par>
                                  <p:par>
                                    <p:cTn id="23" presetID="42" presetClass="path" presetSubtype="0" repeatCount="indefinite" accel="3636" autoRev="1" fill="hold" nodeType="withEffect" p14:presetBounceEnd="5091">
                                      <p:stCondLst>
                                        <p:cond delay="100"/>
                                      </p:stCondLst>
                                      <p:childTnLst>
                                        <p:animMotion origin="layout" path="M 8.33333E-7 0.00123 L 0.00851 -0.03241 " pathEditMode="relative" rAng="0" ptsTypes="AA" p14:bounceEnd="5091">
                                          <p:cBhvr>
                                            <p:cTn id="24" dur="3250" fill="hold"/>
                                            <p:tgtEl>
                                              <p:spTgt spid="7"/>
                                            </p:tgtEl>
                                            <p:attrNameLst>
                                              <p:attrName>ppt_x</p:attrName>
                                              <p:attrName>ppt_y</p:attrName>
                                            </p:attrNameLst>
                                          </p:cBhvr>
                                          <p:rCtr x="417" y="-1698"/>
                                        </p:animMotion>
                                      </p:childTnLst>
                                    </p:cTn>
                                  </p:par>
                                  <p:par>
                                    <p:cTn id="25" presetID="8" presetClass="emph" presetSubtype="0" repeatCount="indefinite" accel="2500" autoRev="1" fill="hold" nodeType="withEffect" p14:presetBounceEnd="3500">
                                      <p:stCondLst>
                                        <p:cond delay="0"/>
                                      </p:stCondLst>
                                      <p:childTnLst>
                                        <p:animRot by="300000" p14:bounceEnd="3500">
                                          <p:cBhvr>
                                            <p:cTn id="26" dur="8250" fill="hold"/>
                                            <p:tgtEl>
                                              <p:spTgt spid="7"/>
                                            </p:tgtEl>
                                            <p:attrNameLst>
                                              <p:attrName>r</p:attrName>
                                            </p:attrNameLst>
                                          </p:cBhvr>
                                        </p:animRot>
                                      </p:childTnLst>
                                    </p:cTn>
                                  </p:par>
                                  <p:par>
                                    <p:cTn id="27" presetID="10" presetClass="entr" presetSubtype="0" fill="hold" grpId="0" nodeType="withEffect">
                                      <p:stCondLst>
                                        <p:cond delay="80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600"/>
                                            <p:tgtEl>
                                              <p:spTgt spid="4"/>
                                            </p:tgtEl>
                                          </p:cBhvr>
                                        </p:animEffect>
                                      </p:childTnLst>
                                    </p:cTn>
                                  </p:par>
                                  <p:par>
                                    <p:cTn id="30" presetID="10" presetClass="entr" presetSubtype="0" fill="hold" grpId="0" nodeType="withEffect">
                                      <p:stCondLst>
                                        <p:cond delay="110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2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2"/>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3.61111E-6 -3.08642E-6 L 0.00035 0.05031 " pathEditMode="relative" rAng="0" ptsTypes="AA">
                                          <p:cBhvr>
                                            <p:cTn id="8" dur="5250" fill="hold"/>
                                            <p:tgtEl>
                                              <p:spTgt spid="13"/>
                                            </p:tgtEl>
                                            <p:attrNameLst>
                                              <p:attrName>ppt_x</p:attrName>
                                              <p:attrName>ppt_y</p:attrName>
                                            </p:attrNameLst>
                                          </p:cBhvr>
                                          <p:rCtr x="17" y="2500"/>
                                        </p:animMotion>
                                      </p:childTnLst>
                                    </p:cTn>
                                  </p:par>
                                  <p:par>
                                    <p:cTn id="9" presetID="42" presetClass="path" presetSubtype="0" repeatCount="indefinite" accel="19000" decel="19000" autoRev="1" fill="hold" nodeType="withEffect">
                                      <p:stCondLst>
                                        <p:cond delay="0"/>
                                      </p:stCondLst>
                                      <p:childTnLst>
                                        <p:animMotion origin="layout" path="M 8.33333E-7 7.40741E-7 L 0.00035 0.05031 " pathEditMode="relative" rAng="0" ptsTypes="AA">
                                          <p:cBhvr>
                                            <p:cTn id="10" dur="2000" fill="hold"/>
                                            <p:tgtEl>
                                              <p:spTgt spid="3"/>
                                            </p:tgtEl>
                                            <p:attrNameLst>
                                              <p:attrName>ppt_x</p:attrName>
                                              <p:attrName>ppt_y</p:attrName>
                                            </p:attrNameLst>
                                          </p:cBhvr>
                                          <p:rCtr x="17" y="2500"/>
                                        </p:animMotion>
                                      </p:childTnLst>
                                    </p:cTn>
                                  </p:par>
                                  <p:par>
                                    <p:cTn id="11" presetID="42" presetClass="path" presetSubtype="0" repeatCount="indefinite" accel="5000" decel="5000" autoRev="1" fill="hold" nodeType="withEffect">
                                      <p:stCondLst>
                                        <p:cond delay="0"/>
                                      </p:stCondLst>
                                      <p:childTnLst>
                                        <p:animMotion origin="layout" path="M -1.94444E-6 -2.71605E-6 L 0.00035 0.05031 " pathEditMode="relative" rAng="0" ptsTypes="AA">
                                          <p:cBhvr>
                                            <p:cTn id="12" dur="2500" fill="hold"/>
                                            <p:tgtEl>
                                              <p:spTgt spid="2"/>
                                            </p:tgtEl>
                                            <p:attrNameLst>
                                              <p:attrName>ppt_x</p:attrName>
                                              <p:attrName>ppt_y</p:attrName>
                                            </p:attrNameLst>
                                          </p:cBhvr>
                                          <p:rCtr x="17" y="2500"/>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7250" fill="hold"/>
                                            <p:tgtEl>
                                              <p:spTgt spid="23"/>
                                            </p:tgtEl>
                                            <p:attrNameLst>
                                              <p:attrName>ppt_x</p:attrName>
                                              <p:attrName>ppt_y</p:attrName>
                                            </p:attrNameLst>
                                          </p:cBhvr>
                                          <p:rCtr x="3559" y="31"/>
                                        </p:animMotion>
                                      </p:childTnLst>
                                    </p:cTn>
                                  </p:par>
                                  <p:par>
                                    <p:cTn id="15" presetID="42" presetClass="path" presetSubtype="0" repeatCount="indefinite" accel="3636" autoRev="1" fill="hold" nodeType="withEffect">
                                      <p:stCondLst>
                                        <p:cond delay="100"/>
                                      </p:stCondLst>
                                      <p:childTnLst>
                                        <p:animMotion origin="layout" path="M -3.33333E-6 -4.81481E-6 L 0.0073 -0.01759 " pathEditMode="relative" rAng="0" ptsTypes="AA">
                                          <p:cBhvr>
                                            <p:cTn id="16" dur="6750" fill="hold"/>
                                            <p:tgtEl>
                                              <p:spTgt spid="5"/>
                                            </p:tgtEl>
                                            <p:attrNameLst>
                                              <p:attrName>ppt_x</p:attrName>
                                              <p:attrName>ppt_y</p:attrName>
                                            </p:attrNameLst>
                                          </p:cBhvr>
                                          <p:rCtr x="365" y="-895"/>
                                        </p:animMotion>
                                      </p:childTnLst>
                                    </p:cTn>
                                  </p:par>
                                  <p:par>
                                    <p:cTn id="17" presetID="8" presetClass="emph" presetSubtype="0" repeatCount="indefinite" accel="2500" autoRev="1" fill="hold" nodeType="withEffect">
                                      <p:stCondLst>
                                        <p:cond delay="0"/>
                                      </p:stCondLst>
                                      <p:childTnLst>
                                        <p:animRot by="300000">
                                          <p:cBhvr>
                                            <p:cTn id="18" dur="3500" fill="hold"/>
                                            <p:tgtEl>
                                              <p:spTgt spid="5"/>
                                            </p:tgtEl>
                                            <p:attrNameLst>
                                              <p:attrName>r</p:attrName>
                                            </p:attrNameLst>
                                          </p:cBhvr>
                                        </p:animRot>
                                      </p:childTnLst>
                                    </p:cTn>
                                  </p:par>
                                  <p:par>
                                    <p:cTn id="19" presetID="42" presetClass="path" presetSubtype="0" repeatCount="indefinite" accel="3636" decel="4000" autoRev="1" fill="hold" nodeType="withEffect">
                                      <p:stCondLst>
                                        <p:cond delay="100"/>
                                      </p:stCondLst>
                                      <p:childTnLst>
                                        <p:animMotion origin="layout" path="M 3.33333E-6 0.00124 L 0.0118 -0.02067 " pathEditMode="relative" rAng="0" ptsTypes="AA">
                                          <p:cBhvr>
                                            <p:cTn id="20" dur="3500" fill="hold"/>
                                            <p:tgtEl>
                                              <p:spTgt spid="8"/>
                                            </p:tgtEl>
                                            <p:attrNameLst>
                                              <p:attrName>ppt_x</p:attrName>
                                              <p:attrName>ppt_y</p:attrName>
                                            </p:attrNameLst>
                                          </p:cBhvr>
                                          <p:rCtr x="590" y="-1111"/>
                                        </p:animMotion>
                                      </p:childTnLst>
                                    </p:cTn>
                                  </p:par>
                                  <p:par>
                                    <p:cTn id="21" presetID="8" presetClass="emph" presetSubtype="0" repeatCount="indefinite" accel="2500" autoRev="1" fill="hold" nodeType="withEffect">
                                      <p:stCondLst>
                                        <p:cond delay="0"/>
                                      </p:stCondLst>
                                      <p:childTnLst>
                                        <p:animRot by="300000">
                                          <p:cBhvr>
                                            <p:cTn id="22" dur="9750" fill="hold"/>
                                            <p:tgtEl>
                                              <p:spTgt spid="8"/>
                                            </p:tgtEl>
                                            <p:attrNameLst>
                                              <p:attrName>r</p:attrName>
                                            </p:attrNameLst>
                                          </p:cBhvr>
                                        </p:animRot>
                                      </p:childTnLst>
                                    </p:cTn>
                                  </p:par>
                                  <p:par>
                                    <p:cTn id="23" presetID="42" presetClass="path" presetSubtype="0" repeatCount="indefinite" accel="3636" autoRev="1" fill="hold" nodeType="withEffect">
                                      <p:stCondLst>
                                        <p:cond delay="100"/>
                                      </p:stCondLst>
                                      <p:childTnLst>
                                        <p:animMotion origin="layout" path="M 8.33333E-7 0.00123 L 0.00851 -0.03241 " pathEditMode="relative" rAng="0" ptsTypes="AA">
                                          <p:cBhvr>
                                            <p:cTn id="24" dur="3250" fill="hold"/>
                                            <p:tgtEl>
                                              <p:spTgt spid="7"/>
                                            </p:tgtEl>
                                            <p:attrNameLst>
                                              <p:attrName>ppt_x</p:attrName>
                                              <p:attrName>ppt_y</p:attrName>
                                            </p:attrNameLst>
                                          </p:cBhvr>
                                          <p:rCtr x="417" y="-1698"/>
                                        </p:animMotion>
                                      </p:childTnLst>
                                    </p:cTn>
                                  </p:par>
                                  <p:par>
                                    <p:cTn id="25" presetID="8" presetClass="emph" presetSubtype="0" repeatCount="indefinite" accel="2500" autoRev="1" fill="hold" nodeType="withEffect">
                                      <p:stCondLst>
                                        <p:cond delay="0"/>
                                      </p:stCondLst>
                                      <p:childTnLst>
                                        <p:animRot by="300000">
                                          <p:cBhvr>
                                            <p:cTn id="26" dur="8250" fill="hold"/>
                                            <p:tgtEl>
                                              <p:spTgt spid="7"/>
                                            </p:tgtEl>
                                            <p:attrNameLst>
                                              <p:attrName>r</p:attrName>
                                            </p:attrNameLst>
                                          </p:cBhvr>
                                        </p:animRot>
                                      </p:childTnLst>
                                    </p:cTn>
                                  </p:par>
                                  <p:par>
                                    <p:cTn id="27" presetID="10" presetClass="entr" presetSubtype="0" fill="hold" grpId="0" nodeType="withEffect">
                                      <p:stCondLst>
                                        <p:cond delay="80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600"/>
                                            <p:tgtEl>
                                              <p:spTgt spid="4"/>
                                            </p:tgtEl>
                                          </p:cBhvr>
                                        </p:animEffect>
                                      </p:childTnLst>
                                    </p:cTn>
                                  </p:par>
                                  <p:par>
                                    <p:cTn id="30" presetID="10" presetClass="entr" presetSubtype="0" fill="hold" grpId="0" nodeType="withEffect">
                                      <p:stCondLst>
                                        <p:cond delay="110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2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n 22" descr="Forma&#10;&#10;Descripción generada automáticamente">
            <a:extLst>
              <a:ext uri="{FF2B5EF4-FFF2-40B4-BE49-F238E27FC236}">
                <a16:creationId xmlns:a16="http://schemas.microsoft.com/office/drawing/2014/main" id="{85AD7C29-B4B1-1189-DBA1-3E4DF13C506F}"/>
              </a:ext>
            </a:extLst>
          </p:cNvPr>
          <p:cNvPicPr>
            <a:picLocks noChangeAspect="1"/>
          </p:cNvPicPr>
          <p:nvPr/>
        </p:nvPicPr>
        <p:blipFill rotWithShape="1">
          <a:blip r:embed="rId2">
            <a:extLst>
              <a:ext uri="{28A0092B-C50C-407E-A947-70E740481C1C}">
                <a14:useLocalDpi xmlns:a14="http://schemas.microsoft.com/office/drawing/2010/main" val="0"/>
              </a:ext>
            </a:extLst>
          </a:blip>
          <a:srcRect l="6336" t="11190" r="6596" b="12346"/>
          <a:stretch/>
        </p:blipFill>
        <p:spPr>
          <a:xfrm>
            <a:off x="7454375" y="1142984"/>
            <a:ext cx="2297486" cy="1134961"/>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95ACBABC-502B-2105-D154-862FE81F6442}"/>
              </a:ext>
            </a:extLst>
          </p:cNvPr>
          <p:cNvPicPr>
            <a:picLocks noChangeAspect="1"/>
          </p:cNvPicPr>
          <p:nvPr/>
        </p:nvPicPr>
        <p:blipFill rotWithShape="1">
          <a:blip r:embed="rId3">
            <a:extLst>
              <a:ext uri="{28A0092B-C50C-407E-A947-70E740481C1C}">
                <a14:useLocalDpi xmlns:a14="http://schemas.microsoft.com/office/drawing/2010/main" val="0"/>
              </a:ext>
            </a:extLst>
          </a:blip>
          <a:srcRect l="1440" t="38296" r="54437" b="15040"/>
          <a:stretch/>
        </p:blipFill>
        <p:spPr>
          <a:xfrm rot="16200000">
            <a:off x="6260796" y="599457"/>
            <a:ext cx="3862170" cy="2297488"/>
          </a:xfrm>
          <a:prstGeom prst="rect">
            <a:avLst/>
          </a:prstGeom>
        </p:spPr>
      </p:pic>
      <p:pic>
        <p:nvPicPr>
          <p:cNvPr id="7" name="Imagen 6" descr="Dibujo de una persona&#10;&#10;Descripción generada automáticamente con confianza media">
            <a:extLst>
              <a:ext uri="{FF2B5EF4-FFF2-40B4-BE49-F238E27FC236}">
                <a16:creationId xmlns:a16="http://schemas.microsoft.com/office/drawing/2014/main" id="{866D6CD3-79B1-42BA-FD3A-D836D68D3371}"/>
              </a:ext>
            </a:extLst>
          </p:cNvPr>
          <p:cNvPicPr>
            <a:picLocks noChangeAspect="1"/>
          </p:cNvPicPr>
          <p:nvPr/>
        </p:nvPicPr>
        <p:blipFill rotWithShape="1">
          <a:blip r:embed="rId4">
            <a:extLst>
              <a:ext uri="{28A0092B-C50C-407E-A947-70E740481C1C}">
                <a14:useLocalDpi xmlns:a14="http://schemas.microsoft.com/office/drawing/2010/main" val="0"/>
              </a:ext>
            </a:extLst>
          </a:blip>
          <a:srcRect l="24657" t="9029" r="34047" b="28091"/>
          <a:stretch/>
        </p:blipFill>
        <p:spPr>
          <a:xfrm rot="16200000">
            <a:off x="7296355" y="-24866"/>
            <a:ext cx="2202289" cy="1886250"/>
          </a:xfrm>
          <a:prstGeom prst="rect">
            <a:avLst/>
          </a:prstGeom>
          <a:effectLst/>
        </p:spPr>
      </p:pic>
      <p:pic>
        <p:nvPicPr>
          <p:cNvPr id="8" name="Imagen 7" descr="Icono&#10;&#10;Descripción generada automáticamente">
            <a:extLst>
              <a:ext uri="{FF2B5EF4-FFF2-40B4-BE49-F238E27FC236}">
                <a16:creationId xmlns:a16="http://schemas.microsoft.com/office/drawing/2014/main" id="{26C2CF29-35C6-37D3-50F6-1D68E8C7077C}"/>
              </a:ext>
            </a:extLst>
          </p:cNvPr>
          <p:cNvPicPr>
            <a:picLocks noChangeAspect="1"/>
          </p:cNvPicPr>
          <p:nvPr/>
        </p:nvPicPr>
        <p:blipFill rotWithShape="1">
          <a:blip r:embed="rId5">
            <a:extLst>
              <a:ext uri="{28A0092B-C50C-407E-A947-70E740481C1C}">
                <a14:useLocalDpi xmlns:a14="http://schemas.microsoft.com/office/drawing/2010/main" val="0"/>
              </a:ext>
            </a:extLst>
          </a:blip>
          <a:srcRect l="1741" t="25327" r="77816" b="24553"/>
          <a:stretch/>
        </p:blipFill>
        <p:spPr>
          <a:xfrm rot="16200000">
            <a:off x="7980309" y="-378887"/>
            <a:ext cx="1034193" cy="1426196"/>
          </a:xfrm>
          <a:prstGeom prst="rect">
            <a:avLst/>
          </a:prstGeom>
        </p:spPr>
      </p:pic>
      <p:pic>
        <p:nvPicPr>
          <p:cNvPr id="13" name="Imagen 12" descr="Imagen que contiene Forma&#10;&#10;Descripción generada automáticamente">
            <a:extLst>
              <a:ext uri="{FF2B5EF4-FFF2-40B4-BE49-F238E27FC236}">
                <a16:creationId xmlns:a16="http://schemas.microsoft.com/office/drawing/2014/main" id="{3468FA76-4661-5981-362F-A58423237B94}"/>
              </a:ext>
            </a:extLst>
          </p:cNvPr>
          <p:cNvPicPr>
            <a:picLocks noChangeAspect="1"/>
          </p:cNvPicPr>
          <p:nvPr/>
        </p:nvPicPr>
        <p:blipFill rotWithShape="1">
          <a:blip r:embed="rId6">
            <a:extLst>
              <a:ext uri="{28A0092B-C50C-407E-A947-70E740481C1C}">
                <a14:useLocalDpi xmlns:a14="http://schemas.microsoft.com/office/drawing/2010/main" val="0"/>
              </a:ext>
            </a:extLst>
          </a:blip>
          <a:srcRect l="26800" t="4583" r="22933" b="6607"/>
          <a:stretch/>
        </p:blipFill>
        <p:spPr>
          <a:xfrm>
            <a:off x="7019410" y="3137766"/>
            <a:ext cx="1395910" cy="1387261"/>
          </a:xfrm>
          <a:prstGeom prst="rect">
            <a:avLst/>
          </a:prstGeom>
        </p:spPr>
      </p:pic>
      <p:pic>
        <p:nvPicPr>
          <p:cNvPr id="2" name="Imagen 1" descr="Logotipo&#10;&#10;Descripción generada automáticamente">
            <a:extLst>
              <a:ext uri="{FF2B5EF4-FFF2-40B4-BE49-F238E27FC236}">
                <a16:creationId xmlns:a16="http://schemas.microsoft.com/office/drawing/2014/main" id="{FB32CF01-3B95-DA83-BCFF-7F4124AE76C2}"/>
              </a:ext>
            </a:extLst>
          </p:cNvPr>
          <p:cNvPicPr>
            <a:picLocks noChangeAspect="1"/>
          </p:cNvPicPr>
          <p:nvPr/>
        </p:nvPicPr>
        <p:blipFill rotWithShape="1">
          <a:blip r:embed="rId7">
            <a:extLst>
              <a:ext uri="{28A0092B-C50C-407E-A947-70E740481C1C}">
                <a14:useLocalDpi xmlns:a14="http://schemas.microsoft.com/office/drawing/2010/main" val="0"/>
              </a:ext>
            </a:extLst>
          </a:blip>
          <a:srcRect l="24000" t="1207" r="22900" b="4213"/>
          <a:stretch/>
        </p:blipFill>
        <p:spPr>
          <a:xfrm rot="5400000" flipH="1" flipV="1">
            <a:off x="5041915" y="1600304"/>
            <a:ext cx="2703580" cy="2708726"/>
          </a:xfrm>
          <a:prstGeom prst="rect">
            <a:avLst/>
          </a:prstGeom>
          <a:ln>
            <a:noFill/>
          </a:ln>
          <a:effectLst/>
        </p:spPr>
      </p:pic>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730589" y="1142984"/>
            <a:ext cx="4224183" cy="3894043"/>
          </a:xfrm>
        </p:spPr>
        <p:txBody>
          <a:bodyPr/>
          <a:lstStyle/>
          <a:p>
            <a:r>
              <a:rPr lang="en-US" dirty="0"/>
              <a:t>Having  a  list of   plants    and the regions they appear   in,   what potential  outcomes  can  be achieved through the utilization of clustering algorithms:</a:t>
            </a:r>
            <a:br>
              <a:rPr lang="en-US" dirty="0"/>
            </a:br>
            <a:endParaRPr lang="en-US" dirty="0"/>
          </a:p>
          <a:p>
            <a:pPr marL="285750" indent="-285750" algn="just">
              <a:buFont typeface="Arial" panose="020B0604020202020204" pitchFamily="34" charset="0"/>
              <a:buChar char="•"/>
            </a:pPr>
            <a:r>
              <a:rPr lang="en-US" dirty="0"/>
              <a:t>Clusters formed would consist of plants sharing highly similar environmental conditions, encompassing factors such as soil type, climate, and more.</a:t>
            </a:r>
          </a:p>
          <a:p>
            <a:pPr marL="285750" indent="-285750" algn="just">
              <a:buFont typeface="Arial" panose="020B0604020202020204" pitchFamily="34" charset="0"/>
              <a:buChar char="•"/>
            </a:pPr>
            <a:r>
              <a:rPr lang="en-US" dirty="0"/>
              <a:t>By examining the frequency at which plants from a particular region coalesce into a single cluster, we can determine the individual contributions of each region across diverse clusters.</a:t>
            </a:r>
          </a:p>
          <a:p>
            <a:pPr marL="285750" indent="-285750" algn="just">
              <a:buFont typeface="Arial" panose="020B0604020202020204" pitchFamily="34" charset="0"/>
              <a:buChar char="•"/>
            </a:pPr>
            <a:r>
              <a:rPr lang="en-US" dirty="0"/>
              <a:t>Subsequent analysis can be conducted to identify if any specific region necessitates conservation initiatives due to its essential role.</a:t>
            </a:r>
          </a:p>
        </p:txBody>
      </p:sp>
      <p:sp>
        <p:nvSpPr>
          <p:cNvPr id="4" name="Title 3">
            <a:extLst>
              <a:ext uri="{FF2B5EF4-FFF2-40B4-BE49-F238E27FC236}">
                <a16:creationId xmlns:a16="http://schemas.microsoft.com/office/drawing/2014/main" id="{6153A5D8-3B98-4BE7-8334-478BB8EE0C12}"/>
              </a:ext>
            </a:extLst>
          </p:cNvPr>
          <p:cNvSpPr>
            <a:spLocks noGrp="1"/>
          </p:cNvSpPr>
          <p:nvPr>
            <p:ph type="ctrTitle"/>
          </p:nvPr>
        </p:nvSpPr>
        <p:spPr>
          <a:xfrm>
            <a:off x="706862" y="308449"/>
            <a:ext cx="4224183" cy="885058"/>
          </a:xfrm>
        </p:spPr>
        <p:txBody>
          <a:bodyPr/>
          <a:lstStyle/>
          <a:p>
            <a:r>
              <a:rPr lang="en-US" dirty="0"/>
              <a:t>Introduction</a:t>
            </a:r>
          </a:p>
        </p:txBody>
      </p:sp>
      <p:pic>
        <p:nvPicPr>
          <p:cNvPr id="3" name="Imagen 2" descr="Círculo&#10;&#10;Descripción generada automáticamente">
            <a:extLst>
              <a:ext uri="{FF2B5EF4-FFF2-40B4-BE49-F238E27FC236}">
                <a16:creationId xmlns:a16="http://schemas.microsoft.com/office/drawing/2014/main" id="{BA73130A-EC76-7E96-CA10-191F73D6449F}"/>
              </a:ext>
            </a:extLst>
          </p:cNvPr>
          <p:cNvPicPr>
            <a:picLocks noChangeAspect="1"/>
          </p:cNvPicPr>
          <p:nvPr/>
        </p:nvPicPr>
        <p:blipFill rotWithShape="1">
          <a:blip r:embed="rId8">
            <a:extLst>
              <a:ext uri="{28A0092B-C50C-407E-A947-70E740481C1C}">
                <a14:useLocalDpi xmlns:a14="http://schemas.microsoft.com/office/drawing/2010/main" val="0"/>
              </a:ext>
            </a:extLst>
          </a:blip>
          <a:srcRect l="26300" t="6535" r="24866" b="6900"/>
          <a:stretch/>
        </p:blipFill>
        <p:spPr>
          <a:xfrm>
            <a:off x="5126014" y="750978"/>
            <a:ext cx="1168914" cy="1165556"/>
          </a:xfrm>
          <a:prstGeom prst="rect">
            <a:avLst/>
          </a:prstGeom>
        </p:spPr>
      </p:pic>
      <p:grpSp>
        <p:nvGrpSpPr>
          <p:cNvPr id="22" name="Grupo 21">
            <a:extLst>
              <a:ext uri="{FF2B5EF4-FFF2-40B4-BE49-F238E27FC236}">
                <a16:creationId xmlns:a16="http://schemas.microsoft.com/office/drawing/2014/main" id="{C657740A-6B80-923F-789D-7125FB7B2177}"/>
              </a:ext>
            </a:extLst>
          </p:cNvPr>
          <p:cNvGrpSpPr/>
          <p:nvPr/>
        </p:nvGrpSpPr>
        <p:grpSpPr>
          <a:xfrm>
            <a:off x="6625637" y="1285109"/>
            <a:ext cx="1714094" cy="3338220"/>
            <a:chOff x="6625637" y="1285109"/>
            <a:chExt cx="1714094" cy="3338220"/>
          </a:xfrm>
        </p:grpSpPr>
        <p:sp>
          <p:nvSpPr>
            <p:cNvPr id="20" name="Elipse 19">
              <a:extLst>
                <a:ext uri="{FF2B5EF4-FFF2-40B4-BE49-F238E27FC236}">
                  <a16:creationId xmlns:a16="http://schemas.microsoft.com/office/drawing/2014/main" id="{5E7825F7-7ABB-8046-5E87-42906D9373F9}"/>
                </a:ext>
              </a:extLst>
            </p:cNvPr>
            <p:cNvSpPr/>
            <p:nvPr/>
          </p:nvSpPr>
          <p:spPr>
            <a:xfrm>
              <a:off x="6625637" y="4470929"/>
              <a:ext cx="152400" cy="152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Elipse 16">
              <a:extLst>
                <a:ext uri="{FF2B5EF4-FFF2-40B4-BE49-F238E27FC236}">
                  <a16:creationId xmlns:a16="http://schemas.microsoft.com/office/drawing/2014/main" id="{317D4BEC-47F7-BD37-F8EB-02859ED32197}"/>
                </a:ext>
              </a:extLst>
            </p:cNvPr>
            <p:cNvSpPr/>
            <p:nvPr/>
          </p:nvSpPr>
          <p:spPr>
            <a:xfrm>
              <a:off x="8258642" y="3160325"/>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Elipse 17">
              <a:extLst>
                <a:ext uri="{FF2B5EF4-FFF2-40B4-BE49-F238E27FC236}">
                  <a16:creationId xmlns:a16="http://schemas.microsoft.com/office/drawing/2014/main" id="{7C36AB78-403D-11B4-4E02-664CDC193816}"/>
                </a:ext>
              </a:extLst>
            </p:cNvPr>
            <p:cNvSpPr/>
            <p:nvPr/>
          </p:nvSpPr>
          <p:spPr>
            <a:xfrm>
              <a:off x="6625637" y="1285109"/>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87401F6F-01F8-1A44-97E7-591380B93C27}"/>
                </a:ext>
              </a:extLst>
            </p:cNvPr>
            <p:cNvSpPr/>
            <p:nvPr/>
          </p:nvSpPr>
          <p:spPr>
            <a:xfrm>
              <a:off x="8039900" y="2863942"/>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14" name="Google Shape;9404;p19">
            <a:extLst>
              <a:ext uri="{FF2B5EF4-FFF2-40B4-BE49-F238E27FC236}">
                <a16:creationId xmlns:a16="http://schemas.microsoft.com/office/drawing/2014/main" id="{18F5A8F3-D28A-1D39-F78A-5611A5198C81}"/>
              </a:ext>
            </a:extLst>
          </p:cNvPr>
          <p:cNvSpPr/>
          <p:nvPr/>
        </p:nvSpPr>
        <p:spPr>
          <a:xfrm>
            <a:off x="6056746" y="2444136"/>
            <a:ext cx="1057452" cy="1387260"/>
          </a:xfrm>
          <a:custGeom>
            <a:avLst/>
            <a:gdLst/>
            <a:ahLst/>
            <a:cxnLst/>
            <a:rect l="l" t="t" r="r" b="b"/>
            <a:pathLst>
              <a:path w="9295" h="12194" extrusionOk="0">
                <a:moveTo>
                  <a:pt x="4568" y="662"/>
                </a:moveTo>
                <a:cubicBezTo>
                  <a:pt x="5167" y="662"/>
                  <a:pt x="5639" y="1135"/>
                  <a:pt x="5639" y="1734"/>
                </a:cubicBezTo>
                <a:cubicBezTo>
                  <a:pt x="5639" y="2301"/>
                  <a:pt x="5167" y="2773"/>
                  <a:pt x="4568" y="2773"/>
                </a:cubicBezTo>
                <a:cubicBezTo>
                  <a:pt x="3970" y="2773"/>
                  <a:pt x="3497" y="2301"/>
                  <a:pt x="3497" y="1734"/>
                </a:cubicBezTo>
                <a:cubicBezTo>
                  <a:pt x="3497" y="1135"/>
                  <a:pt x="3970" y="662"/>
                  <a:pt x="4568" y="662"/>
                </a:cubicBezTo>
                <a:close/>
                <a:moveTo>
                  <a:pt x="7750" y="3529"/>
                </a:moveTo>
                <a:cubicBezTo>
                  <a:pt x="8160" y="3529"/>
                  <a:pt x="8475" y="3844"/>
                  <a:pt x="8475" y="4254"/>
                </a:cubicBezTo>
                <a:cubicBezTo>
                  <a:pt x="8475" y="4632"/>
                  <a:pt x="8160" y="4947"/>
                  <a:pt x="7750" y="4947"/>
                </a:cubicBezTo>
                <a:cubicBezTo>
                  <a:pt x="7372" y="4947"/>
                  <a:pt x="7057" y="4632"/>
                  <a:pt x="7057" y="4254"/>
                </a:cubicBezTo>
                <a:cubicBezTo>
                  <a:pt x="7057" y="3876"/>
                  <a:pt x="7372" y="3529"/>
                  <a:pt x="7750" y="3529"/>
                </a:cubicBezTo>
                <a:close/>
                <a:moveTo>
                  <a:pt x="1733" y="4254"/>
                </a:moveTo>
                <a:cubicBezTo>
                  <a:pt x="2836" y="4254"/>
                  <a:pt x="3812" y="4979"/>
                  <a:pt x="4127" y="6018"/>
                </a:cubicBezTo>
                <a:lnTo>
                  <a:pt x="2678" y="5042"/>
                </a:lnTo>
                <a:cubicBezTo>
                  <a:pt x="2615" y="4991"/>
                  <a:pt x="2537" y="4966"/>
                  <a:pt x="2460" y="4966"/>
                </a:cubicBezTo>
                <a:cubicBezTo>
                  <a:pt x="2344" y="4966"/>
                  <a:pt x="2231" y="5023"/>
                  <a:pt x="2174" y="5136"/>
                </a:cubicBezTo>
                <a:cubicBezTo>
                  <a:pt x="2048" y="5294"/>
                  <a:pt x="2079" y="5546"/>
                  <a:pt x="2268" y="5672"/>
                </a:cubicBezTo>
                <a:lnTo>
                  <a:pt x="3434" y="6459"/>
                </a:lnTo>
                <a:lnTo>
                  <a:pt x="3182" y="6459"/>
                </a:lnTo>
                <a:cubicBezTo>
                  <a:pt x="1890" y="6396"/>
                  <a:pt x="819" y="5451"/>
                  <a:pt x="662" y="4254"/>
                </a:cubicBezTo>
                <a:close/>
                <a:moveTo>
                  <a:pt x="1355" y="7814"/>
                </a:moveTo>
                <a:cubicBezTo>
                  <a:pt x="1733" y="7814"/>
                  <a:pt x="2048" y="8129"/>
                  <a:pt x="2048" y="8539"/>
                </a:cubicBezTo>
                <a:cubicBezTo>
                  <a:pt x="2048" y="8917"/>
                  <a:pt x="1733" y="9232"/>
                  <a:pt x="1355" y="9232"/>
                </a:cubicBezTo>
                <a:cubicBezTo>
                  <a:pt x="945" y="9232"/>
                  <a:pt x="630" y="8917"/>
                  <a:pt x="630" y="8539"/>
                </a:cubicBezTo>
                <a:cubicBezTo>
                  <a:pt x="630" y="8129"/>
                  <a:pt x="945" y="7814"/>
                  <a:pt x="1355" y="7814"/>
                </a:cubicBezTo>
                <a:close/>
                <a:moveTo>
                  <a:pt x="8506" y="8476"/>
                </a:moveTo>
                <a:cubicBezTo>
                  <a:pt x="8317" y="9767"/>
                  <a:pt x="7246" y="10681"/>
                  <a:pt x="5986" y="10681"/>
                </a:cubicBezTo>
                <a:lnTo>
                  <a:pt x="5734" y="10681"/>
                </a:lnTo>
                <a:lnTo>
                  <a:pt x="6900" y="9893"/>
                </a:lnTo>
                <a:cubicBezTo>
                  <a:pt x="7057" y="9799"/>
                  <a:pt x="7089" y="9578"/>
                  <a:pt x="7026" y="9389"/>
                </a:cubicBezTo>
                <a:cubicBezTo>
                  <a:pt x="6940" y="9282"/>
                  <a:pt x="6809" y="9233"/>
                  <a:pt x="6675" y="9233"/>
                </a:cubicBezTo>
                <a:cubicBezTo>
                  <a:pt x="6613" y="9233"/>
                  <a:pt x="6550" y="9243"/>
                  <a:pt x="6490" y="9263"/>
                </a:cubicBezTo>
                <a:lnTo>
                  <a:pt x="5041" y="10271"/>
                </a:lnTo>
                <a:cubicBezTo>
                  <a:pt x="5356" y="9232"/>
                  <a:pt x="6301" y="8476"/>
                  <a:pt x="7435" y="8476"/>
                </a:cubicBezTo>
                <a:close/>
                <a:moveTo>
                  <a:pt x="4600" y="1"/>
                </a:moveTo>
                <a:cubicBezTo>
                  <a:pt x="3623" y="1"/>
                  <a:pt x="2836" y="788"/>
                  <a:pt x="2836" y="1765"/>
                </a:cubicBezTo>
                <a:cubicBezTo>
                  <a:pt x="2836" y="2616"/>
                  <a:pt x="3466" y="3340"/>
                  <a:pt x="4253" y="3498"/>
                </a:cubicBezTo>
                <a:lnTo>
                  <a:pt x="4253" y="4758"/>
                </a:lnTo>
                <a:cubicBezTo>
                  <a:pt x="3655" y="4033"/>
                  <a:pt x="2741" y="3561"/>
                  <a:pt x="1764" y="3561"/>
                </a:cubicBezTo>
                <a:lnTo>
                  <a:pt x="347" y="3561"/>
                </a:lnTo>
                <a:cubicBezTo>
                  <a:pt x="158" y="3561"/>
                  <a:pt x="0" y="3718"/>
                  <a:pt x="0" y="3939"/>
                </a:cubicBezTo>
                <a:cubicBezTo>
                  <a:pt x="0" y="5703"/>
                  <a:pt x="1449" y="7152"/>
                  <a:pt x="3214" y="7152"/>
                </a:cubicBezTo>
                <a:lnTo>
                  <a:pt x="4285" y="7152"/>
                </a:lnTo>
                <a:lnTo>
                  <a:pt x="4285" y="9988"/>
                </a:lnTo>
                <a:cubicBezTo>
                  <a:pt x="3844" y="9547"/>
                  <a:pt x="3340" y="9232"/>
                  <a:pt x="2804" y="9074"/>
                </a:cubicBezTo>
                <a:cubicBezTo>
                  <a:pt x="2836" y="8917"/>
                  <a:pt x="2867" y="8759"/>
                  <a:pt x="2867" y="8602"/>
                </a:cubicBezTo>
                <a:cubicBezTo>
                  <a:pt x="2867" y="7814"/>
                  <a:pt x="2237" y="7184"/>
                  <a:pt x="1449" y="7184"/>
                </a:cubicBezTo>
                <a:cubicBezTo>
                  <a:pt x="662" y="7184"/>
                  <a:pt x="32" y="7814"/>
                  <a:pt x="32" y="8602"/>
                </a:cubicBezTo>
                <a:cubicBezTo>
                  <a:pt x="32" y="9389"/>
                  <a:pt x="662" y="10019"/>
                  <a:pt x="1449" y="10019"/>
                </a:cubicBezTo>
                <a:cubicBezTo>
                  <a:pt x="1796" y="10019"/>
                  <a:pt x="2111" y="9893"/>
                  <a:pt x="2363" y="9673"/>
                </a:cubicBezTo>
                <a:cubicBezTo>
                  <a:pt x="3182" y="9862"/>
                  <a:pt x="3907" y="10429"/>
                  <a:pt x="4285" y="11153"/>
                </a:cubicBezTo>
                <a:lnTo>
                  <a:pt x="4285" y="11847"/>
                </a:lnTo>
                <a:cubicBezTo>
                  <a:pt x="4285" y="12036"/>
                  <a:pt x="4442" y="12193"/>
                  <a:pt x="4631" y="12193"/>
                </a:cubicBezTo>
                <a:cubicBezTo>
                  <a:pt x="4852" y="12193"/>
                  <a:pt x="5009" y="12036"/>
                  <a:pt x="5009" y="11847"/>
                </a:cubicBezTo>
                <a:lnTo>
                  <a:pt x="5009" y="11437"/>
                </a:lnTo>
                <a:lnTo>
                  <a:pt x="6049" y="11437"/>
                </a:lnTo>
                <a:cubicBezTo>
                  <a:pt x="7845" y="11437"/>
                  <a:pt x="9294" y="9988"/>
                  <a:pt x="9294" y="8224"/>
                </a:cubicBezTo>
                <a:cubicBezTo>
                  <a:pt x="9231" y="7971"/>
                  <a:pt x="9042" y="7814"/>
                  <a:pt x="8853" y="7814"/>
                </a:cubicBezTo>
                <a:lnTo>
                  <a:pt x="7435" y="7814"/>
                </a:lnTo>
                <a:cubicBezTo>
                  <a:pt x="6427" y="7814"/>
                  <a:pt x="5545" y="8287"/>
                  <a:pt x="4946" y="9011"/>
                </a:cubicBezTo>
                <a:lnTo>
                  <a:pt x="4946" y="6837"/>
                </a:lnTo>
                <a:cubicBezTo>
                  <a:pt x="5356" y="6081"/>
                  <a:pt x="6081" y="5546"/>
                  <a:pt x="6900" y="5357"/>
                </a:cubicBezTo>
                <a:cubicBezTo>
                  <a:pt x="7120" y="5546"/>
                  <a:pt x="7467" y="5703"/>
                  <a:pt x="7813" y="5703"/>
                </a:cubicBezTo>
                <a:cubicBezTo>
                  <a:pt x="8601" y="5703"/>
                  <a:pt x="9231" y="5073"/>
                  <a:pt x="9231" y="4285"/>
                </a:cubicBezTo>
                <a:cubicBezTo>
                  <a:pt x="9231" y="3498"/>
                  <a:pt x="8601" y="2868"/>
                  <a:pt x="7813" y="2868"/>
                </a:cubicBezTo>
                <a:cubicBezTo>
                  <a:pt x="7026" y="2868"/>
                  <a:pt x="6396" y="3498"/>
                  <a:pt x="6396" y="4285"/>
                </a:cubicBezTo>
                <a:cubicBezTo>
                  <a:pt x="6396" y="4443"/>
                  <a:pt x="6427" y="4600"/>
                  <a:pt x="6459" y="4758"/>
                </a:cubicBezTo>
                <a:cubicBezTo>
                  <a:pt x="5860" y="4947"/>
                  <a:pt x="5356" y="5262"/>
                  <a:pt x="4946" y="5672"/>
                </a:cubicBezTo>
                <a:lnTo>
                  <a:pt x="4946" y="3498"/>
                </a:lnTo>
                <a:cubicBezTo>
                  <a:pt x="5797" y="3340"/>
                  <a:pt x="6364" y="2584"/>
                  <a:pt x="6364" y="1765"/>
                </a:cubicBezTo>
                <a:cubicBezTo>
                  <a:pt x="6364" y="788"/>
                  <a:pt x="5576" y="1"/>
                  <a:pt x="4600" y="1"/>
                </a:cubicBezTo>
                <a:close/>
              </a:path>
            </a:pathLst>
          </a:custGeom>
          <a:solidFill>
            <a:srgbClr val="00B05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53841535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2"/>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3.61111E-6 -3.08642E-6 L 0.00035 0.05031 " pathEditMode="relative" rAng="0" ptsTypes="AA">
                                          <p:cBhvr>
                                            <p:cTn id="8" dur="5250" fill="hold"/>
                                            <p:tgtEl>
                                              <p:spTgt spid="13"/>
                                            </p:tgtEl>
                                            <p:attrNameLst>
                                              <p:attrName>ppt_x</p:attrName>
                                              <p:attrName>ppt_y</p:attrName>
                                            </p:attrNameLst>
                                          </p:cBhvr>
                                          <p:rCtr x="17" y="2500"/>
                                        </p:animMotion>
                                      </p:childTnLst>
                                    </p:cTn>
                                  </p:par>
                                  <p:par>
                                    <p:cTn id="9" presetID="42" presetClass="path" presetSubtype="0" repeatCount="indefinite" accel="19000" decel="19000" autoRev="1" fill="hold" nodeType="withEffect">
                                      <p:stCondLst>
                                        <p:cond delay="0"/>
                                      </p:stCondLst>
                                      <p:childTnLst>
                                        <p:animMotion origin="layout" path="M 8.33333E-7 7.40741E-7 L 0.00035 0.05031 " pathEditMode="relative" rAng="0" ptsTypes="AA">
                                          <p:cBhvr>
                                            <p:cTn id="10" dur="2000" fill="hold"/>
                                            <p:tgtEl>
                                              <p:spTgt spid="3"/>
                                            </p:tgtEl>
                                            <p:attrNameLst>
                                              <p:attrName>ppt_x</p:attrName>
                                              <p:attrName>ppt_y</p:attrName>
                                            </p:attrNameLst>
                                          </p:cBhvr>
                                          <p:rCtr x="17" y="2500"/>
                                        </p:animMotion>
                                      </p:childTnLst>
                                    </p:cTn>
                                  </p:par>
                                  <p:par>
                                    <p:cTn id="11" presetID="42" presetClass="path" presetSubtype="0" repeatCount="indefinite" accel="5000" decel="5000" autoRev="1" fill="hold" nodeType="withEffect">
                                      <p:stCondLst>
                                        <p:cond delay="0"/>
                                      </p:stCondLst>
                                      <p:childTnLst>
                                        <p:animMotion origin="layout" path="M -1.94444E-6 -2.71605E-6 L 0.00035 0.05031 " pathEditMode="relative" rAng="0" ptsTypes="AA">
                                          <p:cBhvr>
                                            <p:cTn id="12" dur="2500" fill="hold"/>
                                            <p:tgtEl>
                                              <p:spTgt spid="2"/>
                                            </p:tgtEl>
                                            <p:attrNameLst>
                                              <p:attrName>ppt_x</p:attrName>
                                              <p:attrName>ppt_y</p:attrName>
                                            </p:attrNameLst>
                                          </p:cBhvr>
                                          <p:rCtr x="17" y="2500"/>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7250" fill="hold"/>
                                            <p:tgtEl>
                                              <p:spTgt spid="23"/>
                                            </p:tgtEl>
                                            <p:attrNameLst>
                                              <p:attrName>ppt_x</p:attrName>
                                              <p:attrName>ppt_y</p:attrName>
                                            </p:attrNameLst>
                                          </p:cBhvr>
                                          <p:rCtr x="3559" y="31"/>
                                        </p:animMotion>
                                      </p:childTnLst>
                                    </p:cTn>
                                  </p:par>
                                  <p:par>
                                    <p:cTn id="15" presetID="42" presetClass="path" presetSubtype="0" repeatCount="indefinite" accel="3636" autoRev="1" fill="hold" nodeType="withEffect" p14:presetBounceEnd="5091">
                                      <p:stCondLst>
                                        <p:cond delay="100"/>
                                      </p:stCondLst>
                                      <p:childTnLst>
                                        <p:animMotion origin="layout" path="M -3.33333E-6 -4.81481E-6 L 0.0073 -0.01759 " pathEditMode="relative" rAng="0" ptsTypes="AA" p14:bounceEnd="5091">
                                          <p:cBhvr>
                                            <p:cTn id="16" dur="6750" fill="hold"/>
                                            <p:tgtEl>
                                              <p:spTgt spid="5"/>
                                            </p:tgtEl>
                                            <p:attrNameLst>
                                              <p:attrName>ppt_x</p:attrName>
                                              <p:attrName>ppt_y</p:attrName>
                                            </p:attrNameLst>
                                          </p:cBhvr>
                                          <p:rCtr x="365" y="-895"/>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3500" fill="hold"/>
                                            <p:tgtEl>
                                              <p:spTgt spid="5"/>
                                            </p:tgtEl>
                                            <p:attrNameLst>
                                              <p:attrName>r</p:attrName>
                                            </p:attrNameLst>
                                          </p:cBhvr>
                                        </p:animRot>
                                      </p:childTnLst>
                                    </p:cTn>
                                  </p:par>
                                  <p:par>
                                    <p:cTn id="19" presetID="42" presetClass="path" presetSubtype="0" repeatCount="indefinite" accel="3636" decel="4000" autoRev="1" fill="hold" nodeType="withEffect">
                                      <p:stCondLst>
                                        <p:cond delay="100"/>
                                      </p:stCondLst>
                                      <p:childTnLst>
                                        <p:animMotion origin="layout" path="M 3.33333E-6 0.00124 L 0.0118 -0.02067 " pathEditMode="relative" rAng="0" ptsTypes="AA">
                                          <p:cBhvr>
                                            <p:cTn id="20" dur="3500" fill="hold"/>
                                            <p:tgtEl>
                                              <p:spTgt spid="8"/>
                                            </p:tgtEl>
                                            <p:attrNameLst>
                                              <p:attrName>ppt_x</p:attrName>
                                              <p:attrName>ppt_y</p:attrName>
                                            </p:attrNameLst>
                                          </p:cBhvr>
                                          <p:rCtr x="590" y="-1111"/>
                                        </p:animMotion>
                                      </p:childTnLst>
                                    </p:cTn>
                                  </p:par>
                                  <p:par>
                                    <p:cTn id="21" presetID="8" presetClass="emph" presetSubtype="0" repeatCount="indefinite" accel="2500" autoRev="1" fill="hold" nodeType="withEffect" p14:presetBounceEnd="3500">
                                      <p:stCondLst>
                                        <p:cond delay="0"/>
                                      </p:stCondLst>
                                      <p:childTnLst>
                                        <p:animRot by="300000" p14:bounceEnd="3500">
                                          <p:cBhvr>
                                            <p:cTn id="22" dur="9750" fill="hold"/>
                                            <p:tgtEl>
                                              <p:spTgt spid="8"/>
                                            </p:tgtEl>
                                            <p:attrNameLst>
                                              <p:attrName>r</p:attrName>
                                            </p:attrNameLst>
                                          </p:cBhvr>
                                        </p:animRot>
                                      </p:childTnLst>
                                    </p:cTn>
                                  </p:par>
                                  <p:par>
                                    <p:cTn id="23" presetID="42" presetClass="path" presetSubtype="0" repeatCount="indefinite" accel="3636" autoRev="1" fill="hold" nodeType="withEffect" p14:presetBounceEnd="5091">
                                      <p:stCondLst>
                                        <p:cond delay="100"/>
                                      </p:stCondLst>
                                      <p:childTnLst>
                                        <p:animMotion origin="layout" path="M 8.33333E-7 0.00123 L 0.00851 -0.03241 " pathEditMode="relative" rAng="0" ptsTypes="AA" p14:bounceEnd="5091">
                                          <p:cBhvr>
                                            <p:cTn id="24" dur="3250" fill="hold"/>
                                            <p:tgtEl>
                                              <p:spTgt spid="7"/>
                                            </p:tgtEl>
                                            <p:attrNameLst>
                                              <p:attrName>ppt_x</p:attrName>
                                              <p:attrName>ppt_y</p:attrName>
                                            </p:attrNameLst>
                                          </p:cBhvr>
                                          <p:rCtr x="417" y="-1698"/>
                                        </p:animMotion>
                                      </p:childTnLst>
                                    </p:cTn>
                                  </p:par>
                                  <p:par>
                                    <p:cTn id="25" presetID="8" presetClass="emph" presetSubtype="0" repeatCount="indefinite" accel="2500" autoRev="1" fill="hold" nodeType="withEffect" p14:presetBounceEnd="3500">
                                      <p:stCondLst>
                                        <p:cond delay="0"/>
                                      </p:stCondLst>
                                      <p:childTnLst>
                                        <p:animRot by="300000" p14:bounceEnd="3500">
                                          <p:cBhvr>
                                            <p:cTn id="26" dur="8250" fill="hold"/>
                                            <p:tgtEl>
                                              <p:spTgt spid="7"/>
                                            </p:tgtEl>
                                            <p:attrNameLst>
                                              <p:attrName>r</p:attrName>
                                            </p:attrNameLst>
                                          </p:cBhvr>
                                        </p:animRot>
                                      </p:childTnLst>
                                    </p:cTn>
                                  </p:par>
                                  <p:par>
                                    <p:cTn id="27" presetID="10" presetClass="entr" presetSubtype="0" fill="hold" grpId="0" nodeType="withEffect">
                                      <p:stCondLst>
                                        <p:cond delay="80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600"/>
                                            <p:tgtEl>
                                              <p:spTgt spid="4"/>
                                            </p:tgtEl>
                                          </p:cBhvr>
                                        </p:animEffect>
                                      </p:childTnLst>
                                    </p:cTn>
                                  </p:par>
                                  <p:par>
                                    <p:cTn id="30" presetID="10" presetClass="entr" presetSubtype="0" fill="hold" grpId="0" nodeType="withEffect">
                                      <p:stCondLst>
                                        <p:cond delay="110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2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2"/>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3.61111E-6 -3.08642E-6 L 0.00035 0.05031 " pathEditMode="relative" rAng="0" ptsTypes="AA">
                                          <p:cBhvr>
                                            <p:cTn id="8" dur="5250" fill="hold"/>
                                            <p:tgtEl>
                                              <p:spTgt spid="13"/>
                                            </p:tgtEl>
                                            <p:attrNameLst>
                                              <p:attrName>ppt_x</p:attrName>
                                              <p:attrName>ppt_y</p:attrName>
                                            </p:attrNameLst>
                                          </p:cBhvr>
                                          <p:rCtr x="17" y="2500"/>
                                        </p:animMotion>
                                      </p:childTnLst>
                                    </p:cTn>
                                  </p:par>
                                  <p:par>
                                    <p:cTn id="9" presetID="42" presetClass="path" presetSubtype="0" repeatCount="indefinite" accel="19000" decel="19000" autoRev="1" fill="hold" nodeType="withEffect">
                                      <p:stCondLst>
                                        <p:cond delay="0"/>
                                      </p:stCondLst>
                                      <p:childTnLst>
                                        <p:animMotion origin="layout" path="M 8.33333E-7 7.40741E-7 L 0.00035 0.05031 " pathEditMode="relative" rAng="0" ptsTypes="AA">
                                          <p:cBhvr>
                                            <p:cTn id="10" dur="2000" fill="hold"/>
                                            <p:tgtEl>
                                              <p:spTgt spid="3"/>
                                            </p:tgtEl>
                                            <p:attrNameLst>
                                              <p:attrName>ppt_x</p:attrName>
                                              <p:attrName>ppt_y</p:attrName>
                                            </p:attrNameLst>
                                          </p:cBhvr>
                                          <p:rCtr x="17" y="2500"/>
                                        </p:animMotion>
                                      </p:childTnLst>
                                    </p:cTn>
                                  </p:par>
                                  <p:par>
                                    <p:cTn id="11" presetID="42" presetClass="path" presetSubtype="0" repeatCount="indefinite" accel="5000" decel="5000" autoRev="1" fill="hold" nodeType="withEffect">
                                      <p:stCondLst>
                                        <p:cond delay="0"/>
                                      </p:stCondLst>
                                      <p:childTnLst>
                                        <p:animMotion origin="layout" path="M -1.94444E-6 -2.71605E-6 L 0.00035 0.05031 " pathEditMode="relative" rAng="0" ptsTypes="AA">
                                          <p:cBhvr>
                                            <p:cTn id="12" dur="2500" fill="hold"/>
                                            <p:tgtEl>
                                              <p:spTgt spid="2"/>
                                            </p:tgtEl>
                                            <p:attrNameLst>
                                              <p:attrName>ppt_x</p:attrName>
                                              <p:attrName>ppt_y</p:attrName>
                                            </p:attrNameLst>
                                          </p:cBhvr>
                                          <p:rCtr x="17" y="2500"/>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7250" fill="hold"/>
                                            <p:tgtEl>
                                              <p:spTgt spid="23"/>
                                            </p:tgtEl>
                                            <p:attrNameLst>
                                              <p:attrName>ppt_x</p:attrName>
                                              <p:attrName>ppt_y</p:attrName>
                                            </p:attrNameLst>
                                          </p:cBhvr>
                                          <p:rCtr x="3559" y="31"/>
                                        </p:animMotion>
                                      </p:childTnLst>
                                    </p:cTn>
                                  </p:par>
                                  <p:par>
                                    <p:cTn id="15" presetID="42" presetClass="path" presetSubtype="0" repeatCount="indefinite" accel="3636" autoRev="1" fill="hold" nodeType="withEffect">
                                      <p:stCondLst>
                                        <p:cond delay="100"/>
                                      </p:stCondLst>
                                      <p:childTnLst>
                                        <p:animMotion origin="layout" path="M -3.33333E-6 -4.81481E-6 L 0.0073 -0.01759 " pathEditMode="relative" rAng="0" ptsTypes="AA">
                                          <p:cBhvr>
                                            <p:cTn id="16" dur="6750" fill="hold"/>
                                            <p:tgtEl>
                                              <p:spTgt spid="5"/>
                                            </p:tgtEl>
                                            <p:attrNameLst>
                                              <p:attrName>ppt_x</p:attrName>
                                              <p:attrName>ppt_y</p:attrName>
                                            </p:attrNameLst>
                                          </p:cBhvr>
                                          <p:rCtr x="365" y="-895"/>
                                        </p:animMotion>
                                      </p:childTnLst>
                                    </p:cTn>
                                  </p:par>
                                  <p:par>
                                    <p:cTn id="17" presetID="8" presetClass="emph" presetSubtype="0" repeatCount="indefinite" accel="2500" autoRev="1" fill="hold" nodeType="withEffect">
                                      <p:stCondLst>
                                        <p:cond delay="0"/>
                                      </p:stCondLst>
                                      <p:childTnLst>
                                        <p:animRot by="300000">
                                          <p:cBhvr>
                                            <p:cTn id="18" dur="3500" fill="hold"/>
                                            <p:tgtEl>
                                              <p:spTgt spid="5"/>
                                            </p:tgtEl>
                                            <p:attrNameLst>
                                              <p:attrName>r</p:attrName>
                                            </p:attrNameLst>
                                          </p:cBhvr>
                                        </p:animRot>
                                      </p:childTnLst>
                                    </p:cTn>
                                  </p:par>
                                  <p:par>
                                    <p:cTn id="19" presetID="42" presetClass="path" presetSubtype="0" repeatCount="indefinite" accel="3636" decel="4000" autoRev="1" fill="hold" nodeType="withEffect">
                                      <p:stCondLst>
                                        <p:cond delay="100"/>
                                      </p:stCondLst>
                                      <p:childTnLst>
                                        <p:animMotion origin="layout" path="M 3.33333E-6 0.00124 L 0.0118 -0.02067 " pathEditMode="relative" rAng="0" ptsTypes="AA">
                                          <p:cBhvr>
                                            <p:cTn id="20" dur="3500" fill="hold"/>
                                            <p:tgtEl>
                                              <p:spTgt spid="8"/>
                                            </p:tgtEl>
                                            <p:attrNameLst>
                                              <p:attrName>ppt_x</p:attrName>
                                              <p:attrName>ppt_y</p:attrName>
                                            </p:attrNameLst>
                                          </p:cBhvr>
                                          <p:rCtr x="590" y="-1111"/>
                                        </p:animMotion>
                                      </p:childTnLst>
                                    </p:cTn>
                                  </p:par>
                                  <p:par>
                                    <p:cTn id="21" presetID="8" presetClass="emph" presetSubtype="0" repeatCount="indefinite" accel="2500" autoRev="1" fill="hold" nodeType="withEffect">
                                      <p:stCondLst>
                                        <p:cond delay="0"/>
                                      </p:stCondLst>
                                      <p:childTnLst>
                                        <p:animRot by="300000">
                                          <p:cBhvr>
                                            <p:cTn id="22" dur="9750" fill="hold"/>
                                            <p:tgtEl>
                                              <p:spTgt spid="8"/>
                                            </p:tgtEl>
                                            <p:attrNameLst>
                                              <p:attrName>r</p:attrName>
                                            </p:attrNameLst>
                                          </p:cBhvr>
                                        </p:animRot>
                                      </p:childTnLst>
                                    </p:cTn>
                                  </p:par>
                                  <p:par>
                                    <p:cTn id="23" presetID="42" presetClass="path" presetSubtype="0" repeatCount="indefinite" accel="3636" autoRev="1" fill="hold" nodeType="withEffect">
                                      <p:stCondLst>
                                        <p:cond delay="100"/>
                                      </p:stCondLst>
                                      <p:childTnLst>
                                        <p:animMotion origin="layout" path="M 8.33333E-7 0.00123 L 0.00851 -0.03241 " pathEditMode="relative" rAng="0" ptsTypes="AA">
                                          <p:cBhvr>
                                            <p:cTn id="24" dur="3250" fill="hold"/>
                                            <p:tgtEl>
                                              <p:spTgt spid="7"/>
                                            </p:tgtEl>
                                            <p:attrNameLst>
                                              <p:attrName>ppt_x</p:attrName>
                                              <p:attrName>ppt_y</p:attrName>
                                            </p:attrNameLst>
                                          </p:cBhvr>
                                          <p:rCtr x="417" y="-1698"/>
                                        </p:animMotion>
                                      </p:childTnLst>
                                    </p:cTn>
                                  </p:par>
                                  <p:par>
                                    <p:cTn id="25" presetID="8" presetClass="emph" presetSubtype="0" repeatCount="indefinite" accel="2500" autoRev="1" fill="hold" nodeType="withEffect">
                                      <p:stCondLst>
                                        <p:cond delay="0"/>
                                      </p:stCondLst>
                                      <p:childTnLst>
                                        <p:animRot by="300000">
                                          <p:cBhvr>
                                            <p:cTn id="26" dur="8250" fill="hold"/>
                                            <p:tgtEl>
                                              <p:spTgt spid="7"/>
                                            </p:tgtEl>
                                            <p:attrNameLst>
                                              <p:attrName>r</p:attrName>
                                            </p:attrNameLst>
                                          </p:cBhvr>
                                        </p:animRot>
                                      </p:childTnLst>
                                    </p:cTn>
                                  </p:par>
                                  <p:par>
                                    <p:cTn id="27" presetID="10" presetClass="entr" presetSubtype="0" fill="hold" grpId="0" nodeType="withEffect">
                                      <p:stCondLst>
                                        <p:cond delay="80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600"/>
                                            <p:tgtEl>
                                              <p:spTgt spid="4"/>
                                            </p:tgtEl>
                                          </p:cBhvr>
                                        </p:animEffect>
                                      </p:childTnLst>
                                    </p:cTn>
                                  </p:par>
                                  <p:par>
                                    <p:cTn id="30" presetID="10" presetClass="entr" presetSubtype="0" fill="hold" grpId="0" nodeType="withEffect">
                                      <p:stCondLst>
                                        <p:cond delay="110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2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Forma&#10;&#10;Descripción generada automáticamente">
            <a:extLst>
              <a:ext uri="{FF2B5EF4-FFF2-40B4-BE49-F238E27FC236}">
                <a16:creationId xmlns:a16="http://schemas.microsoft.com/office/drawing/2014/main" id="{F2C40DD3-0FB4-7083-371E-27079241DAC3}"/>
              </a:ext>
            </a:extLst>
          </p:cNvPr>
          <p:cNvPicPr>
            <a:picLocks noChangeAspect="1"/>
          </p:cNvPicPr>
          <p:nvPr/>
        </p:nvPicPr>
        <p:blipFill rotWithShape="1">
          <a:blip r:embed="rId2">
            <a:extLst>
              <a:ext uri="{28A0092B-C50C-407E-A947-70E740481C1C}">
                <a14:useLocalDpi xmlns:a14="http://schemas.microsoft.com/office/drawing/2010/main" val="0"/>
              </a:ext>
            </a:extLst>
          </a:blip>
          <a:srcRect l="6338" t="11190" r="47314" b="12346"/>
          <a:stretch/>
        </p:blipFill>
        <p:spPr>
          <a:xfrm>
            <a:off x="7920953" y="2717322"/>
            <a:ext cx="1223046" cy="1134961"/>
          </a:xfrm>
          <a:prstGeom prst="rect">
            <a:avLst/>
          </a:prstGeom>
        </p:spPr>
      </p:pic>
      <p:pic>
        <p:nvPicPr>
          <p:cNvPr id="3" name="Imagen 2" descr="Patrón de fondo&#10;&#10;Descripción generada automáticamente con confianza baja">
            <a:extLst>
              <a:ext uri="{FF2B5EF4-FFF2-40B4-BE49-F238E27FC236}">
                <a16:creationId xmlns:a16="http://schemas.microsoft.com/office/drawing/2014/main" id="{78444BCE-AC51-0EBF-1E27-A44A5DE82FC9}"/>
              </a:ext>
            </a:extLst>
          </p:cNvPr>
          <p:cNvPicPr>
            <a:picLocks noChangeAspect="1"/>
          </p:cNvPicPr>
          <p:nvPr/>
        </p:nvPicPr>
        <p:blipFill rotWithShape="1">
          <a:blip r:embed="rId3">
            <a:extLst>
              <a:ext uri="{28A0092B-C50C-407E-A947-70E740481C1C}">
                <a14:useLocalDpi xmlns:a14="http://schemas.microsoft.com/office/drawing/2010/main" val="0"/>
              </a:ext>
            </a:extLst>
          </a:blip>
          <a:srcRect l="25298" t="16723" r="2754" b="16966"/>
          <a:stretch/>
        </p:blipFill>
        <p:spPr>
          <a:xfrm flipV="1">
            <a:off x="-171449" y="-68580"/>
            <a:ext cx="3283602" cy="1702336"/>
          </a:xfrm>
          <a:prstGeom prst="rect">
            <a:avLst/>
          </a:prstGeom>
        </p:spPr>
      </p:pic>
      <p:pic>
        <p:nvPicPr>
          <p:cNvPr id="6" name="Imagen 5" descr="Icono&#10;&#10;Descripción generada automáticamente">
            <a:extLst>
              <a:ext uri="{FF2B5EF4-FFF2-40B4-BE49-F238E27FC236}">
                <a16:creationId xmlns:a16="http://schemas.microsoft.com/office/drawing/2014/main" id="{FC5252B5-042A-050D-A4A9-CE2C7BFE6231}"/>
              </a:ext>
            </a:extLst>
          </p:cNvPr>
          <p:cNvPicPr>
            <a:picLocks noChangeAspect="1"/>
          </p:cNvPicPr>
          <p:nvPr/>
        </p:nvPicPr>
        <p:blipFill rotWithShape="1">
          <a:blip r:embed="rId4">
            <a:extLst>
              <a:ext uri="{28A0092B-C50C-407E-A947-70E740481C1C}">
                <a14:useLocalDpi xmlns:a14="http://schemas.microsoft.com/office/drawing/2010/main" val="0"/>
              </a:ext>
            </a:extLst>
          </a:blip>
          <a:srcRect l="48803" t="24065" r="2121" b="27656"/>
          <a:stretch/>
        </p:blipFill>
        <p:spPr>
          <a:xfrm flipV="1">
            <a:off x="-156282" y="-215983"/>
            <a:ext cx="1832919" cy="1014256"/>
          </a:xfrm>
          <a:prstGeom prst="rect">
            <a:avLst/>
          </a:prstGeom>
        </p:spPr>
      </p:pic>
      <p:pic>
        <p:nvPicPr>
          <p:cNvPr id="7" name="Imagen 6" descr="Un dibujo de un animal&#10;&#10;Descripción generada automáticamente con confianza baja">
            <a:extLst>
              <a:ext uri="{FF2B5EF4-FFF2-40B4-BE49-F238E27FC236}">
                <a16:creationId xmlns:a16="http://schemas.microsoft.com/office/drawing/2014/main" id="{5EACE198-8088-997F-FD46-02F8E53370E2}"/>
              </a:ext>
            </a:extLst>
          </p:cNvPr>
          <p:cNvPicPr>
            <a:picLocks noChangeAspect="1"/>
          </p:cNvPicPr>
          <p:nvPr/>
        </p:nvPicPr>
        <p:blipFill rotWithShape="1">
          <a:blip r:embed="rId5">
            <a:extLst>
              <a:ext uri="{28A0092B-C50C-407E-A947-70E740481C1C}">
                <a14:useLocalDpi xmlns:a14="http://schemas.microsoft.com/office/drawing/2010/main" val="0"/>
              </a:ext>
            </a:extLst>
          </a:blip>
          <a:srcRect l="1079" t="39961" r="62780" b="21464"/>
          <a:stretch/>
        </p:blipFill>
        <p:spPr>
          <a:xfrm>
            <a:off x="5980573" y="3324297"/>
            <a:ext cx="3163425" cy="1899213"/>
          </a:xfrm>
          <a:prstGeom prst="rect">
            <a:avLst/>
          </a:prstGeom>
        </p:spPr>
      </p:pic>
      <p:pic>
        <p:nvPicPr>
          <p:cNvPr id="9" name="Imagen 8" descr="Dibujo de una persona&#10;&#10;Descripción generada automáticamente con confianza media">
            <a:extLst>
              <a:ext uri="{FF2B5EF4-FFF2-40B4-BE49-F238E27FC236}">
                <a16:creationId xmlns:a16="http://schemas.microsoft.com/office/drawing/2014/main" id="{B5CD2A73-C90A-A1B8-BED4-05152A691587}"/>
              </a:ext>
            </a:extLst>
          </p:cNvPr>
          <p:cNvPicPr>
            <a:picLocks noChangeAspect="1"/>
          </p:cNvPicPr>
          <p:nvPr/>
        </p:nvPicPr>
        <p:blipFill rotWithShape="1">
          <a:blip r:embed="rId6">
            <a:extLst>
              <a:ext uri="{28A0092B-C50C-407E-A947-70E740481C1C}">
                <a14:useLocalDpi xmlns:a14="http://schemas.microsoft.com/office/drawing/2010/main" val="0"/>
              </a:ext>
            </a:extLst>
          </a:blip>
          <a:srcRect t="3625" r="53804" b="34414"/>
          <a:stretch/>
        </p:blipFill>
        <p:spPr>
          <a:xfrm>
            <a:off x="6752508" y="3284803"/>
            <a:ext cx="2463658" cy="1858697"/>
          </a:xfrm>
          <a:prstGeom prst="rect">
            <a:avLst/>
          </a:prstGeom>
        </p:spPr>
      </p:pic>
      <p:sp>
        <p:nvSpPr>
          <p:cNvPr id="4" name="Title 3">
            <a:extLst>
              <a:ext uri="{FF2B5EF4-FFF2-40B4-BE49-F238E27FC236}">
                <a16:creationId xmlns:a16="http://schemas.microsoft.com/office/drawing/2014/main" id="{FE7DD147-0A38-4E87-9D9A-1D9976EF17CE}"/>
              </a:ext>
            </a:extLst>
          </p:cNvPr>
          <p:cNvSpPr>
            <a:spLocks noGrp="1"/>
          </p:cNvSpPr>
          <p:nvPr>
            <p:ph type="ctrTitle"/>
          </p:nvPr>
        </p:nvSpPr>
        <p:spPr>
          <a:xfrm>
            <a:off x="1493277" y="1840757"/>
            <a:ext cx="6148003" cy="2325085"/>
          </a:xfrm>
        </p:spPr>
        <p:txBody>
          <a:bodyPr/>
          <a:lstStyle/>
          <a:p>
            <a:r>
              <a:rPr lang="en-US" sz="9600" b="1" dirty="0"/>
              <a:t>Data </a:t>
            </a:r>
            <a:r>
              <a:rPr lang="en-US" sz="9600" b="1" dirty="0" err="1"/>
              <a:t>prepration</a:t>
            </a:r>
            <a:endParaRPr lang="en-US" sz="9600" dirty="0"/>
          </a:p>
        </p:txBody>
      </p:sp>
      <p:sp>
        <p:nvSpPr>
          <p:cNvPr id="5" name="Text Placeholder 4">
            <a:extLst>
              <a:ext uri="{FF2B5EF4-FFF2-40B4-BE49-F238E27FC236}">
                <a16:creationId xmlns:a16="http://schemas.microsoft.com/office/drawing/2014/main" id="{DD3B961B-AA6F-44A9-9907-E12FC2E32240}"/>
              </a:ext>
            </a:extLst>
          </p:cNvPr>
          <p:cNvSpPr>
            <a:spLocks noGrp="1"/>
          </p:cNvSpPr>
          <p:nvPr>
            <p:ph type="subTitle" idx="1"/>
          </p:nvPr>
        </p:nvSpPr>
        <p:spPr>
          <a:xfrm>
            <a:off x="3171789" y="3963639"/>
            <a:ext cx="2788180" cy="529090"/>
          </a:xfrm>
        </p:spPr>
        <p:txBody>
          <a:bodyPr>
            <a:noAutofit/>
          </a:bodyPr>
          <a:lstStyle/>
          <a:p>
            <a:r>
              <a:rPr lang="en-US" dirty="0"/>
              <a:t>How does the data look?</a:t>
            </a:r>
          </a:p>
        </p:txBody>
      </p:sp>
      <p:sp>
        <p:nvSpPr>
          <p:cNvPr id="8" name="Text Placeholder 7">
            <a:extLst>
              <a:ext uri="{FF2B5EF4-FFF2-40B4-BE49-F238E27FC236}">
                <a16:creationId xmlns:a16="http://schemas.microsoft.com/office/drawing/2014/main" id="{64D68E61-016F-4F06-8E47-3BB96B0309F9}"/>
              </a:ext>
            </a:extLst>
          </p:cNvPr>
          <p:cNvSpPr>
            <a:spLocks noGrp="1"/>
          </p:cNvSpPr>
          <p:nvPr>
            <p:ph type="body" idx="10"/>
          </p:nvPr>
        </p:nvSpPr>
        <p:spPr/>
        <p:txBody>
          <a:bodyPr anchor="ctr"/>
          <a:lstStyle/>
          <a:p>
            <a:pPr>
              <a:lnSpc>
                <a:spcPct val="80000"/>
              </a:lnSpc>
            </a:pPr>
            <a:r>
              <a:rPr lang="en-US" sz="8800" dirty="0"/>
              <a:t>02</a:t>
            </a:r>
          </a:p>
        </p:txBody>
      </p:sp>
      <p:pic>
        <p:nvPicPr>
          <p:cNvPr id="15" name="Imagen 14" descr="Imagen que contiene Gráfico circular&#10;&#10;Descripción generada automáticamente">
            <a:extLst>
              <a:ext uri="{FF2B5EF4-FFF2-40B4-BE49-F238E27FC236}">
                <a16:creationId xmlns:a16="http://schemas.microsoft.com/office/drawing/2014/main" id="{41E0F4B5-83D5-81F9-D16E-BFEC6113F8CD}"/>
              </a:ext>
            </a:extLst>
          </p:cNvPr>
          <p:cNvPicPr>
            <a:picLocks noChangeAspect="1"/>
          </p:cNvPicPr>
          <p:nvPr/>
        </p:nvPicPr>
        <p:blipFill rotWithShape="1">
          <a:blip r:embed="rId7">
            <a:extLst>
              <a:ext uri="{28A0092B-C50C-407E-A947-70E740481C1C}">
                <a14:useLocalDpi xmlns:a14="http://schemas.microsoft.com/office/drawing/2010/main" val="0"/>
              </a:ext>
            </a:extLst>
          </a:blip>
          <a:srcRect l="7850" t="14258" r="3883" b="15917"/>
          <a:stretch/>
        </p:blipFill>
        <p:spPr>
          <a:xfrm rot="17969043">
            <a:off x="-789033" y="3688811"/>
            <a:ext cx="2477967" cy="1102610"/>
          </a:xfrm>
          <a:prstGeom prst="rect">
            <a:avLst/>
          </a:prstGeom>
        </p:spPr>
      </p:pic>
      <p:pic>
        <p:nvPicPr>
          <p:cNvPr id="17" name="Imagen 16" descr="Círculo&#10;&#10;Descripción generada automáticamente">
            <a:extLst>
              <a:ext uri="{FF2B5EF4-FFF2-40B4-BE49-F238E27FC236}">
                <a16:creationId xmlns:a16="http://schemas.microsoft.com/office/drawing/2014/main" id="{80D10D1F-A34B-F59E-0925-BDA9E197E11F}"/>
              </a:ext>
            </a:extLst>
          </p:cNvPr>
          <p:cNvPicPr>
            <a:picLocks noChangeAspect="1"/>
          </p:cNvPicPr>
          <p:nvPr/>
        </p:nvPicPr>
        <p:blipFill rotWithShape="1">
          <a:blip r:embed="rId8">
            <a:extLst>
              <a:ext uri="{28A0092B-C50C-407E-A947-70E740481C1C}">
                <a14:useLocalDpi xmlns:a14="http://schemas.microsoft.com/office/drawing/2010/main" val="0"/>
              </a:ext>
            </a:extLst>
          </a:blip>
          <a:srcRect l="26300" t="6535" r="24866" b="6900"/>
          <a:stretch/>
        </p:blipFill>
        <p:spPr>
          <a:xfrm>
            <a:off x="341488" y="1076751"/>
            <a:ext cx="801545" cy="799242"/>
          </a:xfrm>
          <a:prstGeom prst="rect">
            <a:avLst/>
          </a:prstGeom>
        </p:spPr>
      </p:pic>
      <p:pic>
        <p:nvPicPr>
          <p:cNvPr id="19" name="Imagen 18" descr="Imagen que contiene Forma&#10;&#10;Descripción generada automáticamente">
            <a:extLst>
              <a:ext uri="{FF2B5EF4-FFF2-40B4-BE49-F238E27FC236}">
                <a16:creationId xmlns:a16="http://schemas.microsoft.com/office/drawing/2014/main" id="{C7F49B56-7AD9-FD06-4831-7F0F265D5FD5}"/>
              </a:ext>
            </a:extLst>
          </p:cNvPr>
          <p:cNvPicPr>
            <a:picLocks noChangeAspect="1"/>
          </p:cNvPicPr>
          <p:nvPr/>
        </p:nvPicPr>
        <p:blipFill rotWithShape="1">
          <a:blip r:embed="rId9">
            <a:extLst>
              <a:ext uri="{28A0092B-C50C-407E-A947-70E740481C1C}">
                <a14:useLocalDpi xmlns:a14="http://schemas.microsoft.com/office/drawing/2010/main" val="0"/>
              </a:ext>
            </a:extLst>
          </a:blip>
          <a:srcRect l="26800" t="4583" r="22933" b="6607"/>
          <a:stretch/>
        </p:blipFill>
        <p:spPr>
          <a:xfrm>
            <a:off x="7382585" y="-1151886"/>
            <a:ext cx="2300037" cy="2285787"/>
          </a:xfrm>
          <a:prstGeom prst="rect">
            <a:avLst/>
          </a:prstGeom>
        </p:spPr>
      </p:pic>
      <p:pic>
        <p:nvPicPr>
          <p:cNvPr id="20" name="Imagen 19" descr="Icono&#10;&#10;Descripción generada automáticamente">
            <a:extLst>
              <a:ext uri="{FF2B5EF4-FFF2-40B4-BE49-F238E27FC236}">
                <a16:creationId xmlns:a16="http://schemas.microsoft.com/office/drawing/2014/main" id="{F95500FF-5F15-A707-A8B0-D6BB4B4CF0D8}"/>
              </a:ext>
            </a:extLst>
          </p:cNvPr>
          <p:cNvPicPr>
            <a:picLocks noChangeAspect="1"/>
          </p:cNvPicPr>
          <p:nvPr/>
        </p:nvPicPr>
        <p:blipFill rotWithShape="1">
          <a:blip r:embed="rId10">
            <a:extLst>
              <a:ext uri="{28A0092B-C50C-407E-A947-70E740481C1C}">
                <a14:useLocalDpi xmlns:a14="http://schemas.microsoft.com/office/drawing/2010/main" val="0"/>
              </a:ext>
            </a:extLst>
          </a:blip>
          <a:srcRect l="2783" t="14022" r="5733" b="13919"/>
          <a:stretch/>
        </p:blipFill>
        <p:spPr>
          <a:xfrm rot="20639185">
            <a:off x="-354108" y="4382203"/>
            <a:ext cx="1955286" cy="866325"/>
          </a:xfrm>
          <a:prstGeom prst="rect">
            <a:avLst/>
          </a:prstGeom>
        </p:spPr>
      </p:pic>
      <p:pic>
        <p:nvPicPr>
          <p:cNvPr id="21" name="Imagen 20" descr="Imagen que contiene luz, lámpara&#10;&#10;Descripción generada automáticamente">
            <a:extLst>
              <a:ext uri="{FF2B5EF4-FFF2-40B4-BE49-F238E27FC236}">
                <a16:creationId xmlns:a16="http://schemas.microsoft.com/office/drawing/2014/main" id="{5BEF0C80-96ED-ACA3-1509-73CBAD54B156}"/>
              </a:ext>
            </a:extLst>
          </p:cNvPr>
          <p:cNvPicPr>
            <a:picLocks noChangeAspect="1"/>
          </p:cNvPicPr>
          <p:nvPr/>
        </p:nvPicPr>
        <p:blipFill rotWithShape="1">
          <a:blip r:embed="rId11">
            <a:extLst>
              <a:ext uri="{28A0092B-C50C-407E-A947-70E740481C1C}">
                <a14:useLocalDpi xmlns:a14="http://schemas.microsoft.com/office/drawing/2010/main" val="0"/>
              </a:ext>
            </a:extLst>
          </a:blip>
          <a:srcRect l="24850" t="6158" r="23333" b="5607"/>
          <a:stretch/>
        </p:blipFill>
        <p:spPr>
          <a:xfrm>
            <a:off x="980564" y="3614794"/>
            <a:ext cx="471505" cy="451627"/>
          </a:xfrm>
          <a:prstGeom prst="rect">
            <a:avLst/>
          </a:prstGeom>
        </p:spPr>
      </p:pic>
      <p:sp>
        <p:nvSpPr>
          <p:cNvPr id="23" name="Elipse 22">
            <a:extLst>
              <a:ext uri="{FF2B5EF4-FFF2-40B4-BE49-F238E27FC236}">
                <a16:creationId xmlns:a16="http://schemas.microsoft.com/office/drawing/2014/main" id="{112AC5FB-292F-AF20-3273-D5F7C2185005}"/>
              </a:ext>
            </a:extLst>
          </p:cNvPr>
          <p:cNvSpPr/>
          <p:nvPr/>
        </p:nvSpPr>
        <p:spPr>
          <a:xfrm>
            <a:off x="13407807" y="4655444"/>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28" name="Grupo 27">
            <a:extLst>
              <a:ext uri="{FF2B5EF4-FFF2-40B4-BE49-F238E27FC236}">
                <a16:creationId xmlns:a16="http://schemas.microsoft.com/office/drawing/2014/main" id="{8168F1AF-FF19-5CE0-ACFA-FC1FAEC94904}"/>
              </a:ext>
            </a:extLst>
          </p:cNvPr>
          <p:cNvGrpSpPr/>
          <p:nvPr/>
        </p:nvGrpSpPr>
        <p:grpSpPr>
          <a:xfrm>
            <a:off x="479578" y="1325239"/>
            <a:ext cx="7725988" cy="3135952"/>
            <a:chOff x="353635" y="1274118"/>
            <a:chExt cx="7977874" cy="3238193"/>
          </a:xfrm>
        </p:grpSpPr>
        <p:sp>
          <p:nvSpPr>
            <p:cNvPr id="10" name="Rectángulo 9">
              <a:extLst>
                <a:ext uri="{FF2B5EF4-FFF2-40B4-BE49-F238E27FC236}">
                  <a16:creationId xmlns:a16="http://schemas.microsoft.com/office/drawing/2014/main" id="{013A0A0C-768A-103F-9788-31DBF077BFF4}"/>
                </a:ext>
              </a:extLst>
            </p:cNvPr>
            <p:cNvSpPr/>
            <p:nvPr/>
          </p:nvSpPr>
          <p:spPr>
            <a:xfrm>
              <a:off x="353635" y="2349689"/>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Elipse 10">
              <a:extLst>
                <a:ext uri="{FF2B5EF4-FFF2-40B4-BE49-F238E27FC236}">
                  <a16:creationId xmlns:a16="http://schemas.microsoft.com/office/drawing/2014/main" id="{58D7E544-DC0C-C77B-8580-CAE9813CF86B}"/>
                </a:ext>
              </a:extLst>
            </p:cNvPr>
            <p:cNvSpPr/>
            <p:nvPr/>
          </p:nvSpPr>
          <p:spPr>
            <a:xfrm>
              <a:off x="1338442" y="2358303"/>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Elipse 12">
              <a:extLst>
                <a:ext uri="{FF2B5EF4-FFF2-40B4-BE49-F238E27FC236}">
                  <a16:creationId xmlns:a16="http://schemas.microsoft.com/office/drawing/2014/main" id="{0060FA3F-4E9E-249A-5455-536C4A71EDFC}"/>
                </a:ext>
              </a:extLst>
            </p:cNvPr>
            <p:cNvSpPr/>
            <p:nvPr/>
          </p:nvSpPr>
          <p:spPr>
            <a:xfrm>
              <a:off x="1498925" y="1274118"/>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443307E2-2F1E-6FD3-F1B1-9D1DD0C21CD9}"/>
                </a:ext>
              </a:extLst>
            </p:cNvPr>
            <p:cNvSpPr/>
            <p:nvPr/>
          </p:nvSpPr>
          <p:spPr>
            <a:xfrm>
              <a:off x="1639948" y="2631744"/>
              <a:ext cx="85578" cy="855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Elipse 15">
              <a:extLst>
                <a:ext uri="{FF2B5EF4-FFF2-40B4-BE49-F238E27FC236}">
                  <a16:creationId xmlns:a16="http://schemas.microsoft.com/office/drawing/2014/main" id="{8422F606-6846-2810-C0AA-DCDE5A4FC325}"/>
                </a:ext>
              </a:extLst>
            </p:cNvPr>
            <p:cNvSpPr/>
            <p:nvPr/>
          </p:nvSpPr>
          <p:spPr>
            <a:xfrm>
              <a:off x="7106255" y="1700791"/>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Elipse 21">
              <a:extLst>
                <a:ext uri="{FF2B5EF4-FFF2-40B4-BE49-F238E27FC236}">
                  <a16:creationId xmlns:a16="http://schemas.microsoft.com/office/drawing/2014/main" id="{7567F1F1-DB0D-5FC5-18D4-19A9916A379B}"/>
                </a:ext>
              </a:extLst>
            </p:cNvPr>
            <p:cNvSpPr/>
            <p:nvPr/>
          </p:nvSpPr>
          <p:spPr>
            <a:xfrm>
              <a:off x="7604339" y="3866477"/>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a:extLst>
                <a:ext uri="{FF2B5EF4-FFF2-40B4-BE49-F238E27FC236}">
                  <a16:creationId xmlns:a16="http://schemas.microsoft.com/office/drawing/2014/main" id="{5FB70843-6506-4AD3-0AEC-754F6F42C3DF}"/>
                </a:ext>
              </a:extLst>
            </p:cNvPr>
            <p:cNvSpPr/>
            <p:nvPr/>
          </p:nvSpPr>
          <p:spPr>
            <a:xfrm>
              <a:off x="7756739" y="2510730"/>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Rectángulo 24">
              <a:extLst>
                <a:ext uri="{FF2B5EF4-FFF2-40B4-BE49-F238E27FC236}">
                  <a16:creationId xmlns:a16="http://schemas.microsoft.com/office/drawing/2014/main" id="{5FF43F78-8087-7207-A9F4-F0530FFFBDF6}"/>
                </a:ext>
              </a:extLst>
            </p:cNvPr>
            <p:cNvSpPr/>
            <p:nvPr/>
          </p:nvSpPr>
          <p:spPr>
            <a:xfrm>
              <a:off x="8245931" y="1556293"/>
              <a:ext cx="85578" cy="855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B34D7C7C-0EA5-1847-6DEC-93E82047218F}"/>
                </a:ext>
              </a:extLst>
            </p:cNvPr>
            <p:cNvSpPr/>
            <p:nvPr/>
          </p:nvSpPr>
          <p:spPr>
            <a:xfrm>
              <a:off x="1868805" y="4431222"/>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147003545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8" dur="5250" fill="hold"/>
                                            <p:tgtEl>
                                              <p:spTgt spid="19"/>
                                            </p:tgtEl>
                                            <p:attrNameLst>
                                              <p:attrName>ppt_x</p:attrName>
                                              <p:attrName>ppt_y</p:attrName>
                                            </p:attrNameLst>
                                          </p:cBhvr>
                                          <p:rCtr x="17" y="2531"/>
                                        </p:animMotion>
                                      </p:childTnLst>
                                    </p:cTn>
                                  </p:par>
                                  <p:par>
                                    <p:cTn id="9"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0" dur="3250" fill="hold"/>
                                            <p:tgtEl>
                                              <p:spTgt spid="17"/>
                                            </p:tgtEl>
                                            <p:attrNameLst>
                                              <p:attrName>ppt_x</p:attrName>
                                              <p:attrName>ppt_y</p:attrName>
                                            </p:attrNameLst>
                                          </p:cBhvr>
                                          <p:rCtr x="0" y="3827"/>
                                        </p:animMotion>
                                      </p:childTnLst>
                                    </p:cTn>
                                  </p:par>
                                  <p:par>
                                    <p:cTn id="11" presetID="42" presetClass="path" presetSubtype="0" repeatCount="indefinite" accel="10000" decel="10000" autoRev="1" fill="hold" nodeType="withEffect">
                                      <p:stCondLst>
                                        <p:cond delay="0"/>
                                      </p:stCondLst>
                                      <p:childTnLst>
                                        <p:animMotion origin="layout" path="M 8.33333E-7 2.22222E-6 L 0.00035 0.05031 " pathEditMode="relative" rAng="0" ptsTypes="AA">
                                          <p:cBhvr>
                                            <p:cTn id="12" dur="2500" fill="hold"/>
                                            <p:tgtEl>
                                              <p:spTgt spid="21"/>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5500" fill="hold"/>
                                            <p:tgtEl>
                                              <p:spTgt spid="2"/>
                                            </p:tgtEl>
                                            <p:attrNameLst>
                                              <p:attrName>ppt_x</p:attrName>
                                              <p:attrName>ppt_y</p:attrName>
                                            </p:attrNameLst>
                                          </p:cBhvr>
                                          <p:rCtr x="3559" y="31"/>
                                        </p:animMotion>
                                      </p:childTnLst>
                                    </p:cTn>
                                  </p:par>
                                  <p:par>
                                    <p:cTn id="15" presetID="42" presetClass="path" presetSubtype="0" repeatCount="indefinite" accel="3636" autoRev="1" fill="hold" nodeType="withEffect" p14:presetBounceEnd="5091">
                                      <p:stCondLst>
                                        <p:cond delay="100"/>
                                      </p:stCondLst>
                                      <p:childTnLst>
                                        <p:animMotion origin="layout" path="M 2.77778E-7 0.00124 L 0.01337 0.03056 " pathEditMode="relative" rAng="0" ptsTypes="AA" p14:bounceEnd="5091">
                                          <p:cBhvr>
                                            <p:cTn id="16" dur="6750" fill="hold"/>
                                            <p:tgtEl>
                                              <p:spTgt spid="7"/>
                                            </p:tgtEl>
                                            <p:attrNameLst>
                                              <p:attrName>ppt_x</p:attrName>
                                              <p:attrName>ppt_y</p:attrName>
                                            </p:attrNameLst>
                                          </p:cBhvr>
                                          <p:rCtr x="660" y="1451"/>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3500" fill="hold"/>
                                            <p:tgtEl>
                                              <p:spTgt spid="7"/>
                                            </p:tgtEl>
                                            <p:attrNameLst>
                                              <p:attrName>r</p:attrName>
                                            </p:attrNameLst>
                                          </p:cBhvr>
                                        </p:animRot>
                                      </p:childTnLst>
                                    </p:cTn>
                                  </p:par>
                                  <p:par>
                                    <p:cTn id="19" presetID="42" presetClass="path" presetSubtype="0" repeatCount="indefinite" accel="3636" autoRev="1" fill="hold" nodeType="withEffect" p14:presetBounceEnd="5091">
                                      <p:stCondLst>
                                        <p:cond delay="100"/>
                                      </p:stCondLst>
                                      <p:childTnLst>
                                        <p:animMotion origin="layout" path="M -2.77778E-7 0.00123 L 0.01337 0.03055 " pathEditMode="relative" rAng="0" ptsTypes="AA" p14:bounceEnd="5091">
                                          <p:cBhvr>
                                            <p:cTn id="20" dur="3250" fill="hold"/>
                                            <p:tgtEl>
                                              <p:spTgt spid="9"/>
                                            </p:tgtEl>
                                            <p:attrNameLst>
                                              <p:attrName>ppt_x</p:attrName>
                                              <p:attrName>ppt_y</p:attrName>
                                            </p:attrNameLst>
                                          </p:cBhvr>
                                          <p:rCtr x="660" y="1451"/>
                                        </p:animMotion>
                                      </p:childTnLst>
                                    </p:cTn>
                                  </p:par>
                                  <p:par>
                                    <p:cTn id="21" presetID="8" presetClass="emph" presetSubtype="0" repeatCount="indefinite" accel="2500" autoRev="1" fill="hold" nodeType="withEffect" p14:presetBounceEnd="3500">
                                      <p:stCondLst>
                                        <p:cond delay="0"/>
                                      </p:stCondLst>
                                      <p:childTnLst>
                                        <p:animRot by="300000" p14:bounceEnd="3500">
                                          <p:cBhvr>
                                            <p:cTn id="22" dur="8250" fill="hold"/>
                                            <p:tgtEl>
                                              <p:spTgt spid="9"/>
                                            </p:tgtEl>
                                            <p:attrNameLst>
                                              <p:attrName>r</p:attrName>
                                            </p:attrNameLst>
                                          </p:cBhvr>
                                        </p:animRot>
                                      </p:childTnLst>
                                    </p:cTn>
                                  </p:par>
                                  <p:par>
                                    <p:cTn id="23" presetID="42" presetClass="path" presetSubtype="0" repeatCount="indefinite" accel="9000" decel="8000" autoRev="1" fill="hold" nodeType="withEffect">
                                      <p:stCondLst>
                                        <p:cond delay="100"/>
                                      </p:stCondLst>
                                      <p:childTnLst>
                                        <p:animMotion origin="layout" path="M 2.77778E-7 -1.48148E-6 L 0.00677 -0.0179 " pathEditMode="relative" rAng="0" ptsTypes="AA">
                                          <p:cBhvr>
                                            <p:cTn id="24" dur="2750" fill="hold"/>
                                            <p:tgtEl>
                                              <p:spTgt spid="6"/>
                                            </p:tgtEl>
                                            <p:attrNameLst>
                                              <p:attrName>ppt_x</p:attrName>
                                              <p:attrName>ppt_y</p:attrName>
                                            </p:attrNameLst>
                                          </p:cBhvr>
                                          <p:rCtr x="330" y="-895"/>
                                        </p:animMotion>
                                      </p:childTnLst>
                                    </p:cTn>
                                  </p:par>
                                  <p:par>
                                    <p:cTn id="25" presetID="8" presetClass="emph" presetSubtype="0" repeatCount="indefinite" accel="2500" autoRev="1" fill="hold" nodeType="withEffect" p14:presetBounceEnd="3500">
                                      <p:stCondLst>
                                        <p:cond delay="0"/>
                                      </p:stCondLst>
                                      <p:childTnLst>
                                        <p:animRot by="300000" p14:bounceEnd="3500">
                                          <p:cBhvr>
                                            <p:cTn id="26" dur="6750" fill="hold"/>
                                            <p:tgtEl>
                                              <p:spTgt spid="6"/>
                                            </p:tgtEl>
                                            <p:attrNameLst>
                                              <p:attrName>r</p:attrName>
                                            </p:attrNameLst>
                                          </p:cBhvr>
                                        </p:animRot>
                                      </p:childTnLst>
                                    </p:cTn>
                                  </p:par>
                                  <p:par>
                                    <p:cTn id="27" presetID="42" presetClass="path" presetSubtype="0" repeatCount="indefinite" accel="3636" decel="4000" autoRev="1" fill="hold" nodeType="withEffect">
                                      <p:stCondLst>
                                        <p:cond delay="100"/>
                                      </p:stCondLst>
                                      <p:childTnLst>
                                        <p:animMotion origin="layout" path="M -3.88889E-6 -4.93827E-7 L 0.00539 -0.01049 " pathEditMode="relative" rAng="0" ptsTypes="AA">
                                          <p:cBhvr>
                                            <p:cTn id="28" dur="4500" fill="hold"/>
                                            <p:tgtEl>
                                              <p:spTgt spid="3"/>
                                            </p:tgtEl>
                                            <p:attrNameLst>
                                              <p:attrName>ppt_x</p:attrName>
                                              <p:attrName>ppt_y</p:attrName>
                                            </p:attrNameLst>
                                          </p:cBhvr>
                                          <p:rCtr x="260" y="-525"/>
                                        </p:animMotion>
                                      </p:childTnLst>
                                    </p:cTn>
                                  </p:par>
                                  <p:par>
                                    <p:cTn id="29" presetID="8" presetClass="emph" presetSubtype="0" repeatCount="indefinite" accel="2500" autoRev="1" fill="hold" nodeType="withEffect" p14:presetBounceEnd="3500">
                                      <p:stCondLst>
                                        <p:cond delay="0"/>
                                      </p:stCondLst>
                                      <p:childTnLst>
                                        <p:animRot by="300000" p14:bounceEnd="3500">
                                          <p:cBhvr>
                                            <p:cTn id="30" dur="3500" fill="hold"/>
                                            <p:tgtEl>
                                              <p:spTgt spid="3"/>
                                            </p:tgtEl>
                                            <p:attrNameLst>
                                              <p:attrName>r</p:attrName>
                                            </p:attrNameLst>
                                          </p:cBhvr>
                                        </p:animRot>
                                      </p:childTnLst>
                                    </p:cTn>
                                  </p:par>
                                  <p:par>
                                    <p:cTn id="31" presetID="8" presetClass="emph" presetSubtype="0" repeatCount="indefinite" accel="8000" decel="9000" autoRev="1" fill="hold" nodeType="withEffect">
                                      <p:stCondLst>
                                        <p:cond delay="0"/>
                                      </p:stCondLst>
                                      <p:childTnLst>
                                        <p:animRot by="600000">
                                          <p:cBhvr>
                                            <p:cTn id="32" dur="4000" fill="hold"/>
                                            <p:tgtEl>
                                              <p:spTgt spid="15"/>
                                            </p:tgtEl>
                                            <p:attrNameLst>
                                              <p:attrName>r</p:attrName>
                                            </p:attrNameLst>
                                          </p:cBhvr>
                                        </p:animRot>
                                      </p:childTnLst>
                                    </p:cTn>
                                  </p:par>
                                  <p:par>
                                    <p:cTn id="33"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34" dur="4000" fill="hold"/>
                                            <p:tgtEl>
                                              <p:spTgt spid="15"/>
                                            </p:tgtEl>
                                            <p:attrNameLst>
                                              <p:attrName>ppt_x</p:attrName>
                                              <p:attrName>ppt_y</p:attrName>
                                            </p:attrNameLst>
                                          </p:cBhvr>
                                          <p:rCtr x="0" y="1975"/>
                                        </p:animMotion>
                                      </p:childTnLst>
                                    </p:cTn>
                                  </p:par>
                                  <p:par>
                                    <p:cTn id="35" presetID="8" presetClass="emph" presetSubtype="0" repeatCount="indefinite" accel="8000" decel="9000" autoRev="1" fill="hold" nodeType="withEffect">
                                      <p:stCondLst>
                                        <p:cond delay="0"/>
                                      </p:stCondLst>
                                      <p:childTnLst>
                                        <p:animRot by="600000">
                                          <p:cBhvr>
                                            <p:cTn id="36" dur="2500" fill="hold"/>
                                            <p:tgtEl>
                                              <p:spTgt spid="20"/>
                                            </p:tgtEl>
                                            <p:attrNameLst>
                                              <p:attrName>r</p:attrName>
                                            </p:attrNameLst>
                                          </p:cBhvr>
                                        </p:animRot>
                                      </p:childTnLst>
                                    </p:cTn>
                                  </p:par>
                                  <p:par>
                                    <p:cTn id="37" presetID="42" presetClass="path" presetSubtype="0" repeatCount="indefinite" accel="8000" decel="9000" autoRev="1" fill="hold" nodeType="withEffect">
                                      <p:stCondLst>
                                        <p:cond delay="0"/>
                                      </p:stCondLst>
                                      <p:childTnLst>
                                        <p:animMotion origin="layout" path="M 8.33333E-7 -0.00185 L 8.33333E-7 0.03766 " pathEditMode="relative" rAng="0" ptsTypes="AA">
                                          <p:cBhvr>
                                            <p:cTn id="38" dur="2750" fill="hold"/>
                                            <p:tgtEl>
                                              <p:spTgt spid="20"/>
                                            </p:tgtEl>
                                            <p:attrNameLst>
                                              <p:attrName>ppt_x</p:attrName>
                                              <p:attrName>ppt_y</p:attrName>
                                            </p:attrNameLst>
                                          </p:cBhvr>
                                          <p:rCtr x="0" y="1975"/>
                                        </p:animMotion>
                                      </p:childTnLst>
                                    </p:cTn>
                                  </p:par>
                                  <p:par>
                                    <p:cTn id="39" presetID="10" presetClass="entr" presetSubtype="0" fill="hold" grpId="0" nodeType="withEffect">
                                      <p:stCondLst>
                                        <p:cond delay="80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600"/>
                                            <p:tgtEl>
                                              <p:spTgt spid="4"/>
                                            </p:tgtEl>
                                          </p:cBhvr>
                                        </p:animEffect>
                                      </p:childTnLst>
                                    </p:cTn>
                                  </p:par>
                                  <p:par>
                                    <p:cTn id="42" presetID="10" presetClass="entr" presetSubtype="0" fill="hold" grpId="0" nodeType="withEffect">
                                      <p:stCondLst>
                                        <p:cond delay="110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1200"/>
                                            <p:tgtEl>
                                              <p:spTgt spid="5"/>
                                            </p:tgtEl>
                                          </p:cBhvr>
                                        </p:animEffect>
                                      </p:childTnLst>
                                    </p:cTn>
                                  </p:par>
                                  <p:par>
                                    <p:cTn id="45" presetID="10" presetClass="entr" presetSubtype="0" fill="hold" grpId="0" nodeType="withEffect">
                                      <p:stCondLst>
                                        <p:cond delay="80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6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8" dur="5250" fill="hold"/>
                                            <p:tgtEl>
                                              <p:spTgt spid="19"/>
                                            </p:tgtEl>
                                            <p:attrNameLst>
                                              <p:attrName>ppt_x</p:attrName>
                                              <p:attrName>ppt_y</p:attrName>
                                            </p:attrNameLst>
                                          </p:cBhvr>
                                          <p:rCtr x="17" y="2531"/>
                                        </p:animMotion>
                                      </p:childTnLst>
                                    </p:cTn>
                                  </p:par>
                                  <p:par>
                                    <p:cTn id="9"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0" dur="3250" fill="hold"/>
                                            <p:tgtEl>
                                              <p:spTgt spid="17"/>
                                            </p:tgtEl>
                                            <p:attrNameLst>
                                              <p:attrName>ppt_x</p:attrName>
                                              <p:attrName>ppt_y</p:attrName>
                                            </p:attrNameLst>
                                          </p:cBhvr>
                                          <p:rCtr x="0" y="3827"/>
                                        </p:animMotion>
                                      </p:childTnLst>
                                    </p:cTn>
                                  </p:par>
                                  <p:par>
                                    <p:cTn id="11" presetID="42" presetClass="path" presetSubtype="0" repeatCount="indefinite" accel="10000" decel="10000" autoRev="1" fill="hold" nodeType="withEffect">
                                      <p:stCondLst>
                                        <p:cond delay="0"/>
                                      </p:stCondLst>
                                      <p:childTnLst>
                                        <p:animMotion origin="layout" path="M 8.33333E-7 2.22222E-6 L 0.00035 0.05031 " pathEditMode="relative" rAng="0" ptsTypes="AA">
                                          <p:cBhvr>
                                            <p:cTn id="12" dur="2500" fill="hold"/>
                                            <p:tgtEl>
                                              <p:spTgt spid="21"/>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5500" fill="hold"/>
                                            <p:tgtEl>
                                              <p:spTgt spid="2"/>
                                            </p:tgtEl>
                                            <p:attrNameLst>
                                              <p:attrName>ppt_x</p:attrName>
                                              <p:attrName>ppt_y</p:attrName>
                                            </p:attrNameLst>
                                          </p:cBhvr>
                                          <p:rCtr x="3559" y="31"/>
                                        </p:animMotion>
                                      </p:childTnLst>
                                    </p:cTn>
                                  </p:par>
                                  <p:par>
                                    <p:cTn id="15" presetID="42" presetClass="path" presetSubtype="0" repeatCount="indefinite" accel="3636" autoRev="1" fill="hold" nodeType="withEffect">
                                      <p:stCondLst>
                                        <p:cond delay="100"/>
                                      </p:stCondLst>
                                      <p:childTnLst>
                                        <p:animMotion origin="layout" path="M 2.77778E-7 0.00124 L 0.01337 0.03056 " pathEditMode="relative" rAng="0" ptsTypes="AA">
                                          <p:cBhvr>
                                            <p:cTn id="16" dur="6750" fill="hold"/>
                                            <p:tgtEl>
                                              <p:spTgt spid="7"/>
                                            </p:tgtEl>
                                            <p:attrNameLst>
                                              <p:attrName>ppt_x</p:attrName>
                                              <p:attrName>ppt_y</p:attrName>
                                            </p:attrNameLst>
                                          </p:cBhvr>
                                          <p:rCtr x="660" y="1451"/>
                                        </p:animMotion>
                                      </p:childTnLst>
                                    </p:cTn>
                                  </p:par>
                                  <p:par>
                                    <p:cTn id="17" presetID="8" presetClass="emph" presetSubtype="0" repeatCount="indefinite" accel="2500" autoRev="1" fill="hold" nodeType="withEffect">
                                      <p:stCondLst>
                                        <p:cond delay="0"/>
                                      </p:stCondLst>
                                      <p:childTnLst>
                                        <p:animRot by="300000">
                                          <p:cBhvr>
                                            <p:cTn id="18" dur="3500" fill="hold"/>
                                            <p:tgtEl>
                                              <p:spTgt spid="7"/>
                                            </p:tgtEl>
                                            <p:attrNameLst>
                                              <p:attrName>r</p:attrName>
                                            </p:attrNameLst>
                                          </p:cBhvr>
                                        </p:animRot>
                                      </p:childTnLst>
                                    </p:cTn>
                                  </p:par>
                                  <p:par>
                                    <p:cTn id="19" presetID="42" presetClass="path" presetSubtype="0" repeatCount="indefinite" accel="3636" autoRev="1" fill="hold" nodeType="withEffect">
                                      <p:stCondLst>
                                        <p:cond delay="100"/>
                                      </p:stCondLst>
                                      <p:childTnLst>
                                        <p:animMotion origin="layout" path="M -2.77778E-7 0.00123 L 0.01337 0.03055 " pathEditMode="relative" rAng="0" ptsTypes="AA">
                                          <p:cBhvr>
                                            <p:cTn id="20" dur="3250" fill="hold"/>
                                            <p:tgtEl>
                                              <p:spTgt spid="9"/>
                                            </p:tgtEl>
                                            <p:attrNameLst>
                                              <p:attrName>ppt_x</p:attrName>
                                              <p:attrName>ppt_y</p:attrName>
                                            </p:attrNameLst>
                                          </p:cBhvr>
                                          <p:rCtr x="660" y="1451"/>
                                        </p:animMotion>
                                      </p:childTnLst>
                                    </p:cTn>
                                  </p:par>
                                  <p:par>
                                    <p:cTn id="21" presetID="8" presetClass="emph" presetSubtype="0" repeatCount="indefinite" accel="2500" autoRev="1" fill="hold" nodeType="withEffect">
                                      <p:stCondLst>
                                        <p:cond delay="0"/>
                                      </p:stCondLst>
                                      <p:childTnLst>
                                        <p:animRot by="300000">
                                          <p:cBhvr>
                                            <p:cTn id="22" dur="8250" fill="hold"/>
                                            <p:tgtEl>
                                              <p:spTgt spid="9"/>
                                            </p:tgtEl>
                                            <p:attrNameLst>
                                              <p:attrName>r</p:attrName>
                                            </p:attrNameLst>
                                          </p:cBhvr>
                                        </p:animRot>
                                      </p:childTnLst>
                                    </p:cTn>
                                  </p:par>
                                  <p:par>
                                    <p:cTn id="23" presetID="42" presetClass="path" presetSubtype="0" repeatCount="indefinite" accel="9000" decel="8000" autoRev="1" fill="hold" nodeType="withEffect">
                                      <p:stCondLst>
                                        <p:cond delay="100"/>
                                      </p:stCondLst>
                                      <p:childTnLst>
                                        <p:animMotion origin="layout" path="M 2.77778E-7 -1.48148E-6 L 0.00677 -0.0179 " pathEditMode="relative" rAng="0" ptsTypes="AA">
                                          <p:cBhvr>
                                            <p:cTn id="24" dur="2750" fill="hold"/>
                                            <p:tgtEl>
                                              <p:spTgt spid="6"/>
                                            </p:tgtEl>
                                            <p:attrNameLst>
                                              <p:attrName>ppt_x</p:attrName>
                                              <p:attrName>ppt_y</p:attrName>
                                            </p:attrNameLst>
                                          </p:cBhvr>
                                          <p:rCtr x="330" y="-895"/>
                                        </p:animMotion>
                                      </p:childTnLst>
                                    </p:cTn>
                                  </p:par>
                                  <p:par>
                                    <p:cTn id="25" presetID="8" presetClass="emph" presetSubtype="0" repeatCount="indefinite" accel="2500" autoRev="1" fill="hold" nodeType="withEffect">
                                      <p:stCondLst>
                                        <p:cond delay="0"/>
                                      </p:stCondLst>
                                      <p:childTnLst>
                                        <p:animRot by="300000">
                                          <p:cBhvr>
                                            <p:cTn id="26" dur="6750" fill="hold"/>
                                            <p:tgtEl>
                                              <p:spTgt spid="6"/>
                                            </p:tgtEl>
                                            <p:attrNameLst>
                                              <p:attrName>r</p:attrName>
                                            </p:attrNameLst>
                                          </p:cBhvr>
                                        </p:animRot>
                                      </p:childTnLst>
                                    </p:cTn>
                                  </p:par>
                                  <p:par>
                                    <p:cTn id="27" presetID="42" presetClass="path" presetSubtype="0" repeatCount="indefinite" accel="3636" decel="4000" autoRev="1" fill="hold" nodeType="withEffect">
                                      <p:stCondLst>
                                        <p:cond delay="100"/>
                                      </p:stCondLst>
                                      <p:childTnLst>
                                        <p:animMotion origin="layout" path="M -3.88889E-6 -4.93827E-7 L 0.00539 -0.01049 " pathEditMode="relative" rAng="0" ptsTypes="AA">
                                          <p:cBhvr>
                                            <p:cTn id="28" dur="4500" fill="hold"/>
                                            <p:tgtEl>
                                              <p:spTgt spid="3"/>
                                            </p:tgtEl>
                                            <p:attrNameLst>
                                              <p:attrName>ppt_x</p:attrName>
                                              <p:attrName>ppt_y</p:attrName>
                                            </p:attrNameLst>
                                          </p:cBhvr>
                                          <p:rCtr x="260" y="-525"/>
                                        </p:animMotion>
                                      </p:childTnLst>
                                    </p:cTn>
                                  </p:par>
                                  <p:par>
                                    <p:cTn id="29" presetID="8" presetClass="emph" presetSubtype="0" repeatCount="indefinite" accel="2500" autoRev="1" fill="hold" nodeType="withEffect">
                                      <p:stCondLst>
                                        <p:cond delay="0"/>
                                      </p:stCondLst>
                                      <p:childTnLst>
                                        <p:animRot by="300000">
                                          <p:cBhvr>
                                            <p:cTn id="30" dur="3500" fill="hold"/>
                                            <p:tgtEl>
                                              <p:spTgt spid="3"/>
                                            </p:tgtEl>
                                            <p:attrNameLst>
                                              <p:attrName>r</p:attrName>
                                            </p:attrNameLst>
                                          </p:cBhvr>
                                        </p:animRot>
                                      </p:childTnLst>
                                    </p:cTn>
                                  </p:par>
                                  <p:par>
                                    <p:cTn id="31" presetID="8" presetClass="emph" presetSubtype="0" repeatCount="indefinite" accel="8000" decel="9000" autoRev="1" fill="hold" nodeType="withEffect">
                                      <p:stCondLst>
                                        <p:cond delay="0"/>
                                      </p:stCondLst>
                                      <p:childTnLst>
                                        <p:animRot by="600000">
                                          <p:cBhvr>
                                            <p:cTn id="32" dur="4000" fill="hold"/>
                                            <p:tgtEl>
                                              <p:spTgt spid="15"/>
                                            </p:tgtEl>
                                            <p:attrNameLst>
                                              <p:attrName>r</p:attrName>
                                            </p:attrNameLst>
                                          </p:cBhvr>
                                        </p:animRot>
                                      </p:childTnLst>
                                    </p:cTn>
                                  </p:par>
                                  <p:par>
                                    <p:cTn id="33"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34" dur="4000" fill="hold"/>
                                            <p:tgtEl>
                                              <p:spTgt spid="15"/>
                                            </p:tgtEl>
                                            <p:attrNameLst>
                                              <p:attrName>ppt_x</p:attrName>
                                              <p:attrName>ppt_y</p:attrName>
                                            </p:attrNameLst>
                                          </p:cBhvr>
                                          <p:rCtr x="0" y="1975"/>
                                        </p:animMotion>
                                      </p:childTnLst>
                                    </p:cTn>
                                  </p:par>
                                  <p:par>
                                    <p:cTn id="35" presetID="8" presetClass="emph" presetSubtype="0" repeatCount="indefinite" accel="8000" decel="9000" autoRev="1" fill="hold" nodeType="withEffect">
                                      <p:stCondLst>
                                        <p:cond delay="0"/>
                                      </p:stCondLst>
                                      <p:childTnLst>
                                        <p:animRot by="600000">
                                          <p:cBhvr>
                                            <p:cTn id="36" dur="2500" fill="hold"/>
                                            <p:tgtEl>
                                              <p:spTgt spid="20"/>
                                            </p:tgtEl>
                                            <p:attrNameLst>
                                              <p:attrName>r</p:attrName>
                                            </p:attrNameLst>
                                          </p:cBhvr>
                                        </p:animRot>
                                      </p:childTnLst>
                                    </p:cTn>
                                  </p:par>
                                  <p:par>
                                    <p:cTn id="37" presetID="42" presetClass="path" presetSubtype="0" repeatCount="indefinite" accel="8000" decel="9000" autoRev="1" fill="hold" nodeType="withEffect">
                                      <p:stCondLst>
                                        <p:cond delay="0"/>
                                      </p:stCondLst>
                                      <p:childTnLst>
                                        <p:animMotion origin="layout" path="M 8.33333E-7 -0.00185 L 8.33333E-7 0.03766 " pathEditMode="relative" rAng="0" ptsTypes="AA">
                                          <p:cBhvr>
                                            <p:cTn id="38" dur="2750" fill="hold"/>
                                            <p:tgtEl>
                                              <p:spTgt spid="20"/>
                                            </p:tgtEl>
                                            <p:attrNameLst>
                                              <p:attrName>ppt_x</p:attrName>
                                              <p:attrName>ppt_y</p:attrName>
                                            </p:attrNameLst>
                                          </p:cBhvr>
                                          <p:rCtr x="0" y="1975"/>
                                        </p:animMotion>
                                      </p:childTnLst>
                                    </p:cTn>
                                  </p:par>
                                  <p:par>
                                    <p:cTn id="39" presetID="10" presetClass="entr" presetSubtype="0" fill="hold" grpId="0" nodeType="withEffect">
                                      <p:stCondLst>
                                        <p:cond delay="80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600"/>
                                            <p:tgtEl>
                                              <p:spTgt spid="4"/>
                                            </p:tgtEl>
                                          </p:cBhvr>
                                        </p:animEffect>
                                      </p:childTnLst>
                                    </p:cTn>
                                  </p:par>
                                  <p:par>
                                    <p:cTn id="42" presetID="10" presetClass="entr" presetSubtype="0" fill="hold" grpId="0" nodeType="withEffect">
                                      <p:stCondLst>
                                        <p:cond delay="110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1200"/>
                                            <p:tgtEl>
                                              <p:spTgt spid="5"/>
                                            </p:tgtEl>
                                          </p:cBhvr>
                                        </p:animEffect>
                                      </p:childTnLst>
                                    </p:cTn>
                                  </p:par>
                                  <p:par>
                                    <p:cTn id="45" presetID="10" presetClass="entr" presetSubtype="0" fill="hold" grpId="0" nodeType="withEffect">
                                      <p:stCondLst>
                                        <p:cond delay="80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6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descr="Un dibujo de un animal&#10;&#10;Descripción generada automáticamente con confianza baja">
            <a:extLst>
              <a:ext uri="{FF2B5EF4-FFF2-40B4-BE49-F238E27FC236}">
                <a16:creationId xmlns:a16="http://schemas.microsoft.com/office/drawing/2014/main" id="{56C472D1-D7F7-5010-F51F-01F13E7068A8}"/>
              </a:ext>
            </a:extLst>
          </p:cNvPr>
          <p:cNvPicPr>
            <a:picLocks noChangeAspect="1"/>
          </p:cNvPicPr>
          <p:nvPr/>
        </p:nvPicPr>
        <p:blipFill rotWithShape="1">
          <a:blip r:embed="rId2">
            <a:extLst>
              <a:ext uri="{28A0092B-C50C-407E-A947-70E740481C1C}">
                <a14:useLocalDpi xmlns:a14="http://schemas.microsoft.com/office/drawing/2010/main" val="0"/>
              </a:ext>
            </a:extLst>
          </a:blip>
          <a:srcRect l="1080" t="41356" r="61048" b="21116"/>
          <a:stretch/>
        </p:blipFill>
        <p:spPr>
          <a:xfrm flipH="1">
            <a:off x="-225019" y="3433034"/>
            <a:ext cx="3315084" cy="1847625"/>
          </a:xfrm>
          <a:prstGeom prst="rect">
            <a:avLst/>
          </a:prstGeom>
        </p:spPr>
      </p:pic>
      <p:pic>
        <p:nvPicPr>
          <p:cNvPr id="22" name="Imagen 21" descr="Icono&#10;&#10;Descripción generada automáticamente">
            <a:extLst>
              <a:ext uri="{FF2B5EF4-FFF2-40B4-BE49-F238E27FC236}">
                <a16:creationId xmlns:a16="http://schemas.microsoft.com/office/drawing/2014/main" id="{C94BCF3D-2AB2-F284-2248-D2AF46E84032}"/>
              </a:ext>
            </a:extLst>
          </p:cNvPr>
          <p:cNvPicPr>
            <a:picLocks noChangeAspect="1"/>
          </p:cNvPicPr>
          <p:nvPr/>
        </p:nvPicPr>
        <p:blipFill rotWithShape="1">
          <a:blip r:embed="rId3">
            <a:extLst>
              <a:ext uri="{28A0092B-C50C-407E-A947-70E740481C1C}">
                <a14:useLocalDpi xmlns:a14="http://schemas.microsoft.com/office/drawing/2010/main" val="0"/>
              </a:ext>
            </a:extLst>
          </a:blip>
          <a:srcRect l="1741" t="45201" r="77425" b="24553"/>
          <a:stretch/>
        </p:blipFill>
        <p:spPr>
          <a:xfrm flipH="1">
            <a:off x="-230819" y="4192009"/>
            <a:ext cx="1200636" cy="980461"/>
          </a:xfrm>
          <a:prstGeom prst="rect">
            <a:avLst/>
          </a:prstGeom>
        </p:spPr>
      </p:pic>
      <p:pic>
        <p:nvPicPr>
          <p:cNvPr id="19" name="Imagen 18" descr="Forma&#10;&#10;Descripción generada automáticamente">
            <a:extLst>
              <a:ext uri="{FF2B5EF4-FFF2-40B4-BE49-F238E27FC236}">
                <a16:creationId xmlns:a16="http://schemas.microsoft.com/office/drawing/2014/main" id="{7C535F28-2F5A-D36A-EAD1-28B3696AF1F2}"/>
              </a:ext>
            </a:extLst>
          </p:cNvPr>
          <p:cNvPicPr>
            <a:picLocks noChangeAspect="1"/>
          </p:cNvPicPr>
          <p:nvPr/>
        </p:nvPicPr>
        <p:blipFill rotWithShape="1">
          <a:blip r:embed="rId4">
            <a:extLst>
              <a:ext uri="{28A0092B-C50C-407E-A947-70E740481C1C}">
                <a14:useLocalDpi xmlns:a14="http://schemas.microsoft.com/office/drawing/2010/main" val="0"/>
              </a:ext>
            </a:extLst>
          </a:blip>
          <a:srcRect l="6337" t="11190" r="6996" b="12346"/>
          <a:stretch/>
        </p:blipFill>
        <p:spPr>
          <a:xfrm>
            <a:off x="8385853" y="3705859"/>
            <a:ext cx="2286955" cy="1134961"/>
          </a:xfrm>
          <a:prstGeom prst="rect">
            <a:avLst/>
          </a:prstGeom>
        </p:spPr>
      </p:pic>
      <p:pic>
        <p:nvPicPr>
          <p:cNvPr id="20" name="Imagen 19" descr="Patrón de fondo&#10;&#10;Descripción generada automáticamente con confianza baja">
            <a:extLst>
              <a:ext uri="{FF2B5EF4-FFF2-40B4-BE49-F238E27FC236}">
                <a16:creationId xmlns:a16="http://schemas.microsoft.com/office/drawing/2014/main" id="{50CF60E3-78D7-51AC-75FD-E0A2B62088C0}"/>
              </a:ext>
            </a:extLst>
          </p:cNvPr>
          <p:cNvPicPr>
            <a:picLocks noChangeAspect="1"/>
          </p:cNvPicPr>
          <p:nvPr/>
        </p:nvPicPr>
        <p:blipFill rotWithShape="1">
          <a:blip r:embed="rId5">
            <a:extLst>
              <a:ext uri="{28A0092B-C50C-407E-A947-70E740481C1C}">
                <a14:useLocalDpi xmlns:a14="http://schemas.microsoft.com/office/drawing/2010/main" val="0"/>
              </a:ext>
            </a:extLst>
          </a:blip>
          <a:srcRect l="67710" t="16723" r="2754" b="29351"/>
          <a:stretch/>
        </p:blipFill>
        <p:spPr>
          <a:xfrm flipH="1" flipV="1">
            <a:off x="7251179" y="-138886"/>
            <a:ext cx="2091320" cy="2147794"/>
          </a:xfrm>
          <a:prstGeom prst="rect">
            <a:avLst/>
          </a:prstGeom>
        </p:spPr>
      </p:pic>
      <p:pic>
        <p:nvPicPr>
          <p:cNvPr id="25" name="Imagen 24" descr="Forma&#10;&#10;Descripción generada automáticamente">
            <a:extLst>
              <a:ext uri="{FF2B5EF4-FFF2-40B4-BE49-F238E27FC236}">
                <a16:creationId xmlns:a16="http://schemas.microsoft.com/office/drawing/2014/main" id="{EF29D5C1-068C-EFFE-DCB3-F2B782DB2459}"/>
              </a:ext>
            </a:extLst>
          </p:cNvPr>
          <p:cNvPicPr>
            <a:picLocks noChangeAspect="1"/>
          </p:cNvPicPr>
          <p:nvPr/>
        </p:nvPicPr>
        <p:blipFill rotWithShape="1">
          <a:blip r:embed="rId4">
            <a:extLst>
              <a:ext uri="{28A0092B-C50C-407E-A947-70E740481C1C}">
                <a14:useLocalDpi xmlns:a14="http://schemas.microsoft.com/office/drawing/2010/main" val="0"/>
              </a:ext>
            </a:extLst>
          </a:blip>
          <a:srcRect l="6337" t="11190" r="6996" b="12346"/>
          <a:stretch/>
        </p:blipFill>
        <p:spPr>
          <a:xfrm>
            <a:off x="-225019" y="471723"/>
            <a:ext cx="1097627" cy="544726"/>
          </a:xfrm>
          <a:prstGeom prst="rect">
            <a:avLst/>
          </a:prstGeom>
        </p:spPr>
      </p:pic>
      <p:grpSp>
        <p:nvGrpSpPr>
          <p:cNvPr id="26" name="Grupo 25">
            <a:extLst>
              <a:ext uri="{FF2B5EF4-FFF2-40B4-BE49-F238E27FC236}">
                <a16:creationId xmlns:a16="http://schemas.microsoft.com/office/drawing/2014/main" id="{05BB9E87-182A-468B-9602-C5781A81D0E3}"/>
              </a:ext>
            </a:extLst>
          </p:cNvPr>
          <p:cNvGrpSpPr/>
          <p:nvPr/>
        </p:nvGrpSpPr>
        <p:grpSpPr>
          <a:xfrm>
            <a:off x="536104" y="1189049"/>
            <a:ext cx="8072236" cy="2016370"/>
            <a:chOff x="399330" y="1154884"/>
            <a:chExt cx="8345784" cy="2084700"/>
          </a:xfrm>
        </p:grpSpPr>
        <p:sp>
          <p:nvSpPr>
            <p:cNvPr id="27" name="Rectángulo 26">
              <a:extLst>
                <a:ext uri="{FF2B5EF4-FFF2-40B4-BE49-F238E27FC236}">
                  <a16:creationId xmlns:a16="http://schemas.microsoft.com/office/drawing/2014/main" id="{93A9DB9B-8C03-35B4-D1BA-B25EEDD9F97C}"/>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8" name="Rectángulo 27">
              <a:extLst>
                <a:ext uri="{FF2B5EF4-FFF2-40B4-BE49-F238E27FC236}">
                  <a16:creationId xmlns:a16="http://schemas.microsoft.com/office/drawing/2014/main" id="{479DF483-5DF6-3D3B-E09B-F4DF371A8EB0}"/>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9" name="Elipse 28">
              <a:extLst>
                <a:ext uri="{FF2B5EF4-FFF2-40B4-BE49-F238E27FC236}">
                  <a16:creationId xmlns:a16="http://schemas.microsoft.com/office/drawing/2014/main" id="{90054D9A-5830-30C2-E771-326ABB2A17C2}"/>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227C22C4-6251-4F2A-F030-5136E7989067}"/>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Elipse 30">
              <a:extLst>
                <a:ext uri="{FF2B5EF4-FFF2-40B4-BE49-F238E27FC236}">
                  <a16:creationId xmlns:a16="http://schemas.microsoft.com/office/drawing/2014/main" id="{589094FB-878D-B980-6403-6CBE7C76BAB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6" name="TextBox 5">
            <a:extLst>
              <a:ext uri="{FF2B5EF4-FFF2-40B4-BE49-F238E27FC236}">
                <a16:creationId xmlns:a16="http://schemas.microsoft.com/office/drawing/2014/main" id="{AA042D74-E245-313D-BE33-2A38B6ECA69E}"/>
              </a:ext>
            </a:extLst>
          </p:cNvPr>
          <p:cNvSpPr txBox="1"/>
          <p:nvPr/>
        </p:nvSpPr>
        <p:spPr>
          <a:xfrm>
            <a:off x="951462" y="1260131"/>
            <a:ext cx="6697740" cy="1754326"/>
          </a:xfrm>
          <a:prstGeom prst="rect">
            <a:avLst/>
          </a:prstGeom>
          <a:noFill/>
        </p:spPr>
        <p:txBody>
          <a:bodyPr wrap="square">
            <a:spAutoFit/>
          </a:bodyPr>
          <a:lstStyle/>
          <a:p>
            <a:pPr algn="just"/>
            <a:r>
              <a:rPr lang="en-US" sz="1800" b="0" dirty="0"/>
              <a:t>The Data has been extracted from the USDA plants database. It contains all plants (species and genera) in the database in the states of USA and Canada where they occur.</a:t>
            </a:r>
          </a:p>
          <a:p>
            <a:endParaRPr lang="en-US" dirty="0"/>
          </a:p>
          <a:p>
            <a:r>
              <a:rPr lang="en-US" dirty="0"/>
              <a:t>Each row contains a Latin name (species or genus) and a list of state abbreviations.</a:t>
            </a:r>
          </a:p>
        </p:txBody>
      </p:sp>
      <p:sp>
        <p:nvSpPr>
          <p:cNvPr id="9" name="Title 3">
            <a:extLst>
              <a:ext uri="{FF2B5EF4-FFF2-40B4-BE49-F238E27FC236}">
                <a16:creationId xmlns:a16="http://schemas.microsoft.com/office/drawing/2014/main" id="{1A864BBA-57A5-223E-FB04-568FCA288E63}"/>
              </a:ext>
            </a:extLst>
          </p:cNvPr>
          <p:cNvSpPr>
            <a:spLocks noGrp="1"/>
          </p:cNvSpPr>
          <p:nvPr>
            <p:ph type="ctrTitle"/>
          </p:nvPr>
        </p:nvSpPr>
        <p:spPr>
          <a:xfrm>
            <a:off x="951462" y="362785"/>
            <a:ext cx="1408016" cy="885058"/>
          </a:xfrm>
        </p:spPr>
        <p:txBody>
          <a:bodyPr/>
          <a:lstStyle/>
          <a:p>
            <a:r>
              <a:rPr lang="en-US" dirty="0"/>
              <a:t>Data</a:t>
            </a:r>
          </a:p>
        </p:txBody>
      </p:sp>
      <p:graphicFrame>
        <p:nvGraphicFramePr>
          <p:cNvPr id="2" name="Table 4">
            <a:extLst>
              <a:ext uri="{FF2B5EF4-FFF2-40B4-BE49-F238E27FC236}">
                <a16:creationId xmlns:a16="http://schemas.microsoft.com/office/drawing/2014/main" id="{0DFC4E69-1AFB-ED5D-A33E-AB56AD7B8E4C}"/>
              </a:ext>
            </a:extLst>
          </p:cNvPr>
          <p:cNvGraphicFramePr>
            <a:graphicFrameLocks noGrp="1"/>
          </p:cNvGraphicFramePr>
          <p:nvPr>
            <p:extLst>
              <p:ext uri="{D42A27DB-BD31-4B8C-83A1-F6EECF244321}">
                <p14:modId xmlns:p14="http://schemas.microsoft.com/office/powerpoint/2010/main" val="4180323003"/>
              </p:ext>
            </p:extLst>
          </p:nvPr>
        </p:nvGraphicFramePr>
        <p:xfrm>
          <a:off x="2032000" y="3205419"/>
          <a:ext cx="5080000" cy="1483360"/>
        </p:xfrm>
        <a:graphic>
          <a:graphicData uri="http://schemas.openxmlformats.org/drawingml/2006/table">
            <a:tbl>
              <a:tblPr firstRow="1" bandRow="1">
                <a:tableStyleId>{5C22544A-7EE6-4342-B048-85BDC9FD1C3A}</a:tableStyleId>
              </a:tblPr>
              <a:tblGrid>
                <a:gridCol w="1352333">
                  <a:extLst>
                    <a:ext uri="{9D8B030D-6E8A-4147-A177-3AD203B41FA5}">
                      <a16:colId xmlns:a16="http://schemas.microsoft.com/office/drawing/2014/main" val="1148650057"/>
                    </a:ext>
                  </a:extLst>
                </a:gridCol>
                <a:gridCol w="679667">
                  <a:extLst>
                    <a:ext uri="{9D8B030D-6E8A-4147-A177-3AD203B41FA5}">
                      <a16:colId xmlns:a16="http://schemas.microsoft.com/office/drawing/2014/main" val="3997708712"/>
                    </a:ext>
                  </a:extLst>
                </a:gridCol>
                <a:gridCol w="1016000">
                  <a:extLst>
                    <a:ext uri="{9D8B030D-6E8A-4147-A177-3AD203B41FA5}">
                      <a16:colId xmlns:a16="http://schemas.microsoft.com/office/drawing/2014/main" val="3526315910"/>
                    </a:ext>
                  </a:extLst>
                </a:gridCol>
                <a:gridCol w="1016000">
                  <a:extLst>
                    <a:ext uri="{9D8B030D-6E8A-4147-A177-3AD203B41FA5}">
                      <a16:colId xmlns:a16="http://schemas.microsoft.com/office/drawing/2014/main" val="418699735"/>
                    </a:ext>
                  </a:extLst>
                </a:gridCol>
                <a:gridCol w="1016000">
                  <a:extLst>
                    <a:ext uri="{9D8B030D-6E8A-4147-A177-3AD203B41FA5}">
                      <a16:colId xmlns:a16="http://schemas.microsoft.com/office/drawing/2014/main" val="23875053"/>
                    </a:ext>
                  </a:extLst>
                </a:gridCol>
              </a:tblGrid>
              <a:tr h="370840">
                <a:tc>
                  <a:txBody>
                    <a:bodyPr/>
                    <a:lstStyle/>
                    <a:p>
                      <a:pPr algn="ctr"/>
                      <a:r>
                        <a:rPr lang="en-US" dirty="0"/>
                        <a:t>Plant</a:t>
                      </a:r>
                    </a:p>
                  </a:txBody>
                  <a:tcPr anchor="ctr"/>
                </a:tc>
                <a:tc>
                  <a:txBody>
                    <a:bodyPr/>
                    <a:lstStyle/>
                    <a:p>
                      <a:pPr algn="ctr"/>
                      <a:r>
                        <a:rPr lang="en-US" dirty="0"/>
                        <a:t>vi</a:t>
                      </a:r>
                    </a:p>
                  </a:txBody>
                  <a:tcPr anchor="ctr"/>
                </a:tc>
                <a:tc>
                  <a:txBody>
                    <a:bodyPr/>
                    <a:lstStyle/>
                    <a:p>
                      <a:pPr algn="ctr"/>
                      <a:r>
                        <a:rPr lang="en-US" dirty="0"/>
                        <a:t>mi</a:t>
                      </a:r>
                    </a:p>
                  </a:txBody>
                  <a:tcPr anchor="ctr"/>
                </a:tc>
                <a:tc>
                  <a:txBody>
                    <a:bodyPr/>
                    <a:lstStyle/>
                    <a:p>
                      <a:pPr algn="ctr"/>
                      <a:r>
                        <a:rPr lang="en-US" dirty="0"/>
                        <a:t>…</a:t>
                      </a:r>
                    </a:p>
                  </a:txBody>
                  <a:tcPr anchor="ctr"/>
                </a:tc>
                <a:tc>
                  <a:txBody>
                    <a:bodyPr/>
                    <a:lstStyle/>
                    <a:p>
                      <a:pPr algn="ctr"/>
                      <a:r>
                        <a:rPr lang="en-US" dirty="0" err="1"/>
                        <a:t>fl</a:t>
                      </a:r>
                      <a:endParaRPr lang="en-US" dirty="0"/>
                    </a:p>
                  </a:txBody>
                  <a:tcPr anchor="ctr"/>
                </a:tc>
                <a:extLst>
                  <a:ext uri="{0D108BD9-81ED-4DB2-BD59-A6C34878D82A}">
                    <a16:rowId xmlns:a16="http://schemas.microsoft.com/office/drawing/2014/main" val="4102878811"/>
                  </a:ext>
                </a:extLst>
              </a:tr>
              <a:tr h="370840">
                <a:tc>
                  <a:txBody>
                    <a:bodyPr/>
                    <a:lstStyle/>
                    <a:p>
                      <a:pPr algn="ctr"/>
                      <a:r>
                        <a:rPr lang="en-US" dirty="0"/>
                        <a:t>abelia</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a:t>
                      </a:r>
                    </a:p>
                  </a:txBody>
                  <a:tcPr anchor="ctr"/>
                </a:tc>
                <a:tc>
                  <a:txBody>
                    <a:bodyPr/>
                    <a:lstStyle/>
                    <a:p>
                      <a:pPr algn="ctr"/>
                      <a:r>
                        <a:rPr lang="en-US" dirty="0"/>
                        <a:t>1</a:t>
                      </a:r>
                    </a:p>
                  </a:txBody>
                  <a:tcPr anchor="ctr"/>
                </a:tc>
                <a:extLst>
                  <a:ext uri="{0D108BD9-81ED-4DB2-BD59-A6C34878D82A}">
                    <a16:rowId xmlns:a16="http://schemas.microsoft.com/office/drawing/2014/main" val="2549861221"/>
                  </a:ext>
                </a:extLst>
              </a:tr>
              <a:tr h="370840">
                <a:tc>
                  <a:txBody>
                    <a:bodyPr/>
                    <a:lstStyle/>
                    <a:p>
                      <a:pPr algn="ctr"/>
                      <a:r>
                        <a:rPr lang="en-US" sz="1350" b="0" i="0" kern="1200" dirty="0">
                          <a:solidFill>
                            <a:schemeClr val="dk1"/>
                          </a:solidFill>
                          <a:effectLst/>
                          <a:latin typeface="+mn-lt"/>
                          <a:ea typeface="+mn-ea"/>
                          <a:cs typeface="+mn-cs"/>
                        </a:rPr>
                        <a:t>abelmoschus</a:t>
                      </a:r>
                      <a:endParaRPr lang="en-US" dirty="0"/>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a:t>
                      </a:r>
                    </a:p>
                  </a:txBody>
                  <a:tcPr anchor="ctr"/>
                </a:tc>
                <a:tc>
                  <a:txBody>
                    <a:bodyPr/>
                    <a:lstStyle/>
                    <a:p>
                      <a:pPr algn="ctr"/>
                      <a:r>
                        <a:rPr lang="en-US" dirty="0"/>
                        <a:t>1</a:t>
                      </a:r>
                    </a:p>
                  </a:txBody>
                  <a:tcPr anchor="ctr"/>
                </a:tc>
                <a:extLst>
                  <a:ext uri="{0D108BD9-81ED-4DB2-BD59-A6C34878D82A}">
                    <a16:rowId xmlns:a16="http://schemas.microsoft.com/office/drawing/2014/main" val="3985982433"/>
                  </a:ext>
                </a:extLst>
              </a:tr>
              <a:tr h="370840">
                <a:tc>
                  <a:txBody>
                    <a:bodyPr/>
                    <a:lstStyle/>
                    <a:p>
                      <a:pPr algn="ctr"/>
                      <a:r>
                        <a:rPr lang="en-US" sz="1350" b="0" i="0" kern="1200" dirty="0" err="1">
                          <a:solidFill>
                            <a:schemeClr val="dk1"/>
                          </a:solidFill>
                          <a:effectLst/>
                          <a:latin typeface="+mn-lt"/>
                          <a:ea typeface="+mn-ea"/>
                          <a:cs typeface="+mn-cs"/>
                        </a:rPr>
                        <a:t>abies</a:t>
                      </a:r>
                      <a:endParaRPr lang="en-US" dirty="0"/>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a:t>
                      </a:r>
                    </a:p>
                  </a:txBody>
                  <a:tcPr anchor="ctr"/>
                </a:tc>
                <a:tc>
                  <a:txBody>
                    <a:bodyPr/>
                    <a:lstStyle/>
                    <a:p>
                      <a:pPr algn="ctr"/>
                      <a:r>
                        <a:rPr lang="en-US" dirty="0"/>
                        <a:t>0</a:t>
                      </a:r>
                    </a:p>
                  </a:txBody>
                  <a:tcPr anchor="ctr"/>
                </a:tc>
                <a:extLst>
                  <a:ext uri="{0D108BD9-81ED-4DB2-BD59-A6C34878D82A}">
                    <a16:rowId xmlns:a16="http://schemas.microsoft.com/office/drawing/2014/main" val="2677924849"/>
                  </a:ext>
                </a:extLst>
              </a:tr>
            </a:tbl>
          </a:graphicData>
        </a:graphic>
      </p:graphicFrame>
    </p:spTree>
    <p:extLst>
      <p:ext uri="{BB962C8B-B14F-4D97-AF65-F5344CB8AC3E}">
        <p14:creationId xmlns:p14="http://schemas.microsoft.com/office/powerpoint/2010/main" val="172436805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decel="4000" autoRev="1" fill="hold" nodeType="withEffect">
                                      <p:stCondLst>
                                        <p:cond delay="100"/>
                                      </p:stCondLst>
                                      <p:childTnLst>
                                        <p:animMotion origin="layout" path="M -1.66667E-6 -1.23457E-7 L 0.00538 -0.01049 " pathEditMode="relative" rAng="0" ptsTypes="AA">
                                          <p:cBhvr>
                                            <p:cTn id="6" dur="4500" fill="hold"/>
                                            <p:tgtEl>
                                              <p:spTgt spid="20"/>
                                            </p:tgtEl>
                                            <p:attrNameLst>
                                              <p:attrName>ppt_x</p:attrName>
                                              <p:attrName>ppt_y</p:attrName>
                                            </p:attrNameLst>
                                          </p:cBhvr>
                                          <p:rCtr x="260" y="-525"/>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3500" fill="hold"/>
                                            <p:tgtEl>
                                              <p:spTgt spid="20"/>
                                            </p:tgtEl>
                                            <p:attrNameLst>
                                              <p:attrName>r</p:attrName>
                                            </p:attrNameLst>
                                          </p:cBhvr>
                                        </p:animRot>
                                      </p:childTnLst>
                                    </p:cTn>
                                  </p:par>
                                  <p:par>
                                    <p:cTn id="9" presetID="42" presetClass="path" presetSubtype="0" repeatCount="indefinite" accel="3636" autoRev="1" fill="hold" nodeType="withEffect" p14:presetBounceEnd="5091">
                                      <p:stCondLst>
                                        <p:cond delay="100"/>
                                      </p:stCondLst>
                                      <p:childTnLst>
                                        <p:animMotion origin="layout" path="M 2.77778E-6 -3.58025E-6 L 0.01597 -0.01759 " pathEditMode="relative" rAng="0" ptsTypes="AA" p14:bounceEnd="5091">
                                          <p:cBhvr>
                                            <p:cTn id="10" dur="6750" fill="hold"/>
                                            <p:tgtEl>
                                              <p:spTgt spid="17"/>
                                            </p:tgtEl>
                                            <p:attrNameLst>
                                              <p:attrName>ppt_x</p:attrName>
                                              <p:attrName>ppt_y</p:attrName>
                                            </p:attrNameLst>
                                          </p:cBhvr>
                                          <p:rCtr x="799" y="-895"/>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17"/>
                                            </p:tgtEl>
                                            <p:attrNameLst>
                                              <p:attrName>r</p:attrName>
                                            </p:attrNameLst>
                                          </p:cBhvr>
                                        </p:animRot>
                                      </p:childTnLst>
                                    </p:cTn>
                                  </p:par>
                                  <p:par>
                                    <p:cTn id="13" presetID="42" presetClass="path" presetSubtype="0" repeatCount="indefinite" accel="3636" autoRev="1" fill="hold" nodeType="withEffect" p14:presetBounceEnd="5091">
                                      <p:stCondLst>
                                        <p:cond delay="100"/>
                                      </p:stCondLst>
                                      <p:childTnLst>
                                        <p:animMotion origin="layout" path="M -0.01545 0.01203 L -1.38889E-6 4.81481E-6 " pathEditMode="relative" rAng="0" ptsTypes="AA" p14:bounceEnd="5091">
                                          <p:cBhvr>
                                            <p:cTn id="14" dur="3250" fill="hold"/>
                                            <p:tgtEl>
                                              <p:spTgt spid="22"/>
                                            </p:tgtEl>
                                            <p:attrNameLst>
                                              <p:attrName>ppt_x</p:attrName>
                                              <p:attrName>ppt_y</p:attrName>
                                            </p:attrNameLst>
                                          </p:cBhvr>
                                          <p:rCtr x="764" y="-617"/>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8250" fill="hold"/>
                                            <p:tgtEl>
                                              <p:spTgt spid="22"/>
                                            </p:tgtEl>
                                            <p:attrNameLst>
                                              <p:attrName>r</p:attrName>
                                            </p:attrNameLst>
                                          </p:cBhvr>
                                        </p:animRot>
                                      </p:childTnLst>
                                    </p:cTn>
                                  </p:par>
                                  <p:par>
                                    <p:cTn id="1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18" dur="4750" fill="hold"/>
                                            <p:tgtEl>
                                              <p:spTgt spid="25"/>
                                            </p:tgtEl>
                                            <p:attrNameLst>
                                              <p:attrName>ppt_x</p:attrName>
                                              <p:attrName>ppt_y</p:attrName>
                                            </p:attrNameLst>
                                          </p:cBhvr>
                                          <p:rCtr x="-3490" y="0"/>
                                        </p:animMotion>
                                      </p:childTnLst>
                                    </p:cTn>
                                  </p:par>
                                  <p:par>
                                    <p:cTn id="19" presetID="35" presetClass="path" presetSubtype="0" repeatCount="indefinite" accel="29000" decel="26000" autoRev="1" fill="hold" nodeType="withEffect">
                                      <p:stCondLst>
                                        <p:cond delay="0"/>
                                      </p:stCondLst>
                                      <p:childTnLst>
                                        <p:animMotion origin="layout" path="M 3.61111E-6 3.20988E-6 L 0.07135 0.00061 " pathEditMode="relative" rAng="0" ptsTypes="AA">
                                          <p:cBhvr>
                                            <p:cTn id="20" dur="7250" fill="hold"/>
                                            <p:tgtEl>
                                              <p:spTgt spid="19"/>
                                            </p:tgtEl>
                                            <p:attrNameLst>
                                              <p:attrName>ppt_x</p:attrName>
                                              <p:attrName>ppt_y</p:attrName>
                                            </p:attrNameLst>
                                          </p:cBhvr>
                                          <p:rCtr x="3559" y="31"/>
                                        </p:animMotion>
                                      </p:childTnLst>
                                    </p:cTn>
                                  </p:par>
                                  <p:par>
                                    <p:cTn id="21" presetID="6" presetClass="emph" presetSubtype="0" repeatCount="indefinite" autoRev="1" fill="hold" nodeType="withEffect" p14:presetBounceEnd="22000">
                                      <p:stCondLst>
                                        <p:cond delay="0"/>
                                      </p:stCondLst>
                                      <p:childTnLst>
                                        <p:animScale p14:bounceEnd="22000">
                                          <p:cBhvr>
                                            <p:cTn id="22" dur="6000" fill="hold"/>
                                            <p:tgtEl>
                                              <p:spTgt spid="26"/>
                                            </p:tgtEl>
                                          </p:cBhvr>
                                          <p:by x="105000" y="105000"/>
                                        </p:animScale>
                                      </p:childTnLst>
                                    </p:cTn>
                                  </p:par>
                                  <p:par>
                                    <p:cTn id="23" presetID="10" presetClass="entr" presetSubtype="0" fill="hold" grpId="0" nodeType="withEffect">
                                      <p:stCondLst>
                                        <p:cond delay="8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600"/>
                                            <p:tgtEl>
                                              <p:spTgt spid="9"/>
                                            </p:tgtEl>
                                          </p:cBhvr>
                                        </p:animEffect>
                                      </p:childTnLst>
                                    </p:cTn>
                                  </p:par>
                                  <p:par>
                                    <p:cTn id="26" presetID="10" presetClass="entr" presetSubtype="0" fill="hold" grpId="0" nodeType="withEffect">
                                      <p:stCondLst>
                                        <p:cond delay="80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600"/>
                                            <p:tgtEl>
                                              <p:spTgt spid="6"/>
                                            </p:tgtEl>
                                          </p:cBhvr>
                                        </p:animEffect>
                                      </p:childTnLst>
                                    </p:cTn>
                                  </p:par>
                                  <p:par>
                                    <p:cTn id="29" presetID="10" presetClass="entr" presetSubtype="0" fill="hold" nodeType="withEffect">
                                      <p:stCondLst>
                                        <p:cond delay="80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6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decel="4000" autoRev="1" fill="hold" nodeType="withEffect">
                                      <p:stCondLst>
                                        <p:cond delay="100"/>
                                      </p:stCondLst>
                                      <p:childTnLst>
                                        <p:animMotion origin="layout" path="M -1.66667E-6 -1.23457E-7 L 0.00538 -0.01049 " pathEditMode="relative" rAng="0" ptsTypes="AA">
                                          <p:cBhvr>
                                            <p:cTn id="6" dur="4500" fill="hold"/>
                                            <p:tgtEl>
                                              <p:spTgt spid="20"/>
                                            </p:tgtEl>
                                            <p:attrNameLst>
                                              <p:attrName>ppt_x</p:attrName>
                                              <p:attrName>ppt_y</p:attrName>
                                            </p:attrNameLst>
                                          </p:cBhvr>
                                          <p:rCtr x="260" y="-525"/>
                                        </p:animMotion>
                                      </p:childTnLst>
                                    </p:cTn>
                                  </p:par>
                                  <p:par>
                                    <p:cTn id="7" presetID="8" presetClass="emph" presetSubtype="0" repeatCount="indefinite" accel="2500" autoRev="1" fill="hold" nodeType="withEffect">
                                      <p:stCondLst>
                                        <p:cond delay="0"/>
                                      </p:stCondLst>
                                      <p:childTnLst>
                                        <p:animRot by="300000">
                                          <p:cBhvr>
                                            <p:cTn id="8" dur="3500" fill="hold"/>
                                            <p:tgtEl>
                                              <p:spTgt spid="20"/>
                                            </p:tgtEl>
                                            <p:attrNameLst>
                                              <p:attrName>r</p:attrName>
                                            </p:attrNameLst>
                                          </p:cBhvr>
                                        </p:animRot>
                                      </p:childTnLst>
                                    </p:cTn>
                                  </p:par>
                                  <p:par>
                                    <p:cTn id="9" presetID="42" presetClass="path" presetSubtype="0" repeatCount="indefinite" accel="3636" autoRev="1" fill="hold" nodeType="withEffect">
                                      <p:stCondLst>
                                        <p:cond delay="100"/>
                                      </p:stCondLst>
                                      <p:childTnLst>
                                        <p:animMotion origin="layout" path="M 2.77778E-6 -3.58025E-6 L 0.01597 -0.01759 " pathEditMode="relative" rAng="0" ptsTypes="AA">
                                          <p:cBhvr>
                                            <p:cTn id="10" dur="6750" fill="hold"/>
                                            <p:tgtEl>
                                              <p:spTgt spid="17"/>
                                            </p:tgtEl>
                                            <p:attrNameLst>
                                              <p:attrName>ppt_x</p:attrName>
                                              <p:attrName>ppt_y</p:attrName>
                                            </p:attrNameLst>
                                          </p:cBhvr>
                                          <p:rCtr x="799" y="-895"/>
                                        </p:animMotion>
                                      </p:childTnLst>
                                    </p:cTn>
                                  </p:par>
                                  <p:par>
                                    <p:cTn id="11" presetID="8" presetClass="emph" presetSubtype="0" repeatCount="indefinite" accel="2500" autoRev="1" fill="hold" nodeType="withEffect">
                                      <p:stCondLst>
                                        <p:cond delay="0"/>
                                      </p:stCondLst>
                                      <p:childTnLst>
                                        <p:animRot by="300000">
                                          <p:cBhvr>
                                            <p:cTn id="12" dur="3500" fill="hold"/>
                                            <p:tgtEl>
                                              <p:spTgt spid="17"/>
                                            </p:tgtEl>
                                            <p:attrNameLst>
                                              <p:attrName>r</p:attrName>
                                            </p:attrNameLst>
                                          </p:cBhvr>
                                        </p:animRot>
                                      </p:childTnLst>
                                    </p:cTn>
                                  </p:par>
                                  <p:par>
                                    <p:cTn id="13" presetID="42" presetClass="path" presetSubtype="0" repeatCount="indefinite" accel="3636" autoRev="1" fill="hold" nodeType="withEffect">
                                      <p:stCondLst>
                                        <p:cond delay="100"/>
                                      </p:stCondLst>
                                      <p:childTnLst>
                                        <p:animMotion origin="layout" path="M -0.01545 0.01203 L -1.38889E-6 4.81481E-6 " pathEditMode="relative" rAng="0" ptsTypes="AA">
                                          <p:cBhvr>
                                            <p:cTn id="14" dur="3250" fill="hold"/>
                                            <p:tgtEl>
                                              <p:spTgt spid="22"/>
                                            </p:tgtEl>
                                            <p:attrNameLst>
                                              <p:attrName>ppt_x</p:attrName>
                                              <p:attrName>ppt_y</p:attrName>
                                            </p:attrNameLst>
                                          </p:cBhvr>
                                          <p:rCtr x="764" y="-617"/>
                                        </p:animMotion>
                                      </p:childTnLst>
                                    </p:cTn>
                                  </p:par>
                                  <p:par>
                                    <p:cTn id="15" presetID="8" presetClass="emph" presetSubtype="0" repeatCount="indefinite" accel="2500" autoRev="1" fill="hold" nodeType="withEffect">
                                      <p:stCondLst>
                                        <p:cond delay="0"/>
                                      </p:stCondLst>
                                      <p:childTnLst>
                                        <p:animRot by="300000">
                                          <p:cBhvr>
                                            <p:cTn id="16" dur="8250" fill="hold"/>
                                            <p:tgtEl>
                                              <p:spTgt spid="22"/>
                                            </p:tgtEl>
                                            <p:attrNameLst>
                                              <p:attrName>r</p:attrName>
                                            </p:attrNameLst>
                                          </p:cBhvr>
                                        </p:animRot>
                                      </p:childTnLst>
                                    </p:cTn>
                                  </p:par>
                                  <p:par>
                                    <p:cTn id="1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18" dur="4750" fill="hold"/>
                                            <p:tgtEl>
                                              <p:spTgt spid="25"/>
                                            </p:tgtEl>
                                            <p:attrNameLst>
                                              <p:attrName>ppt_x</p:attrName>
                                              <p:attrName>ppt_y</p:attrName>
                                            </p:attrNameLst>
                                          </p:cBhvr>
                                          <p:rCtr x="-3490" y="0"/>
                                        </p:animMotion>
                                      </p:childTnLst>
                                    </p:cTn>
                                  </p:par>
                                  <p:par>
                                    <p:cTn id="19" presetID="35" presetClass="path" presetSubtype="0" repeatCount="indefinite" accel="29000" decel="26000" autoRev="1" fill="hold" nodeType="withEffect">
                                      <p:stCondLst>
                                        <p:cond delay="0"/>
                                      </p:stCondLst>
                                      <p:childTnLst>
                                        <p:animMotion origin="layout" path="M 3.61111E-6 3.20988E-6 L 0.07135 0.00061 " pathEditMode="relative" rAng="0" ptsTypes="AA">
                                          <p:cBhvr>
                                            <p:cTn id="20" dur="7250" fill="hold"/>
                                            <p:tgtEl>
                                              <p:spTgt spid="19"/>
                                            </p:tgtEl>
                                            <p:attrNameLst>
                                              <p:attrName>ppt_x</p:attrName>
                                              <p:attrName>ppt_y</p:attrName>
                                            </p:attrNameLst>
                                          </p:cBhvr>
                                          <p:rCtr x="3559" y="31"/>
                                        </p:animMotion>
                                      </p:childTnLst>
                                    </p:cTn>
                                  </p:par>
                                  <p:par>
                                    <p:cTn id="21" presetID="6" presetClass="emph" presetSubtype="0" repeatCount="indefinite" autoRev="1" fill="hold" nodeType="withEffect">
                                      <p:stCondLst>
                                        <p:cond delay="0"/>
                                      </p:stCondLst>
                                      <p:childTnLst>
                                        <p:animScale>
                                          <p:cBhvr>
                                            <p:cTn id="22" dur="6000" fill="hold"/>
                                            <p:tgtEl>
                                              <p:spTgt spid="26"/>
                                            </p:tgtEl>
                                          </p:cBhvr>
                                          <p:by x="105000" y="105000"/>
                                        </p:animScale>
                                      </p:childTnLst>
                                    </p:cTn>
                                  </p:par>
                                  <p:par>
                                    <p:cTn id="23" presetID="10" presetClass="entr" presetSubtype="0" fill="hold" grpId="0" nodeType="withEffect">
                                      <p:stCondLst>
                                        <p:cond delay="8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600"/>
                                            <p:tgtEl>
                                              <p:spTgt spid="9"/>
                                            </p:tgtEl>
                                          </p:cBhvr>
                                        </p:animEffect>
                                      </p:childTnLst>
                                    </p:cTn>
                                  </p:par>
                                  <p:par>
                                    <p:cTn id="26" presetID="10" presetClass="entr" presetSubtype="0" fill="hold" grpId="0" nodeType="withEffect">
                                      <p:stCondLst>
                                        <p:cond delay="80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600"/>
                                            <p:tgtEl>
                                              <p:spTgt spid="6"/>
                                            </p:tgtEl>
                                          </p:cBhvr>
                                        </p:animEffect>
                                      </p:childTnLst>
                                    </p:cTn>
                                  </p:par>
                                  <p:par>
                                    <p:cTn id="29" presetID="10" presetClass="entr" presetSubtype="0" fill="hold" nodeType="withEffect">
                                      <p:stCondLst>
                                        <p:cond delay="80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6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descr="Un dibujo de un animal&#10;&#10;Descripción generada automáticamente con confianza baja">
            <a:extLst>
              <a:ext uri="{FF2B5EF4-FFF2-40B4-BE49-F238E27FC236}">
                <a16:creationId xmlns:a16="http://schemas.microsoft.com/office/drawing/2014/main" id="{56C472D1-D7F7-5010-F51F-01F13E7068A8}"/>
              </a:ext>
            </a:extLst>
          </p:cNvPr>
          <p:cNvPicPr>
            <a:picLocks noChangeAspect="1"/>
          </p:cNvPicPr>
          <p:nvPr/>
        </p:nvPicPr>
        <p:blipFill rotWithShape="1">
          <a:blip r:embed="rId2">
            <a:extLst>
              <a:ext uri="{28A0092B-C50C-407E-A947-70E740481C1C}">
                <a14:useLocalDpi xmlns:a14="http://schemas.microsoft.com/office/drawing/2010/main" val="0"/>
              </a:ext>
            </a:extLst>
          </a:blip>
          <a:srcRect l="1080" t="41356" r="61048" b="21116"/>
          <a:stretch/>
        </p:blipFill>
        <p:spPr>
          <a:xfrm flipH="1">
            <a:off x="-225019" y="3433034"/>
            <a:ext cx="3315084" cy="1847625"/>
          </a:xfrm>
          <a:prstGeom prst="rect">
            <a:avLst/>
          </a:prstGeom>
        </p:spPr>
      </p:pic>
      <p:pic>
        <p:nvPicPr>
          <p:cNvPr id="22" name="Imagen 21" descr="Icono&#10;&#10;Descripción generada automáticamente">
            <a:extLst>
              <a:ext uri="{FF2B5EF4-FFF2-40B4-BE49-F238E27FC236}">
                <a16:creationId xmlns:a16="http://schemas.microsoft.com/office/drawing/2014/main" id="{C94BCF3D-2AB2-F284-2248-D2AF46E84032}"/>
              </a:ext>
            </a:extLst>
          </p:cNvPr>
          <p:cNvPicPr>
            <a:picLocks noChangeAspect="1"/>
          </p:cNvPicPr>
          <p:nvPr/>
        </p:nvPicPr>
        <p:blipFill rotWithShape="1">
          <a:blip r:embed="rId3">
            <a:extLst>
              <a:ext uri="{28A0092B-C50C-407E-A947-70E740481C1C}">
                <a14:useLocalDpi xmlns:a14="http://schemas.microsoft.com/office/drawing/2010/main" val="0"/>
              </a:ext>
            </a:extLst>
          </a:blip>
          <a:srcRect l="1741" t="45201" r="77425" b="24553"/>
          <a:stretch/>
        </p:blipFill>
        <p:spPr>
          <a:xfrm flipH="1">
            <a:off x="-230819" y="4192009"/>
            <a:ext cx="1200636" cy="980461"/>
          </a:xfrm>
          <a:prstGeom prst="rect">
            <a:avLst/>
          </a:prstGeom>
        </p:spPr>
      </p:pic>
      <p:pic>
        <p:nvPicPr>
          <p:cNvPr id="19" name="Imagen 18" descr="Forma&#10;&#10;Descripción generada automáticamente">
            <a:extLst>
              <a:ext uri="{FF2B5EF4-FFF2-40B4-BE49-F238E27FC236}">
                <a16:creationId xmlns:a16="http://schemas.microsoft.com/office/drawing/2014/main" id="{7C535F28-2F5A-D36A-EAD1-28B3696AF1F2}"/>
              </a:ext>
            </a:extLst>
          </p:cNvPr>
          <p:cNvPicPr>
            <a:picLocks noChangeAspect="1"/>
          </p:cNvPicPr>
          <p:nvPr/>
        </p:nvPicPr>
        <p:blipFill rotWithShape="1">
          <a:blip r:embed="rId4">
            <a:extLst>
              <a:ext uri="{28A0092B-C50C-407E-A947-70E740481C1C}">
                <a14:useLocalDpi xmlns:a14="http://schemas.microsoft.com/office/drawing/2010/main" val="0"/>
              </a:ext>
            </a:extLst>
          </a:blip>
          <a:srcRect l="6337" t="11190" r="6996" b="12346"/>
          <a:stretch/>
        </p:blipFill>
        <p:spPr>
          <a:xfrm>
            <a:off x="8385853" y="3705859"/>
            <a:ext cx="2286955" cy="1134961"/>
          </a:xfrm>
          <a:prstGeom prst="rect">
            <a:avLst/>
          </a:prstGeom>
        </p:spPr>
      </p:pic>
      <p:pic>
        <p:nvPicPr>
          <p:cNvPr id="20" name="Imagen 19" descr="Patrón de fondo&#10;&#10;Descripción generada automáticamente con confianza baja">
            <a:extLst>
              <a:ext uri="{FF2B5EF4-FFF2-40B4-BE49-F238E27FC236}">
                <a16:creationId xmlns:a16="http://schemas.microsoft.com/office/drawing/2014/main" id="{50CF60E3-78D7-51AC-75FD-E0A2B62088C0}"/>
              </a:ext>
            </a:extLst>
          </p:cNvPr>
          <p:cNvPicPr>
            <a:picLocks noChangeAspect="1"/>
          </p:cNvPicPr>
          <p:nvPr/>
        </p:nvPicPr>
        <p:blipFill rotWithShape="1">
          <a:blip r:embed="rId5">
            <a:extLst>
              <a:ext uri="{28A0092B-C50C-407E-A947-70E740481C1C}">
                <a14:useLocalDpi xmlns:a14="http://schemas.microsoft.com/office/drawing/2010/main" val="0"/>
              </a:ext>
            </a:extLst>
          </a:blip>
          <a:srcRect l="67710" t="16723" r="2754" b="29351"/>
          <a:stretch/>
        </p:blipFill>
        <p:spPr>
          <a:xfrm flipH="1" flipV="1">
            <a:off x="7251179" y="-138886"/>
            <a:ext cx="2091320" cy="2147794"/>
          </a:xfrm>
          <a:prstGeom prst="rect">
            <a:avLst/>
          </a:prstGeom>
        </p:spPr>
      </p:pic>
      <p:pic>
        <p:nvPicPr>
          <p:cNvPr id="25" name="Imagen 24" descr="Forma&#10;&#10;Descripción generada automáticamente">
            <a:extLst>
              <a:ext uri="{FF2B5EF4-FFF2-40B4-BE49-F238E27FC236}">
                <a16:creationId xmlns:a16="http://schemas.microsoft.com/office/drawing/2014/main" id="{EF29D5C1-068C-EFFE-DCB3-F2B782DB2459}"/>
              </a:ext>
            </a:extLst>
          </p:cNvPr>
          <p:cNvPicPr>
            <a:picLocks noChangeAspect="1"/>
          </p:cNvPicPr>
          <p:nvPr/>
        </p:nvPicPr>
        <p:blipFill rotWithShape="1">
          <a:blip r:embed="rId4">
            <a:extLst>
              <a:ext uri="{28A0092B-C50C-407E-A947-70E740481C1C}">
                <a14:useLocalDpi xmlns:a14="http://schemas.microsoft.com/office/drawing/2010/main" val="0"/>
              </a:ext>
            </a:extLst>
          </a:blip>
          <a:srcRect l="6337" t="11190" r="6996" b="12346"/>
          <a:stretch/>
        </p:blipFill>
        <p:spPr>
          <a:xfrm>
            <a:off x="-225019" y="471723"/>
            <a:ext cx="1097627" cy="544726"/>
          </a:xfrm>
          <a:prstGeom prst="rect">
            <a:avLst/>
          </a:prstGeom>
        </p:spPr>
      </p:pic>
      <p:grpSp>
        <p:nvGrpSpPr>
          <p:cNvPr id="26" name="Grupo 25">
            <a:extLst>
              <a:ext uri="{FF2B5EF4-FFF2-40B4-BE49-F238E27FC236}">
                <a16:creationId xmlns:a16="http://schemas.microsoft.com/office/drawing/2014/main" id="{05BB9E87-182A-468B-9602-C5781A81D0E3}"/>
              </a:ext>
            </a:extLst>
          </p:cNvPr>
          <p:cNvGrpSpPr/>
          <p:nvPr/>
        </p:nvGrpSpPr>
        <p:grpSpPr>
          <a:xfrm>
            <a:off x="536104" y="1189049"/>
            <a:ext cx="8072236" cy="2016370"/>
            <a:chOff x="399330" y="1154884"/>
            <a:chExt cx="8345784" cy="2084700"/>
          </a:xfrm>
        </p:grpSpPr>
        <p:sp>
          <p:nvSpPr>
            <p:cNvPr id="27" name="Rectángulo 26">
              <a:extLst>
                <a:ext uri="{FF2B5EF4-FFF2-40B4-BE49-F238E27FC236}">
                  <a16:creationId xmlns:a16="http://schemas.microsoft.com/office/drawing/2014/main" id="{93A9DB9B-8C03-35B4-D1BA-B25EEDD9F97C}"/>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8" name="Rectángulo 27">
              <a:extLst>
                <a:ext uri="{FF2B5EF4-FFF2-40B4-BE49-F238E27FC236}">
                  <a16:creationId xmlns:a16="http://schemas.microsoft.com/office/drawing/2014/main" id="{479DF483-5DF6-3D3B-E09B-F4DF371A8EB0}"/>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9" name="Elipse 28">
              <a:extLst>
                <a:ext uri="{FF2B5EF4-FFF2-40B4-BE49-F238E27FC236}">
                  <a16:creationId xmlns:a16="http://schemas.microsoft.com/office/drawing/2014/main" id="{90054D9A-5830-30C2-E771-326ABB2A17C2}"/>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227C22C4-6251-4F2A-F030-5136E7989067}"/>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Elipse 30">
              <a:extLst>
                <a:ext uri="{FF2B5EF4-FFF2-40B4-BE49-F238E27FC236}">
                  <a16:creationId xmlns:a16="http://schemas.microsoft.com/office/drawing/2014/main" id="{589094FB-878D-B980-6403-6CBE7C76BAB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61" name="Elipse 260">
            <a:extLst>
              <a:ext uri="{FF2B5EF4-FFF2-40B4-BE49-F238E27FC236}">
                <a16:creationId xmlns:a16="http://schemas.microsoft.com/office/drawing/2014/main" id="{A29D2C90-5CA9-5B70-DD5F-50A7AB99C91E}"/>
              </a:ext>
            </a:extLst>
          </p:cNvPr>
          <p:cNvSpPr/>
          <p:nvPr/>
        </p:nvSpPr>
        <p:spPr>
          <a:xfrm>
            <a:off x="3229652" y="1622815"/>
            <a:ext cx="2673650" cy="2673650"/>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3" name="Marcador de texto 39">
            <a:extLst>
              <a:ext uri="{FF2B5EF4-FFF2-40B4-BE49-F238E27FC236}">
                <a16:creationId xmlns:a16="http://schemas.microsoft.com/office/drawing/2014/main" id="{3F405836-65D4-7BA6-9BB4-4A6C281A5A21}"/>
              </a:ext>
            </a:extLst>
          </p:cNvPr>
          <p:cNvSpPr txBox="1">
            <a:spLocks/>
          </p:cNvSpPr>
          <p:nvPr/>
        </p:nvSpPr>
        <p:spPr>
          <a:xfrm>
            <a:off x="675241" y="1846204"/>
            <a:ext cx="2376748" cy="392481"/>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anrope Medium" pitchFamily="2"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anrope Medium" pitchFamily="2"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anrope Medium" pitchFamily="2"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en-US" sz="1800" b="1" i="0" dirty="0">
                <a:effectLst/>
                <a:latin typeface="ui-sans-serif"/>
              </a:rPr>
              <a:t>Subject Area</a:t>
            </a:r>
          </a:p>
        </p:txBody>
      </p:sp>
      <p:sp>
        <p:nvSpPr>
          <p:cNvPr id="254" name="Marcador de texto 37">
            <a:extLst>
              <a:ext uri="{FF2B5EF4-FFF2-40B4-BE49-F238E27FC236}">
                <a16:creationId xmlns:a16="http://schemas.microsoft.com/office/drawing/2014/main" id="{94A9D87C-3B36-892C-A434-007A6A7C0FAB}"/>
              </a:ext>
            </a:extLst>
          </p:cNvPr>
          <p:cNvSpPr txBox="1">
            <a:spLocks/>
          </p:cNvSpPr>
          <p:nvPr/>
        </p:nvSpPr>
        <p:spPr>
          <a:xfrm>
            <a:off x="1176579" y="2146921"/>
            <a:ext cx="1817329" cy="327673"/>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anrope Medium" pitchFamily="2"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anrope Medium" pitchFamily="2"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anrope Medium" pitchFamily="2"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en-US" sz="1400" dirty="0"/>
              <a:t>Life</a:t>
            </a:r>
          </a:p>
        </p:txBody>
      </p:sp>
      <p:sp>
        <p:nvSpPr>
          <p:cNvPr id="9" name="Title 3">
            <a:extLst>
              <a:ext uri="{FF2B5EF4-FFF2-40B4-BE49-F238E27FC236}">
                <a16:creationId xmlns:a16="http://schemas.microsoft.com/office/drawing/2014/main" id="{1A864BBA-57A5-223E-FB04-568FCA288E63}"/>
              </a:ext>
            </a:extLst>
          </p:cNvPr>
          <p:cNvSpPr>
            <a:spLocks noGrp="1"/>
          </p:cNvSpPr>
          <p:nvPr>
            <p:ph type="ctrTitle"/>
          </p:nvPr>
        </p:nvSpPr>
        <p:spPr>
          <a:xfrm>
            <a:off x="951462" y="362785"/>
            <a:ext cx="1408016" cy="885058"/>
          </a:xfrm>
        </p:spPr>
        <p:txBody>
          <a:bodyPr/>
          <a:lstStyle/>
          <a:p>
            <a:r>
              <a:rPr lang="en-US" dirty="0"/>
              <a:t>Data</a:t>
            </a:r>
          </a:p>
        </p:txBody>
      </p:sp>
      <p:sp>
        <p:nvSpPr>
          <p:cNvPr id="14" name="Marcador de texto 39">
            <a:extLst>
              <a:ext uri="{FF2B5EF4-FFF2-40B4-BE49-F238E27FC236}">
                <a16:creationId xmlns:a16="http://schemas.microsoft.com/office/drawing/2014/main" id="{D46410B5-1576-6B0B-7CA2-DF164DD41F1C}"/>
              </a:ext>
            </a:extLst>
          </p:cNvPr>
          <p:cNvSpPr txBox="1">
            <a:spLocks/>
          </p:cNvSpPr>
          <p:nvPr/>
        </p:nvSpPr>
        <p:spPr>
          <a:xfrm>
            <a:off x="5325029" y="1858607"/>
            <a:ext cx="2376748" cy="392481"/>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anrope Medium" pitchFamily="2"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anrope Medium" pitchFamily="2"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anrope Medium" pitchFamily="2"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en-US" sz="1800" b="1" i="0" dirty="0">
                <a:effectLst/>
                <a:latin typeface="ui-sans-serif"/>
              </a:rPr>
              <a:t>Associated Task</a:t>
            </a:r>
          </a:p>
        </p:txBody>
      </p:sp>
      <p:sp>
        <p:nvSpPr>
          <p:cNvPr id="18" name="Marcador de texto 37">
            <a:extLst>
              <a:ext uri="{FF2B5EF4-FFF2-40B4-BE49-F238E27FC236}">
                <a16:creationId xmlns:a16="http://schemas.microsoft.com/office/drawing/2014/main" id="{ED346F4B-FF44-C466-0C48-84380EECDA0B}"/>
              </a:ext>
            </a:extLst>
          </p:cNvPr>
          <p:cNvSpPr txBox="1">
            <a:spLocks/>
          </p:cNvSpPr>
          <p:nvPr/>
        </p:nvSpPr>
        <p:spPr>
          <a:xfrm>
            <a:off x="5826367" y="2159324"/>
            <a:ext cx="1817329" cy="51332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anrope Medium" pitchFamily="2"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anrope Medium" pitchFamily="2"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anrope Medium" pitchFamily="2"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en-US" sz="1400" dirty="0"/>
              <a:t>Clustering</a:t>
            </a:r>
          </a:p>
        </p:txBody>
      </p:sp>
      <p:sp>
        <p:nvSpPr>
          <p:cNvPr id="21" name="Marcador de texto 39">
            <a:extLst>
              <a:ext uri="{FF2B5EF4-FFF2-40B4-BE49-F238E27FC236}">
                <a16:creationId xmlns:a16="http://schemas.microsoft.com/office/drawing/2014/main" id="{7AE402AF-DDED-4354-7DFE-14CF2B5F7BCA}"/>
              </a:ext>
            </a:extLst>
          </p:cNvPr>
          <p:cNvSpPr txBox="1">
            <a:spLocks/>
          </p:cNvSpPr>
          <p:nvPr/>
        </p:nvSpPr>
        <p:spPr>
          <a:xfrm>
            <a:off x="1433672" y="3563504"/>
            <a:ext cx="1678108" cy="392481"/>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anrope Medium" pitchFamily="2"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anrope Medium" pitchFamily="2"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anrope Medium" pitchFamily="2"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en-US" sz="1800" b="1" i="0" dirty="0">
                <a:effectLst/>
                <a:latin typeface="ui-sans-serif"/>
              </a:rPr>
              <a:t>Attribute Type</a:t>
            </a:r>
          </a:p>
        </p:txBody>
      </p:sp>
      <p:sp>
        <p:nvSpPr>
          <p:cNvPr id="23" name="Marcador de texto 37">
            <a:extLst>
              <a:ext uri="{FF2B5EF4-FFF2-40B4-BE49-F238E27FC236}">
                <a16:creationId xmlns:a16="http://schemas.microsoft.com/office/drawing/2014/main" id="{79BB80D9-A4AB-9373-3F1B-DC840568E635}"/>
              </a:ext>
            </a:extLst>
          </p:cNvPr>
          <p:cNvSpPr txBox="1">
            <a:spLocks/>
          </p:cNvSpPr>
          <p:nvPr/>
        </p:nvSpPr>
        <p:spPr>
          <a:xfrm>
            <a:off x="1822412" y="3864221"/>
            <a:ext cx="1231287" cy="326622"/>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anrope Medium" pitchFamily="2"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anrope Medium" pitchFamily="2"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anrope Medium" pitchFamily="2"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en-US" sz="1400" dirty="0"/>
              <a:t>Categorical</a:t>
            </a:r>
          </a:p>
        </p:txBody>
      </p:sp>
      <p:sp>
        <p:nvSpPr>
          <p:cNvPr id="24" name="Marcador de texto 39">
            <a:extLst>
              <a:ext uri="{FF2B5EF4-FFF2-40B4-BE49-F238E27FC236}">
                <a16:creationId xmlns:a16="http://schemas.microsoft.com/office/drawing/2014/main" id="{FA2ACFED-232F-3B5D-1DF3-22E9C23E2005}"/>
              </a:ext>
            </a:extLst>
          </p:cNvPr>
          <p:cNvSpPr txBox="1">
            <a:spLocks/>
          </p:cNvSpPr>
          <p:nvPr/>
        </p:nvSpPr>
        <p:spPr>
          <a:xfrm>
            <a:off x="3449619" y="749076"/>
            <a:ext cx="2376748" cy="300452"/>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anrope Medium" pitchFamily="2"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anrope Medium" pitchFamily="2"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anrope Medium" pitchFamily="2"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en-US" sz="1800" b="1" i="0" dirty="0">
                <a:effectLst/>
                <a:latin typeface="ui-sans-serif"/>
              </a:rPr>
              <a:t>Dataset Characteristics</a:t>
            </a:r>
          </a:p>
        </p:txBody>
      </p:sp>
      <p:sp>
        <p:nvSpPr>
          <p:cNvPr id="32" name="Marcador de texto 37">
            <a:extLst>
              <a:ext uri="{FF2B5EF4-FFF2-40B4-BE49-F238E27FC236}">
                <a16:creationId xmlns:a16="http://schemas.microsoft.com/office/drawing/2014/main" id="{8EA4B819-91D9-6159-5F3D-EFB4231FB6C4}"/>
              </a:ext>
            </a:extLst>
          </p:cNvPr>
          <p:cNvSpPr txBox="1">
            <a:spLocks/>
          </p:cNvSpPr>
          <p:nvPr/>
        </p:nvSpPr>
        <p:spPr>
          <a:xfrm>
            <a:off x="3950957" y="1049793"/>
            <a:ext cx="1817329" cy="241484"/>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anrope Medium" pitchFamily="2"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anrope Medium" pitchFamily="2"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anrope Medium" pitchFamily="2"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en-US" sz="1400" dirty="0"/>
              <a:t>Multivariate</a:t>
            </a:r>
          </a:p>
        </p:txBody>
      </p:sp>
      <p:sp>
        <p:nvSpPr>
          <p:cNvPr id="33" name="Marcador de texto 39">
            <a:extLst>
              <a:ext uri="{FF2B5EF4-FFF2-40B4-BE49-F238E27FC236}">
                <a16:creationId xmlns:a16="http://schemas.microsoft.com/office/drawing/2014/main" id="{8CA2205A-312C-E54C-C2D3-B272AE50C07C}"/>
              </a:ext>
            </a:extLst>
          </p:cNvPr>
          <p:cNvSpPr txBox="1">
            <a:spLocks/>
          </p:cNvSpPr>
          <p:nvPr/>
        </p:nvSpPr>
        <p:spPr>
          <a:xfrm>
            <a:off x="6033320" y="3407644"/>
            <a:ext cx="1241074" cy="29821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anrope Medium" pitchFamily="2"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anrope Medium" pitchFamily="2"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anrope Medium" pitchFamily="2"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en-US" sz="1800" b="1" i="0" dirty="0">
                <a:effectLst/>
                <a:latin typeface="ui-sans-serif"/>
              </a:rPr>
              <a:t># Instances</a:t>
            </a:r>
          </a:p>
        </p:txBody>
      </p:sp>
      <p:sp>
        <p:nvSpPr>
          <p:cNvPr id="34" name="Marcador de texto 37">
            <a:extLst>
              <a:ext uri="{FF2B5EF4-FFF2-40B4-BE49-F238E27FC236}">
                <a16:creationId xmlns:a16="http://schemas.microsoft.com/office/drawing/2014/main" id="{DE05E584-D398-5B45-5DE4-EFC4609DFCC7}"/>
              </a:ext>
            </a:extLst>
          </p:cNvPr>
          <p:cNvSpPr txBox="1">
            <a:spLocks/>
          </p:cNvSpPr>
          <p:nvPr/>
        </p:nvSpPr>
        <p:spPr>
          <a:xfrm>
            <a:off x="6456981" y="3708361"/>
            <a:ext cx="759332" cy="274834"/>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anrope Medium" pitchFamily="2"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anrope Medium" pitchFamily="2"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anrope Medium" pitchFamily="2"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en-US" sz="1400" dirty="0"/>
              <a:t>22632</a:t>
            </a:r>
          </a:p>
        </p:txBody>
      </p:sp>
      <p:sp>
        <p:nvSpPr>
          <p:cNvPr id="37" name="Marcador de texto 39">
            <a:extLst>
              <a:ext uri="{FF2B5EF4-FFF2-40B4-BE49-F238E27FC236}">
                <a16:creationId xmlns:a16="http://schemas.microsoft.com/office/drawing/2014/main" id="{4479647C-B663-D2F2-33D1-8F768F8F73BE}"/>
              </a:ext>
            </a:extLst>
          </p:cNvPr>
          <p:cNvSpPr txBox="1">
            <a:spLocks/>
          </p:cNvSpPr>
          <p:nvPr/>
        </p:nvSpPr>
        <p:spPr>
          <a:xfrm>
            <a:off x="2985899" y="4428581"/>
            <a:ext cx="1354321" cy="27268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anrope Medium" pitchFamily="2"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anrope Medium" pitchFamily="2"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anrope Medium" pitchFamily="2"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en-US" sz="1800" b="1" i="0" dirty="0">
                <a:effectLst/>
                <a:latin typeface="ui-sans-serif"/>
              </a:rPr>
              <a:t># Attributes</a:t>
            </a:r>
          </a:p>
        </p:txBody>
      </p:sp>
      <p:sp>
        <p:nvSpPr>
          <p:cNvPr id="38" name="Marcador de texto 37">
            <a:extLst>
              <a:ext uri="{FF2B5EF4-FFF2-40B4-BE49-F238E27FC236}">
                <a16:creationId xmlns:a16="http://schemas.microsoft.com/office/drawing/2014/main" id="{CD4D133F-09FA-DFB2-D67E-BAE2D9FB931F}"/>
              </a:ext>
            </a:extLst>
          </p:cNvPr>
          <p:cNvSpPr txBox="1">
            <a:spLocks/>
          </p:cNvSpPr>
          <p:nvPr/>
        </p:nvSpPr>
        <p:spPr>
          <a:xfrm>
            <a:off x="3839907" y="4729298"/>
            <a:ext cx="442233" cy="223316"/>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anrope Medium" pitchFamily="2"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anrope Medium" pitchFamily="2"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anrope Medium" pitchFamily="2"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en-US" sz="1400" dirty="0"/>
              <a:t>70</a:t>
            </a:r>
          </a:p>
        </p:txBody>
      </p:sp>
      <p:sp>
        <p:nvSpPr>
          <p:cNvPr id="39" name="Elipse 10">
            <a:extLst>
              <a:ext uri="{FF2B5EF4-FFF2-40B4-BE49-F238E27FC236}">
                <a16:creationId xmlns:a16="http://schemas.microsoft.com/office/drawing/2014/main" id="{052AC8DD-27EF-0A27-F90F-A417EF083789}"/>
              </a:ext>
            </a:extLst>
          </p:cNvPr>
          <p:cNvSpPr/>
          <p:nvPr/>
        </p:nvSpPr>
        <p:spPr>
          <a:xfrm>
            <a:off x="4200337" y="1308928"/>
            <a:ext cx="725595" cy="725595"/>
          </a:xfrm>
          <a:prstGeom prst="ellipse">
            <a:avLst/>
          </a:prstGeom>
          <a:gradFill flip="none" rotWithShape="1">
            <a:gsLst>
              <a:gs pos="0">
                <a:schemeClr val="tx1"/>
              </a:gs>
              <a:gs pos="100000">
                <a:schemeClr val="tx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Elipse 10">
            <a:extLst>
              <a:ext uri="{FF2B5EF4-FFF2-40B4-BE49-F238E27FC236}">
                <a16:creationId xmlns:a16="http://schemas.microsoft.com/office/drawing/2014/main" id="{A2CD7942-605D-DA08-6E14-6CE899E63C0D}"/>
              </a:ext>
            </a:extLst>
          </p:cNvPr>
          <p:cNvSpPr/>
          <p:nvPr/>
        </p:nvSpPr>
        <p:spPr>
          <a:xfrm>
            <a:off x="5326077" y="3300917"/>
            <a:ext cx="725595" cy="725595"/>
          </a:xfrm>
          <a:prstGeom prst="ellipse">
            <a:avLst/>
          </a:prstGeom>
          <a:gradFill flip="none" rotWithShape="1">
            <a:gsLst>
              <a:gs pos="0">
                <a:schemeClr val="tx1"/>
              </a:gs>
              <a:gs pos="100000">
                <a:schemeClr val="tx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Elipse 10">
            <a:extLst>
              <a:ext uri="{FF2B5EF4-FFF2-40B4-BE49-F238E27FC236}">
                <a16:creationId xmlns:a16="http://schemas.microsoft.com/office/drawing/2014/main" id="{1A093E04-3FBF-30D5-A8CA-894965886854}"/>
              </a:ext>
            </a:extLst>
          </p:cNvPr>
          <p:cNvSpPr/>
          <p:nvPr/>
        </p:nvSpPr>
        <p:spPr>
          <a:xfrm>
            <a:off x="3054864" y="3300918"/>
            <a:ext cx="725595" cy="725595"/>
          </a:xfrm>
          <a:prstGeom prst="ellipse">
            <a:avLst/>
          </a:prstGeom>
          <a:gradFill flip="none" rotWithShape="1">
            <a:gsLst>
              <a:gs pos="0">
                <a:schemeClr val="tx1"/>
              </a:gs>
              <a:gs pos="100000">
                <a:schemeClr val="tx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Elipse 15">
            <a:extLst>
              <a:ext uri="{FF2B5EF4-FFF2-40B4-BE49-F238E27FC236}">
                <a16:creationId xmlns:a16="http://schemas.microsoft.com/office/drawing/2014/main" id="{9E89575E-94A9-0795-C7DE-723481280849}"/>
              </a:ext>
            </a:extLst>
          </p:cNvPr>
          <p:cNvSpPr/>
          <p:nvPr/>
        </p:nvSpPr>
        <p:spPr>
          <a:xfrm>
            <a:off x="5392280" y="1984695"/>
            <a:ext cx="725595" cy="725595"/>
          </a:xfrm>
          <a:prstGeom prst="ellipse">
            <a:avLst/>
          </a:prstGeom>
          <a:gradFill>
            <a:gsLst>
              <a:gs pos="0">
                <a:schemeClr val="bg1"/>
              </a:gs>
              <a:gs pos="100000">
                <a:schemeClr val="accent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4" name="Elipse 15">
            <a:extLst>
              <a:ext uri="{FF2B5EF4-FFF2-40B4-BE49-F238E27FC236}">
                <a16:creationId xmlns:a16="http://schemas.microsoft.com/office/drawing/2014/main" id="{D979ECE0-D620-24E0-4678-3C920C97B516}"/>
              </a:ext>
            </a:extLst>
          </p:cNvPr>
          <p:cNvSpPr/>
          <p:nvPr/>
        </p:nvSpPr>
        <p:spPr>
          <a:xfrm>
            <a:off x="4096466" y="3876436"/>
            <a:ext cx="725595" cy="725595"/>
          </a:xfrm>
          <a:prstGeom prst="ellipse">
            <a:avLst/>
          </a:prstGeom>
          <a:gradFill>
            <a:gsLst>
              <a:gs pos="0">
                <a:schemeClr val="bg1"/>
              </a:gs>
              <a:gs pos="100000">
                <a:schemeClr val="accent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5" name="Elipse 15">
            <a:extLst>
              <a:ext uri="{FF2B5EF4-FFF2-40B4-BE49-F238E27FC236}">
                <a16:creationId xmlns:a16="http://schemas.microsoft.com/office/drawing/2014/main" id="{A6F54180-7E30-EE9C-B088-C6B7367EF119}"/>
              </a:ext>
            </a:extLst>
          </p:cNvPr>
          <p:cNvSpPr/>
          <p:nvPr/>
        </p:nvSpPr>
        <p:spPr>
          <a:xfrm>
            <a:off x="2948116" y="2125755"/>
            <a:ext cx="725595" cy="725595"/>
          </a:xfrm>
          <a:prstGeom prst="ellipse">
            <a:avLst/>
          </a:prstGeom>
          <a:gradFill>
            <a:gsLst>
              <a:gs pos="0">
                <a:schemeClr val="bg1"/>
              </a:gs>
              <a:gs pos="100000">
                <a:schemeClr val="accent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306018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80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600"/>
                                        <p:tgtEl>
                                          <p:spTgt spid="20"/>
                                        </p:tgtEl>
                                      </p:cBhvr>
                                    </p:animEffect>
                                  </p:childTnLst>
                                </p:cTn>
                              </p:par>
                              <p:par>
                                <p:cTn id="8" presetID="10" presetClass="entr" presetSubtype="0" fill="hold" nodeType="withEffect">
                                  <p:stCondLst>
                                    <p:cond delay="8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1600"/>
                                        <p:tgtEl>
                                          <p:spTgt spid="17"/>
                                        </p:tgtEl>
                                      </p:cBhvr>
                                    </p:animEffect>
                                  </p:childTnLst>
                                </p:cTn>
                              </p:par>
                              <p:par>
                                <p:cTn id="11" presetID="10" presetClass="entr" presetSubtype="0" fill="hold" nodeType="withEffect">
                                  <p:stCondLst>
                                    <p:cond delay="80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600"/>
                                        <p:tgtEl>
                                          <p:spTgt spid="22"/>
                                        </p:tgtEl>
                                      </p:cBhvr>
                                    </p:animEffect>
                                  </p:childTnLst>
                                </p:cTn>
                              </p:par>
                              <p:par>
                                <p:cTn id="14" presetID="10" presetClass="entr" presetSubtype="0" fill="hold" nodeType="withEffect">
                                  <p:stCondLst>
                                    <p:cond delay="80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1600"/>
                                        <p:tgtEl>
                                          <p:spTgt spid="25"/>
                                        </p:tgtEl>
                                      </p:cBhvr>
                                    </p:animEffect>
                                  </p:childTnLst>
                                </p:cTn>
                              </p:par>
                              <p:par>
                                <p:cTn id="17" presetID="10" presetClass="entr" presetSubtype="0" fill="hold" nodeType="withEffect">
                                  <p:stCondLst>
                                    <p:cond delay="8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600"/>
                                        <p:tgtEl>
                                          <p:spTgt spid="19"/>
                                        </p:tgtEl>
                                      </p:cBhvr>
                                    </p:animEffect>
                                  </p:childTnLst>
                                </p:cTn>
                              </p:par>
                              <p:par>
                                <p:cTn id="20" presetID="10" presetClass="entr" presetSubtype="0" fill="hold" nodeType="withEffect">
                                  <p:stCondLst>
                                    <p:cond delay="80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600"/>
                                        <p:tgtEl>
                                          <p:spTgt spid="26"/>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261"/>
                                        </p:tgtEl>
                                        <p:attrNameLst>
                                          <p:attrName>style.visibility</p:attrName>
                                        </p:attrNameLst>
                                      </p:cBhvr>
                                      <p:to>
                                        <p:strVal val="visible"/>
                                      </p:to>
                                    </p:set>
                                    <p:animEffect transition="in" filter="fade">
                                      <p:cBhvr>
                                        <p:cTn id="25" dur="1600"/>
                                        <p:tgtEl>
                                          <p:spTgt spid="261"/>
                                        </p:tgtEl>
                                      </p:cBhvr>
                                    </p:animEffect>
                                  </p:childTnLst>
                                </p:cTn>
                              </p:par>
                              <p:par>
                                <p:cTn id="26" presetID="10" presetClass="entr" presetSubtype="0" fill="hold" grpId="0" nodeType="withEffect">
                                  <p:stCondLst>
                                    <p:cond delay="8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600"/>
                                        <p:tgtEl>
                                          <p:spTgt spid="9"/>
                                        </p:tgtEl>
                                      </p:cBhvr>
                                    </p:animEffect>
                                  </p:childTnLst>
                                </p:cTn>
                              </p:par>
                              <p:par>
                                <p:cTn id="29" presetID="10" presetClass="entr" presetSubtype="0" fill="hold" grpId="0" nodeType="withEffect">
                                  <p:stCondLst>
                                    <p:cond delay="80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600"/>
                                        <p:tgtEl>
                                          <p:spTgt spid="39"/>
                                        </p:tgtEl>
                                      </p:cBhvr>
                                    </p:animEffect>
                                  </p:childTnLst>
                                </p:cTn>
                              </p:par>
                              <p:par>
                                <p:cTn id="32" presetID="10" presetClass="entr" presetSubtype="0" fill="hold" grpId="0" nodeType="withEffect">
                                  <p:stCondLst>
                                    <p:cond delay="80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1600"/>
                                        <p:tgtEl>
                                          <p:spTgt spid="40"/>
                                        </p:tgtEl>
                                      </p:cBhvr>
                                    </p:animEffect>
                                  </p:childTnLst>
                                </p:cTn>
                              </p:par>
                              <p:par>
                                <p:cTn id="35" presetID="10" presetClass="entr" presetSubtype="0" fill="hold" grpId="0" nodeType="withEffect">
                                  <p:stCondLst>
                                    <p:cond delay="80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1600"/>
                                        <p:tgtEl>
                                          <p:spTgt spid="41"/>
                                        </p:tgtEl>
                                      </p:cBhvr>
                                    </p:animEffect>
                                  </p:childTnLst>
                                </p:cTn>
                              </p:par>
                              <p:par>
                                <p:cTn id="38" presetID="10" presetClass="entr" presetSubtype="0" fill="hold" grpId="0" nodeType="withEffect">
                                  <p:stCondLst>
                                    <p:cond delay="80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1600"/>
                                        <p:tgtEl>
                                          <p:spTgt spid="42"/>
                                        </p:tgtEl>
                                      </p:cBhvr>
                                    </p:animEffect>
                                  </p:childTnLst>
                                </p:cTn>
                              </p:par>
                              <p:par>
                                <p:cTn id="41" presetID="10" presetClass="entr" presetSubtype="0" fill="hold" grpId="0" nodeType="withEffect">
                                  <p:stCondLst>
                                    <p:cond delay="80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1600"/>
                                        <p:tgtEl>
                                          <p:spTgt spid="44"/>
                                        </p:tgtEl>
                                      </p:cBhvr>
                                    </p:animEffect>
                                  </p:childTnLst>
                                </p:cTn>
                              </p:par>
                              <p:par>
                                <p:cTn id="44" presetID="10" presetClass="entr" presetSubtype="0" fill="hold" grpId="0" nodeType="withEffect">
                                  <p:stCondLst>
                                    <p:cond delay="80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1600"/>
                                        <p:tgtEl>
                                          <p:spTgt spid="45"/>
                                        </p:tgtEl>
                                      </p:cBhvr>
                                    </p:animEffect>
                                  </p:childTnLst>
                                </p:cTn>
                              </p:par>
                              <p:par>
                                <p:cTn id="47" presetID="10" presetClass="entr" presetSubtype="0" fill="hold" grpId="0" nodeType="withEffect">
                                  <p:stCondLst>
                                    <p:cond delay="800"/>
                                  </p:stCondLst>
                                  <p:childTnLst>
                                    <p:set>
                                      <p:cBhvr>
                                        <p:cTn id="48" dur="1" fill="hold">
                                          <p:stCondLst>
                                            <p:cond delay="0"/>
                                          </p:stCondLst>
                                        </p:cTn>
                                        <p:tgtEl>
                                          <p:spTgt spid="253"/>
                                        </p:tgtEl>
                                        <p:attrNameLst>
                                          <p:attrName>style.visibility</p:attrName>
                                        </p:attrNameLst>
                                      </p:cBhvr>
                                      <p:to>
                                        <p:strVal val="visible"/>
                                      </p:to>
                                    </p:set>
                                    <p:animEffect transition="in" filter="fade">
                                      <p:cBhvr>
                                        <p:cTn id="49" dur="1600"/>
                                        <p:tgtEl>
                                          <p:spTgt spid="253"/>
                                        </p:tgtEl>
                                      </p:cBhvr>
                                    </p:animEffect>
                                  </p:childTnLst>
                                </p:cTn>
                              </p:par>
                              <p:par>
                                <p:cTn id="50" presetID="10" presetClass="entr" presetSubtype="0" fill="hold" grpId="0" nodeType="withEffect">
                                  <p:stCondLst>
                                    <p:cond delay="800"/>
                                  </p:stCondLst>
                                  <p:childTnLst>
                                    <p:set>
                                      <p:cBhvr>
                                        <p:cTn id="51" dur="1" fill="hold">
                                          <p:stCondLst>
                                            <p:cond delay="0"/>
                                          </p:stCondLst>
                                        </p:cTn>
                                        <p:tgtEl>
                                          <p:spTgt spid="254"/>
                                        </p:tgtEl>
                                        <p:attrNameLst>
                                          <p:attrName>style.visibility</p:attrName>
                                        </p:attrNameLst>
                                      </p:cBhvr>
                                      <p:to>
                                        <p:strVal val="visible"/>
                                      </p:to>
                                    </p:set>
                                    <p:animEffect transition="in" filter="fade">
                                      <p:cBhvr>
                                        <p:cTn id="52" dur="1600"/>
                                        <p:tgtEl>
                                          <p:spTgt spid="254"/>
                                        </p:tgtEl>
                                      </p:cBhvr>
                                    </p:animEffect>
                                  </p:childTnLst>
                                </p:cTn>
                              </p:par>
                              <p:par>
                                <p:cTn id="53" presetID="10" presetClass="entr" presetSubtype="0" fill="hold" grpId="0" nodeType="withEffect">
                                  <p:stCondLst>
                                    <p:cond delay="80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1600"/>
                                        <p:tgtEl>
                                          <p:spTgt spid="14"/>
                                        </p:tgtEl>
                                      </p:cBhvr>
                                    </p:animEffect>
                                  </p:childTnLst>
                                </p:cTn>
                              </p:par>
                              <p:par>
                                <p:cTn id="56" presetID="10" presetClass="entr" presetSubtype="0" fill="hold" grpId="0" nodeType="withEffect">
                                  <p:stCondLst>
                                    <p:cond delay="80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1600"/>
                                        <p:tgtEl>
                                          <p:spTgt spid="18"/>
                                        </p:tgtEl>
                                      </p:cBhvr>
                                    </p:animEffect>
                                  </p:childTnLst>
                                </p:cTn>
                              </p:par>
                              <p:par>
                                <p:cTn id="59" presetID="10" presetClass="entr" presetSubtype="0" fill="hold" grpId="0" nodeType="withEffect">
                                  <p:stCondLst>
                                    <p:cond delay="80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1600"/>
                                        <p:tgtEl>
                                          <p:spTgt spid="21"/>
                                        </p:tgtEl>
                                      </p:cBhvr>
                                    </p:animEffect>
                                  </p:childTnLst>
                                </p:cTn>
                              </p:par>
                              <p:par>
                                <p:cTn id="62" presetID="10" presetClass="entr" presetSubtype="0" fill="hold" grpId="0" nodeType="withEffect">
                                  <p:stCondLst>
                                    <p:cond delay="80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1600"/>
                                        <p:tgtEl>
                                          <p:spTgt spid="23"/>
                                        </p:tgtEl>
                                      </p:cBhvr>
                                    </p:animEffect>
                                  </p:childTnLst>
                                </p:cTn>
                              </p:par>
                              <p:par>
                                <p:cTn id="65" presetID="10" presetClass="entr" presetSubtype="0" fill="hold" grpId="0" nodeType="withEffect">
                                  <p:stCondLst>
                                    <p:cond delay="80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1600"/>
                                        <p:tgtEl>
                                          <p:spTgt spid="24"/>
                                        </p:tgtEl>
                                      </p:cBhvr>
                                    </p:animEffect>
                                  </p:childTnLst>
                                </p:cTn>
                              </p:par>
                              <p:par>
                                <p:cTn id="68" presetID="10" presetClass="entr" presetSubtype="0" fill="hold" grpId="0" nodeType="withEffect">
                                  <p:stCondLst>
                                    <p:cond delay="80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1600"/>
                                        <p:tgtEl>
                                          <p:spTgt spid="32"/>
                                        </p:tgtEl>
                                      </p:cBhvr>
                                    </p:animEffect>
                                  </p:childTnLst>
                                </p:cTn>
                              </p:par>
                              <p:par>
                                <p:cTn id="71" presetID="10" presetClass="entr" presetSubtype="0" fill="hold" grpId="0" nodeType="withEffect">
                                  <p:stCondLst>
                                    <p:cond delay="80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1600"/>
                                        <p:tgtEl>
                                          <p:spTgt spid="33"/>
                                        </p:tgtEl>
                                      </p:cBhvr>
                                    </p:animEffect>
                                  </p:childTnLst>
                                </p:cTn>
                              </p:par>
                              <p:par>
                                <p:cTn id="74" presetID="10" presetClass="entr" presetSubtype="0" fill="hold" grpId="0" nodeType="withEffect">
                                  <p:stCondLst>
                                    <p:cond delay="80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1600"/>
                                        <p:tgtEl>
                                          <p:spTgt spid="34"/>
                                        </p:tgtEl>
                                      </p:cBhvr>
                                    </p:animEffect>
                                  </p:childTnLst>
                                </p:cTn>
                              </p:par>
                              <p:par>
                                <p:cTn id="77" presetID="10" presetClass="entr" presetSubtype="0" fill="hold" grpId="0" nodeType="withEffect">
                                  <p:stCondLst>
                                    <p:cond delay="80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1600"/>
                                        <p:tgtEl>
                                          <p:spTgt spid="37"/>
                                        </p:tgtEl>
                                      </p:cBhvr>
                                    </p:animEffect>
                                  </p:childTnLst>
                                </p:cTn>
                              </p:par>
                              <p:par>
                                <p:cTn id="80" presetID="10" presetClass="entr" presetSubtype="0" fill="hold" grpId="0" nodeType="withEffect">
                                  <p:stCondLst>
                                    <p:cond delay="800"/>
                                  </p:stCondLst>
                                  <p:childTnLst>
                                    <p:set>
                                      <p:cBhvr>
                                        <p:cTn id="81" dur="1" fill="hold">
                                          <p:stCondLst>
                                            <p:cond delay="0"/>
                                          </p:stCondLst>
                                        </p:cTn>
                                        <p:tgtEl>
                                          <p:spTgt spid="38"/>
                                        </p:tgtEl>
                                        <p:attrNameLst>
                                          <p:attrName>style.visibility</p:attrName>
                                        </p:attrNameLst>
                                      </p:cBhvr>
                                      <p:to>
                                        <p:strVal val="visible"/>
                                      </p:to>
                                    </p:set>
                                    <p:animEffect transition="in" filter="fade">
                                      <p:cBhvr>
                                        <p:cTn id="82" dur="16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animBg="1"/>
      <p:bldP spid="253" grpId="0"/>
      <p:bldP spid="254" grpId="0"/>
      <p:bldP spid="9" grpId="0"/>
      <p:bldP spid="14" grpId="0"/>
      <p:bldP spid="18" grpId="0"/>
      <p:bldP spid="21" grpId="0"/>
      <p:bldP spid="23" grpId="0"/>
      <p:bldP spid="24" grpId="0"/>
      <p:bldP spid="32" grpId="0"/>
      <p:bldP spid="33" grpId="0"/>
      <p:bldP spid="34" grpId="0"/>
      <p:bldP spid="37" grpId="0"/>
      <p:bldP spid="38" grpId="0"/>
      <p:bldP spid="39" grpId="0" animBg="1"/>
      <p:bldP spid="40" grpId="0" animBg="1"/>
      <p:bldP spid="41" grpId="0" animBg="1"/>
      <p:bldP spid="42" grpId="0" animBg="1"/>
      <p:bldP spid="44" grpId="0" animBg="1"/>
      <p:bldP spid="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descr="Un dibujo de un animal&#10;&#10;Descripción generada automáticamente con confianza baja">
            <a:extLst>
              <a:ext uri="{FF2B5EF4-FFF2-40B4-BE49-F238E27FC236}">
                <a16:creationId xmlns:a16="http://schemas.microsoft.com/office/drawing/2014/main" id="{56C472D1-D7F7-5010-F51F-01F13E7068A8}"/>
              </a:ext>
            </a:extLst>
          </p:cNvPr>
          <p:cNvPicPr>
            <a:picLocks noChangeAspect="1"/>
          </p:cNvPicPr>
          <p:nvPr/>
        </p:nvPicPr>
        <p:blipFill rotWithShape="1">
          <a:blip r:embed="rId2">
            <a:extLst>
              <a:ext uri="{28A0092B-C50C-407E-A947-70E740481C1C}">
                <a14:useLocalDpi xmlns:a14="http://schemas.microsoft.com/office/drawing/2010/main" val="0"/>
              </a:ext>
            </a:extLst>
          </a:blip>
          <a:srcRect l="1080" t="41356" r="61048" b="21116"/>
          <a:stretch/>
        </p:blipFill>
        <p:spPr>
          <a:xfrm flipH="1">
            <a:off x="-225019" y="3433034"/>
            <a:ext cx="3315084" cy="1847625"/>
          </a:xfrm>
          <a:prstGeom prst="rect">
            <a:avLst/>
          </a:prstGeom>
        </p:spPr>
      </p:pic>
      <p:pic>
        <p:nvPicPr>
          <p:cNvPr id="22" name="Imagen 21" descr="Icono&#10;&#10;Descripción generada automáticamente">
            <a:extLst>
              <a:ext uri="{FF2B5EF4-FFF2-40B4-BE49-F238E27FC236}">
                <a16:creationId xmlns:a16="http://schemas.microsoft.com/office/drawing/2014/main" id="{C94BCF3D-2AB2-F284-2248-D2AF46E84032}"/>
              </a:ext>
            </a:extLst>
          </p:cNvPr>
          <p:cNvPicPr>
            <a:picLocks noChangeAspect="1"/>
          </p:cNvPicPr>
          <p:nvPr/>
        </p:nvPicPr>
        <p:blipFill rotWithShape="1">
          <a:blip r:embed="rId3">
            <a:extLst>
              <a:ext uri="{28A0092B-C50C-407E-A947-70E740481C1C}">
                <a14:useLocalDpi xmlns:a14="http://schemas.microsoft.com/office/drawing/2010/main" val="0"/>
              </a:ext>
            </a:extLst>
          </a:blip>
          <a:srcRect l="1741" t="45201" r="77425" b="24553"/>
          <a:stretch/>
        </p:blipFill>
        <p:spPr>
          <a:xfrm flipH="1">
            <a:off x="-230819" y="4192009"/>
            <a:ext cx="1200636" cy="980461"/>
          </a:xfrm>
          <a:prstGeom prst="rect">
            <a:avLst/>
          </a:prstGeom>
        </p:spPr>
      </p:pic>
      <p:pic>
        <p:nvPicPr>
          <p:cNvPr id="19" name="Imagen 18" descr="Forma&#10;&#10;Descripción generada automáticamente">
            <a:extLst>
              <a:ext uri="{FF2B5EF4-FFF2-40B4-BE49-F238E27FC236}">
                <a16:creationId xmlns:a16="http://schemas.microsoft.com/office/drawing/2014/main" id="{7C535F28-2F5A-D36A-EAD1-28B3696AF1F2}"/>
              </a:ext>
            </a:extLst>
          </p:cNvPr>
          <p:cNvPicPr>
            <a:picLocks noChangeAspect="1"/>
          </p:cNvPicPr>
          <p:nvPr/>
        </p:nvPicPr>
        <p:blipFill rotWithShape="1">
          <a:blip r:embed="rId4">
            <a:extLst>
              <a:ext uri="{28A0092B-C50C-407E-A947-70E740481C1C}">
                <a14:useLocalDpi xmlns:a14="http://schemas.microsoft.com/office/drawing/2010/main" val="0"/>
              </a:ext>
            </a:extLst>
          </a:blip>
          <a:srcRect l="6337" t="11190" r="6996" b="12346"/>
          <a:stretch/>
        </p:blipFill>
        <p:spPr>
          <a:xfrm>
            <a:off x="8385853" y="3705859"/>
            <a:ext cx="2286955" cy="1134961"/>
          </a:xfrm>
          <a:prstGeom prst="rect">
            <a:avLst/>
          </a:prstGeom>
        </p:spPr>
      </p:pic>
      <p:pic>
        <p:nvPicPr>
          <p:cNvPr id="20" name="Imagen 19" descr="Patrón de fondo&#10;&#10;Descripción generada automáticamente con confianza baja">
            <a:extLst>
              <a:ext uri="{FF2B5EF4-FFF2-40B4-BE49-F238E27FC236}">
                <a16:creationId xmlns:a16="http://schemas.microsoft.com/office/drawing/2014/main" id="{50CF60E3-78D7-51AC-75FD-E0A2B62088C0}"/>
              </a:ext>
            </a:extLst>
          </p:cNvPr>
          <p:cNvPicPr>
            <a:picLocks noChangeAspect="1"/>
          </p:cNvPicPr>
          <p:nvPr/>
        </p:nvPicPr>
        <p:blipFill rotWithShape="1">
          <a:blip r:embed="rId5">
            <a:extLst>
              <a:ext uri="{28A0092B-C50C-407E-A947-70E740481C1C}">
                <a14:useLocalDpi xmlns:a14="http://schemas.microsoft.com/office/drawing/2010/main" val="0"/>
              </a:ext>
            </a:extLst>
          </a:blip>
          <a:srcRect l="67710" t="16723" r="2754" b="29351"/>
          <a:stretch/>
        </p:blipFill>
        <p:spPr>
          <a:xfrm flipH="1" flipV="1">
            <a:off x="7251179" y="-138886"/>
            <a:ext cx="2091320" cy="2147794"/>
          </a:xfrm>
          <a:prstGeom prst="rect">
            <a:avLst/>
          </a:prstGeom>
        </p:spPr>
      </p:pic>
      <p:pic>
        <p:nvPicPr>
          <p:cNvPr id="25" name="Imagen 24" descr="Forma&#10;&#10;Descripción generada automáticamente">
            <a:extLst>
              <a:ext uri="{FF2B5EF4-FFF2-40B4-BE49-F238E27FC236}">
                <a16:creationId xmlns:a16="http://schemas.microsoft.com/office/drawing/2014/main" id="{EF29D5C1-068C-EFFE-DCB3-F2B782DB2459}"/>
              </a:ext>
            </a:extLst>
          </p:cNvPr>
          <p:cNvPicPr>
            <a:picLocks noChangeAspect="1"/>
          </p:cNvPicPr>
          <p:nvPr/>
        </p:nvPicPr>
        <p:blipFill rotWithShape="1">
          <a:blip r:embed="rId4">
            <a:extLst>
              <a:ext uri="{28A0092B-C50C-407E-A947-70E740481C1C}">
                <a14:useLocalDpi xmlns:a14="http://schemas.microsoft.com/office/drawing/2010/main" val="0"/>
              </a:ext>
            </a:extLst>
          </a:blip>
          <a:srcRect l="6337" t="11190" r="6996" b="12346"/>
          <a:stretch/>
        </p:blipFill>
        <p:spPr>
          <a:xfrm>
            <a:off x="-225019" y="471723"/>
            <a:ext cx="1097627" cy="544726"/>
          </a:xfrm>
          <a:prstGeom prst="rect">
            <a:avLst/>
          </a:prstGeom>
        </p:spPr>
      </p:pic>
      <p:grpSp>
        <p:nvGrpSpPr>
          <p:cNvPr id="26" name="Grupo 25">
            <a:extLst>
              <a:ext uri="{FF2B5EF4-FFF2-40B4-BE49-F238E27FC236}">
                <a16:creationId xmlns:a16="http://schemas.microsoft.com/office/drawing/2014/main" id="{05BB9E87-182A-468B-9602-C5781A81D0E3}"/>
              </a:ext>
            </a:extLst>
          </p:cNvPr>
          <p:cNvGrpSpPr/>
          <p:nvPr/>
        </p:nvGrpSpPr>
        <p:grpSpPr>
          <a:xfrm>
            <a:off x="536104" y="1189049"/>
            <a:ext cx="8072236" cy="2016370"/>
            <a:chOff x="399330" y="1154884"/>
            <a:chExt cx="8345784" cy="2084700"/>
          </a:xfrm>
        </p:grpSpPr>
        <p:sp>
          <p:nvSpPr>
            <p:cNvPr id="27" name="Rectángulo 26">
              <a:extLst>
                <a:ext uri="{FF2B5EF4-FFF2-40B4-BE49-F238E27FC236}">
                  <a16:creationId xmlns:a16="http://schemas.microsoft.com/office/drawing/2014/main" id="{93A9DB9B-8C03-35B4-D1BA-B25EEDD9F97C}"/>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8" name="Rectángulo 27">
              <a:extLst>
                <a:ext uri="{FF2B5EF4-FFF2-40B4-BE49-F238E27FC236}">
                  <a16:creationId xmlns:a16="http://schemas.microsoft.com/office/drawing/2014/main" id="{479DF483-5DF6-3D3B-E09B-F4DF371A8EB0}"/>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9" name="Elipse 28">
              <a:extLst>
                <a:ext uri="{FF2B5EF4-FFF2-40B4-BE49-F238E27FC236}">
                  <a16:creationId xmlns:a16="http://schemas.microsoft.com/office/drawing/2014/main" id="{90054D9A-5830-30C2-E771-326ABB2A17C2}"/>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227C22C4-6251-4F2A-F030-5136E7989067}"/>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Elipse 30">
              <a:extLst>
                <a:ext uri="{FF2B5EF4-FFF2-40B4-BE49-F238E27FC236}">
                  <a16:creationId xmlns:a16="http://schemas.microsoft.com/office/drawing/2014/main" id="{589094FB-878D-B980-6403-6CBE7C76BAB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6" name="TextBox 5">
            <a:extLst>
              <a:ext uri="{FF2B5EF4-FFF2-40B4-BE49-F238E27FC236}">
                <a16:creationId xmlns:a16="http://schemas.microsoft.com/office/drawing/2014/main" id="{AA042D74-E245-313D-BE33-2A38B6ECA69E}"/>
              </a:ext>
            </a:extLst>
          </p:cNvPr>
          <p:cNvSpPr txBox="1"/>
          <p:nvPr/>
        </p:nvSpPr>
        <p:spPr>
          <a:xfrm>
            <a:off x="969817" y="1134018"/>
            <a:ext cx="6697740" cy="3139321"/>
          </a:xfrm>
          <a:prstGeom prst="rect">
            <a:avLst/>
          </a:prstGeom>
          <a:noFill/>
        </p:spPr>
        <p:txBody>
          <a:bodyPr wrap="square">
            <a:spAutoFit/>
          </a:bodyPr>
          <a:lstStyle/>
          <a:p>
            <a:r>
              <a:rPr lang="en-US" dirty="0"/>
              <a:t>Prior to loading any data, we initiate a Spark session. Subsequently, we activate a specific configuration option within Spark, which is referred to as: </a:t>
            </a:r>
            <a:r>
              <a:rPr lang="en-US" b="0" dirty="0" err="1">
                <a:solidFill>
                  <a:srgbClr val="A31515"/>
                </a:solidFill>
                <a:effectLst/>
                <a:latin typeface="Courier New" panose="02070309020205020404" pitchFamily="49" charset="0"/>
              </a:rPr>
              <a:t>spark.sql.execution.arrow.pyspark.enabled</a:t>
            </a:r>
            <a:endParaRPr lang="en-US" b="0" dirty="0">
              <a:solidFill>
                <a:srgbClr val="000000"/>
              </a:solidFill>
              <a:effectLst/>
              <a:latin typeface="Courier New" panose="02070309020205020404" pitchFamily="49" charset="0"/>
            </a:endParaRPr>
          </a:p>
          <a:p>
            <a:r>
              <a:rPr lang="en-US" dirty="0"/>
              <a:t>Enabling this option enhances the efficiency of dataset-related tasks. For instance, when executing the code:</a:t>
            </a:r>
          </a:p>
          <a:p>
            <a:r>
              <a:rPr lang="en-US" b="0" dirty="0">
                <a:solidFill>
                  <a:srgbClr val="0000FF"/>
                </a:solidFill>
                <a:effectLst/>
                <a:latin typeface="Courier New" panose="02070309020205020404" pitchFamily="49" charset="0"/>
              </a:rPr>
              <a:t>%</a:t>
            </a:r>
            <a:r>
              <a:rPr lang="en-US" b="0" dirty="0" err="1">
                <a:solidFill>
                  <a:srgbClr val="0000FF"/>
                </a:solidFill>
                <a:effectLst/>
                <a:latin typeface="Courier New" panose="02070309020205020404" pitchFamily="49" charset="0"/>
              </a:rPr>
              <a:t>timeit</a:t>
            </a:r>
            <a:r>
              <a:rPr lang="en-US" b="0" dirty="0">
                <a:solidFill>
                  <a:srgbClr val="0000FF"/>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ps.</a:t>
            </a:r>
            <a:r>
              <a:rPr lang="en-US" b="0" dirty="0" err="1">
                <a:solidFill>
                  <a:srgbClr val="795E26"/>
                </a:solidFill>
                <a:effectLst/>
                <a:latin typeface="Courier New" panose="02070309020205020404" pitchFamily="49" charset="0"/>
              </a:rPr>
              <a:t>range</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300000</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to_pandas</a:t>
            </a:r>
            <a:r>
              <a:rPr lang="en-US" b="0" dirty="0">
                <a:solidFill>
                  <a:srgbClr val="000000"/>
                </a:solidFill>
                <a:effectLst/>
                <a:latin typeface="Courier New" panose="02070309020205020404" pitchFamily="49" charset="0"/>
              </a:rPr>
              <a:t>()</a:t>
            </a:r>
          </a:p>
          <a:p>
            <a:r>
              <a:rPr lang="en-US" dirty="0"/>
              <a:t>without the mentioned option being enabled, it would take approximately 3.75 seconds to complete. However, by activating the option, the same operation can be accomplished in merely 390 milliseconds.</a:t>
            </a:r>
          </a:p>
        </p:txBody>
      </p:sp>
      <p:sp>
        <p:nvSpPr>
          <p:cNvPr id="9" name="Title 3">
            <a:extLst>
              <a:ext uri="{FF2B5EF4-FFF2-40B4-BE49-F238E27FC236}">
                <a16:creationId xmlns:a16="http://schemas.microsoft.com/office/drawing/2014/main" id="{1A864BBA-57A5-223E-FB04-568FCA288E63}"/>
              </a:ext>
            </a:extLst>
          </p:cNvPr>
          <p:cNvSpPr>
            <a:spLocks noGrp="1"/>
          </p:cNvSpPr>
          <p:nvPr>
            <p:ph type="ctrTitle"/>
          </p:nvPr>
        </p:nvSpPr>
        <p:spPr>
          <a:xfrm>
            <a:off x="951462" y="362785"/>
            <a:ext cx="1408016" cy="885058"/>
          </a:xfrm>
        </p:spPr>
        <p:txBody>
          <a:bodyPr/>
          <a:lstStyle/>
          <a:p>
            <a:r>
              <a:rPr lang="en-US" dirty="0"/>
              <a:t>Data</a:t>
            </a:r>
          </a:p>
        </p:txBody>
      </p:sp>
    </p:spTree>
    <p:extLst>
      <p:ext uri="{BB962C8B-B14F-4D97-AF65-F5344CB8AC3E}">
        <p14:creationId xmlns:p14="http://schemas.microsoft.com/office/powerpoint/2010/main" val="309177663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decel="4000" autoRev="1" fill="hold" nodeType="withEffect">
                                      <p:stCondLst>
                                        <p:cond delay="100"/>
                                      </p:stCondLst>
                                      <p:childTnLst>
                                        <p:animMotion origin="layout" path="M -1.66667E-6 -1.23457E-7 L 0.00538 -0.01049 " pathEditMode="relative" rAng="0" ptsTypes="AA">
                                          <p:cBhvr>
                                            <p:cTn id="6" dur="4500" fill="hold"/>
                                            <p:tgtEl>
                                              <p:spTgt spid="20"/>
                                            </p:tgtEl>
                                            <p:attrNameLst>
                                              <p:attrName>ppt_x</p:attrName>
                                              <p:attrName>ppt_y</p:attrName>
                                            </p:attrNameLst>
                                          </p:cBhvr>
                                          <p:rCtr x="260" y="-525"/>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3500" fill="hold"/>
                                            <p:tgtEl>
                                              <p:spTgt spid="20"/>
                                            </p:tgtEl>
                                            <p:attrNameLst>
                                              <p:attrName>r</p:attrName>
                                            </p:attrNameLst>
                                          </p:cBhvr>
                                        </p:animRot>
                                      </p:childTnLst>
                                    </p:cTn>
                                  </p:par>
                                  <p:par>
                                    <p:cTn id="9" presetID="42" presetClass="path" presetSubtype="0" repeatCount="indefinite" accel="3636" autoRev="1" fill="hold" nodeType="withEffect" p14:presetBounceEnd="5091">
                                      <p:stCondLst>
                                        <p:cond delay="100"/>
                                      </p:stCondLst>
                                      <p:childTnLst>
                                        <p:animMotion origin="layout" path="M 2.77778E-6 -3.58025E-6 L 0.01597 -0.01759 " pathEditMode="relative" rAng="0" ptsTypes="AA" p14:bounceEnd="5091">
                                          <p:cBhvr>
                                            <p:cTn id="10" dur="6750" fill="hold"/>
                                            <p:tgtEl>
                                              <p:spTgt spid="17"/>
                                            </p:tgtEl>
                                            <p:attrNameLst>
                                              <p:attrName>ppt_x</p:attrName>
                                              <p:attrName>ppt_y</p:attrName>
                                            </p:attrNameLst>
                                          </p:cBhvr>
                                          <p:rCtr x="799" y="-895"/>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17"/>
                                            </p:tgtEl>
                                            <p:attrNameLst>
                                              <p:attrName>r</p:attrName>
                                            </p:attrNameLst>
                                          </p:cBhvr>
                                        </p:animRot>
                                      </p:childTnLst>
                                    </p:cTn>
                                  </p:par>
                                  <p:par>
                                    <p:cTn id="13" presetID="42" presetClass="path" presetSubtype="0" repeatCount="indefinite" accel="3636" autoRev="1" fill="hold" nodeType="withEffect" p14:presetBounceEnd="5091">
                                      <p:stCondLst>
                                        <p:cond delay="100"/>
                                      </p:stCondLst>
                                      <p:childTnLst>
                                        <p:animMotion origin="layout" path="M -0.01545 0.01203 L -1.38889E-6 4.81481E-6 " pathEditMode="relative" rAng="0" ptsTypes="AA" p14:bounceEnd="5091">
                                          <p:cBhvr>
                                            <p:cTn id="14" dur="3250" fill="hold"/>
                                            <p:tgtEl>
                                              <p:spTgt spid="22"/>
                                            </p:tgtEl>
                                            <p:attrNameLst>
                                              <p:attrName>ppt_x</p:attrName>
                                              <p:attrName>ppt_y</p:attrName>
                                            </p:attrNameLst>
                                          </p:cBhvr>
                                          <p:rCtr x="764" y="-617"/>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8250" fill="hold"/>
                                            <p:tgtEl>
                                              <p:spTgt spid="22"/>
                                            </p:tgtEl>
                                            <p:attrNameLst>
                                              <p:attrName>r</p:attrName>
                                            </p:attrNameLst>
                                          </p:cBhvr>
                                        </p:animRot>
                                      </p:childTnLst>
                                    </p:cTn>
                                  </p:par>
                                  <p:par>
                                    <p:cTn id="1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18" dur="4750" fill="hold"/>
                                            <p:tgtEl>
                                              <p:spTgt spid="25"/>
                                            </p:tgtEl>
                                            <p:attrNameLst>
                                              <p:attrName>ppt_x</p:attrName>
                                              <p:attrName>ppt_y</p:attrName>
                                            </p:attrNameLst>
                                          </p:cBhvr>
                                          <p:rCtr x="-3490" y="0"/>
                                        </p:animMotion>
                                      </p:childTnLst>
                                    </p:cTn>
                                  </p:par>
                                  <p:par>
                                    <p:cTn id="19" presetID="35" presetClass="path" presetSubtype="0" repeatCount="indefinite" accel="29000" decel="26000" autoRev="1" fill="hold" nodeType="withEffect">
                                      <p:stCondLst>
                                        <p:cond delay="0"/>
                                      </p:stCondLst>
                                      <p:childTnLst>
                                        <p:animMotion origin="layout" path="M 3.61111E-6 3.20988E-6 L 0.07135 0.00061 " pathEditMode="relative" rAng="0" ptsTypes="AA">
                                          <p:cBhvr>
                                            <p:cTn id="20" dur="7250" fill="hold"/>
                                            <p:tgtEl>
                                              <p:spTgt spid="19"/>
                                            </p:tgtEl>
                                            <p:attrNameLst>
                                              <p:attrName>ppt_x</p:attrName>
                                              <p:attrName>ppt_y</p:attrName>
                                            </p:attrNameLst>
                                          </p:cBhvr>
                                          <p:rCtr x="3559" y="31"/>
                                        </p:animMotion>
                                      </p:childTnLst>
                                    </p:cTn>
                                  </p:par>
                                  <p:par>
                                    <p:cTn id="21" presetID="6" presetClass="emph" presetSubtype="0" repeatCount="indefinite" autoRev="1" fill="hold" nodeType="withEffect" p14:presetBounceEnd="22000">
                                      <p:stCondLst>
                                        <p:cond delay="0"/>
                                      </p:stCondLst>
                                      <p:childTnLst>
                                        <p:animScale p14:bounceEnd="22000">
                                          <p:cBhvr>
                                            <p:cTn id="22" dur="6000" fill="hold"/>
                                            <p:tgtEl>
                                              <p:spTgt spid="26"/>
                                            </p:tgtEl>
                                          </p:cBhvr>
                                          <p:by x="105000" y="105000"/>
                                        </p:animScale>
                                      </p:childTnLst>
                                    </p:cTn>
                                  </p:par>
                                  <p:par>
                                    <p:cTn id="23" presetID="10" presetClass="entr" presetSubtype="0" fill="hold" grpId="0" nodeType="withEffect">
                                      <p:stCondLst>
                                        <p:cond delay="8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600"/>
                                            <p:tgtEl>
                                              <p:spTgt spid="9"/>
                                            </p:tgtEl>
                                          </p:cBhvr>
                                        </p:animEffect>
                                      </p:childTnLst>
                                    </p:cTn>
                                  </p:par>
                                  <p:par>
                                    <p:cTn id="26" presetID="10" presetClass="entr" presetSubtype="0" fill="hold" grpId="0" nodeType="withEffect">
                                      <p:stCondLst>
                                        <p:cond delay="80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6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decel="4000" autoRev="1" fill="hold" nodeType="withEffect">
                                      <p:stCondLst>
                                        <p:cond delay="100"/>
                                      </p:stCondLst>
                                      <p:childTnLst>
                                        <p:animMotion origin="layout" path="M -1.66667E-6 -1.23457E-7 L 0.00538 -0.01049 " pathEditMode="relative" rAng="0" ptsTypes="AA">
                                          <p:cBhvr>
                                            <p:cTn id="6" dur="4500" fill="hold"/>
                                            <p:tgtEl>
                                              <p:spTgt spid="20"/>
                                            </p:tgtEl>
                                            <p:attrNameLst>
                                              <p:attrName>ppt_x</p:attrName>
                                              <p:attrName>ppt_y</p:attrName>
                                            </p:attrNameLst>
                                          </p:cBhvr>
                                          <p:rCtr x="260" y="-525"/>
                                        </p:animMotion>
                                      </p:childTnLst>
                                    </p:cTn>
                                  </p:par>
                                  <p:par>
                                    <p:cTn id="7" presetID="8" presetClass="emph" presetSubtype="0" repeatCount="indefinite" accel="2500" autoRev="1" fill="hold" nodeType="withEffect">
                                      <p:stCondLst>
                                        <p:cond delay="0"/>
                                      </p:stCondLst>
                                      <p:childTnLst>
                                        <p:animRot by="300000">
                                          <p:cBhvr>
                                            <p:cTn id="8" dur="3500" fill="hold"/>
                                            <p:tgtEl>
                                              <p:spTgt spid="20"/>
                                            </p:tgtEl>
                                            <p:attrNameLst>
                                              <p:attrName>r</p:attrName>
                                            </p:attrNameLst>
                                          </p:cBhvr>
                                        </p:animRot>
                                      </p:childTnLst>
                                    </p:cTn>
                                  </p:par>
                                  <p:par>
                                    <p:cTn id="9" presetID="42" presetClass="path" presetSubtype="0" repeatCount="indefinite" accel="3636" autoRev="1" fill="hold" nodeType="withEffect">
                                      <p:stCondLst>
                                        <p:cond delay="100"/>
                                      </p:stCondLst>
                                      <p:childTnLst>
                                        <p:animMotion origin="layout" path="M 2.77778E-6 -3.58025E-6 L 0.01597 -0.01759 " pathEditMode="relative" rAng="0" ptsTypes="AA">
                                          <p:cBhvr>
                                            <p:cTn id="10" dur="6750" fill="hold"/>
                                            <p:tgtEl>
                                              <p:spTgt spid="17"/>
                                            </p:tgtEl>
                                            <p:attrNameLst>
                                              <p:attrName>ppt_x</p:attrName>
                                              <p:attrName>ppt_y</p:attrName>
                                            </p:attrNameLst>
                                          </p:cBhvr>
                                          <p:rCtr x="799" y="-895"/>
                                        </p:animMotion>
                                      </p:childTnLst>
                                    </p:cTn>
                                  </p:par>
                                  <p:par>
                                    <p:cTn id="11" presetID="8" presetClass="emph" presetSubtype="0" repeatCount="indefinite" accel="2500" autoRev="1" fill="hold" nodeType="withEffect">
                                      <p:stCondLst>
                                        <p:cond delay="0"/>
                                      </p:stCondLst>
                                      <p:childTnLst>
                                        <p:animRot by="300000">
                                          <p:cBhvr>
                                            <p:cTn id="12" dur="3500" fill="hold"/>
                                            <p:tgtEl>
                                              <p:spTgt spid="17"/>
                                            </p:tgtEl>
                                            <p:attrNameLst>
                                              <p:attrName>r</p:attrName>
                                            </p:attrNameLst>
                                          </p:cBhvr>
                                        </p:animRot>
                                      </p:childTnLst>
                                    </p:cTn>
                                  </p:par>
                                  <p:par>
                                    <p:cTn id="13" presetID="42" presetClass="path" presetSubtype="0" repeatCount="indefinite" accel="3636" autoRev="1" fill="hold" nodeType="withEffect">
                                      <p:stCondLst>
                                        <p:cond delay="100"/>
                                      </p:stCondLst>
                                      <p:childTnLst>
                                        <p:animMotion origin="layout" path="M -0.01545 0.01203 L -1.38889E-6 4.81481E-6 " pathEditMode="relative" rAng="0" ptsTypes="AA">
                                          <p:cBhvr>
                                            <p:cTn id="14" dur="3250" fill="hold"/>
                                            <p:tgtEl>
                                              <p:spTgt spid="22"/>
                                            </p:tgtEl>
                                            <p:attrNameLst>
                                              <p:attrName>ppt_x</p:attrName>
                                              <p:attrName>ppt_y</p:attrName>
                                            </p:attrNameLst>
                                          </p:cBhvr>
                                          <p:rCtr x="764" y="-617"/>
                                        </p:animMotion>
                                      </p:childTnLst>
                                    </p:cTn>
                                  </p:par>
                                  <p:par>
                                    <p:cTn id="15" presetID="8" presetClass="emph" presetSubtype="0" repeatCount="indefinite" accel="2500" autoRev="1" fill="hold" nodeType="withEffect">
                                      <p:stCondLst>
                                        <p:cond delay="0"/>
                                      </p:stCondLst>
                                      <p:childTnLst>
                                        <p:animRot by="300000">
                                          <p:cBhvr>
                                            <p:cTn id="16" dur="8250" fill="hold"/>
                                            <p:tgtEl>
                                              <p:spTgt spid="22"/>
                                            </p:tgtEl>
                                            <p:attrNameLst>
                                              <p:attrName>r</p:attrName>
                                            </p:attrNameLst>
                                          </p:cBhvr>
                                        </p:animRot>
                                      </p:childTnLst>
                                    </p:cTn>
                                  </p:par>
                                  <p:par>
                                    <p:cTn id="1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18" dur="4750" fill="hold"/>
                                            <p:tgtEl>
                                              <p:spTgt spid="25"/>
                                            </p:tgtEl>
                                            <p:attrNameLst>
                                              <p:attrName>ppt_x</p:attrName>
                                              <p:attrName>ppt_y</p:attrName>
                                            </p:attrNameLst>
                                          </p:cBhvr>
                                          <p:rCtr x="-3490" y="0"/>
                                        </p:animMotion>
                                      </p:childTnLst>
                                    </p:cTn>
                                  </p:par>
                                  <p:par>
                                    <p:cTn id="19" presetID="35" presetClass="path" presetSubtype="0" repeatCount="indefinite" accel="29000" decel="26000" autoRev="1" fill="hold" nodeType="withEffect">
                                      <p:stCondLst>
                                        <p:cond delay="0"/>
                                      </p:stCondLst>
                                      <p:childTnLst>
                                        <p:animMotion origin="layout" path="M 3.61111E-6 3.20988E-6 L 0.07135 0.00061 " pathEditMode="relative" rAng="0" ptsTypes="AA">
                                          <p:cBhvr>
                                            <p:cTn id="20" dur="7250" fill="hold"/>
                                            <p:tgtEl>
                                              <p:spTgt spid="19"/>
                                            </p:tgtEl>
                                            <p:attrNameLst>
                                              <p:attrName>ppt_x</p:attrName>
                                              <p:attrName>ppt_y</p:attrName>
                                            </p:attrNameLst>
                                          </p:cBhvr>
                                          <p:rCtr x="3559" y="31"/>
                                        </p:animMotion>
                                      </p:childTnLst>
                                    </p:cTn>
                                  </p:par>
                                  <p:par>
                                    <p:cTn id="21" presetID="6" presetClass="emph" presetSubtype="0" repeatCount="indefinite" autoRev="1" fill="hold" nodeType="withEffect">
                                      <p:stCondLst>
                                        <p:cond delay="0"/>
                                      </p:stCondLst>
                                      <p:childTnLst>
                                        <p:animScale>
                                          <p:cBhvr>
                                            <p:cTn id="22" dur="6000" fill="hold"/>
                                            <p:tgtEl>
                                              <p:spTgt spid="26"/>
                                            </p:tgtEl>
                                          </p:cBhvr>
                                          <p:by x="105000" y="105000"/>
                                        </p:animScale>
                                      </p:childTnLst>
                                    </p:cTn>
                                  </p:par>
                                  <p:par>
                                    <p:cTn id="23" presetID="10" presetClass="entr" presetSubtype="0" fill="hold" grpId="0" nodeType="withEffect">
                                      <p:stCondLst>
                                        <p:cond delay="8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600"/>
                                            <p:tgtEl>
                                              <p:spTgt spid="9"/>
                                            </p:tgtEl>
                                          </p:cBhvr>
                                        </p:animEffect>
                                      </p:childTnLst>
                                    </p:cTn>
                                  </p:par>
                                  <p:par>
                                    <p:cTn id="26" presetID="10" presetClass="entr" presetSubtype="0" fill="hold" grpId="0" nodeType="withEffect">
                                      <p:stCondLst>
                                        <p:cond delay="80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6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mc:Fallback>
  </mc:AlternateContent>
</p:sld>
</file>

<file path=ppt/theme/theme1.xml><?xml version="1.0" encoding="utf-8"?>
<a:theme xmlns:a="http://schemas.openxmlformats.org/drawingml/2006/main" name="Motion Graphics App Pitch Deck by Slidesgo">
  <a:themeElements>
    <a:clrScheme name="Personalizado 10">
      <a:dk1>
        <a:srgbClr val="36174D"/>
      </a:dk1>
      <a:lt1>
        <a:sysClr val="window" lastClr="FFFFFF"/>
      </a:lt1>
      <a:dk2>
        <a:srgbClr val="63298F"/>
      </a:dk2>
      <a:lt2>
        <a:srgbClr val="998DDF"/>
      </a:lt2>
      <a:accent1>
        <a:srgbClr val="C6B8EB"/>
      </a:accent1>
      <a:accent2>
        <a:srgbClr val="F3BB30"/>
      </a:accent2>
      <a:accent3>
        <a:srgbClr val="BAD6F1"/>
      </a:accent3>
      <a:accent4>
        <a:srgbClr val="FF8BFF"/>
      </a:accent4>
      <a:accent5>
        <a:srgbClr val="FFFFFF"/>
      </a:accent5>
      <a:accent6>
        <a:srgbClr val="FFFFFF"/>
      </a:accent6>
      <a:hlink>
        <a:srgbClr val="36174D"/>
      </a:hlink>
      <a:folHlink>
        <a:srgbClr val="36174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1031</Words>
  <Application>Microsoft Office PowerPoint</Application>
  <PresentationFormat>On-screen Show (16:9)</PresentationFormat>
  <Paragraphs>136</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Manrope Medium</vt:lpstr>
      <vt:lpstr>Staatliches</vt:lpstr>
      <vt:lpstr>ui-sans-serif</vt:lpstr>
      <vt:lpstr>Motion Graphics App Pitch Deck by Slidesgo</vt:lpstr>
      <vt:lpstr>Plant Species Distribution Patterns  using Big Data Analysis</vt:lpstr>
      <vt:lpstr>TABLE OF CONTENTS</vt:lpstr>
      <vt:lpstr>Introduction</vt:lpstr>
      <vt:lpstr>Introduction</vt:lpstr>
      <vt:lpstr>Introduction</vt:lpstr>
      <vt:lpstr>Data prepration</vt:lpstr>
      <vt:lpstr>Data</vt:lpstr>
      <vt:lpstr>Data</vt:lpstr>
      <vt:lpstr>Data</vt:lpstr>
      <vt:lpstr>Data</vt:lpstr>
      <vt:lpstr>Data</vt:lpstr>
      <vt:lpstr>Clustering Models</vt:lpstr>
      <vt:lpstr>PowerPoint Presentation</vt:lpstr>
      <vt:lpstr>PowerPoint Presentation</vt:lpstr>
      <vt:lpstr>PowerPoint Presentation</vt:lpstr>
      <vt:lpstr>Semi-Clustering model</vt:lpstr>
      <vt:lpstr>LDA</vt:lpstr>
      <vt:lpstr>PowerPoint Presentation</vt:lpstr>
      <vt:lpstr>Predictions</vt:lpstr>
      <vt:lpstr>The topics  and their top-weighted terms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Species Distribution Patterns  using Big Data Analysis</dc:title>
  <cp:lastModifiedBy>Mohammadreza Hosseini - mohammadrez.hossein2@studio.unibo.it</cp:lastModifiedBy>
  <cp:revision>8</cp:revision>
  <dcterms:created xsi:type="dcterms:W3CDTF">2021-10-12T08:06:43Z</dcterms:created>
  <dcterms:modified xsi:type="dcterms:W3CDTF">2023-07-20T08:21:16Z</dcterms:modified>
</cp:coreProperties>
</file>