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579600" cy="9180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43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4-BRISTOL\INTERNSHIPS\EF08\Report_and_Results\Exp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952479166666667"/>
          <c:y val="3.8308111111111112E-2"/>
          <c:w val="0.85757076388888887"/>
          <c:h val="0.77887766666666669"/>
        </c:manualLayout>
      </c:layout>
      <c:scatterChart>
        <c:scatterStyle val="smoothMarker"/>
        <c:varyColors val="0"/>
        <c:ser>
          <c:idx val="0"/>
          <c:order val="0"/>
          <c:tx>
            <c:v>Attitude pitch Kp</c:v>
          </c:tx>
          <c:spPr>
            <a:ln w="1905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triangle"/>
            <c:size val="12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PID_Values!$B$2:$B$9</c:f>
              <c:numCache>
                <c:formatCode>General</c:formatCode>
                <c:ptCount val="8"/>
                <c:pt idx="0">
                  <c:v>0.2857142857142857</c:v>
                </c:pt>
                <c:pt idx="1">
                  <c:v>0.5714285714285714</c:v>
                </c:pt>
                <c:pt idx="2">
                  <c:v>0.85714285714285698</c:v>
                </c:pt>
                <c:pt idx="3">
                  <c:v>1.1428571428571428</c:v>
                </c:pt>
                <c:pt idx="4">
                  <c:v>1.714285714285714</c:v>
                </c:pt>
                <c:pt idx="5">
                  <c:v>2.2857142857142856</c:v>
                </c:pt>
                <c:pt idx="6">
                  <c:v>2.8571428571428572</c:v>
                </c:pt>
                <c:pt idx="7">
                  <c:v>3.4285714285714279</c:v>
                </c:pt>
              </c:numCache>
            </c:numRef>
          </c:xVal>
          <c:yVal>
            <c:numRef>
              <c:f>PID_Values!$C$2:$C$9</c:f>
              <c:numCache>
                <c:formatCode>General</c:formatCode>
                <c:ptCount val="8"/>
                <c:pt idx="0">
                  <c:v>2.2999999999999998</c:v>
                </c:pt>
                <c:pt idx="1">
                  <c:v>2.5</c:v>
                </c:pt>
                <c:pt idx="2">
                  <c:v>2.7</c:v>
                </c:pt>
                <c:pt idx="3">
                  <c:v>2.8</c:v>
                </c:pt>
                <c:pt idx="4">
                  <c:v>3.2</c:v>
                </c:pt>
                <c:pt idx="5">
                  <c:v>3.4</c:v>
                </c:pt>
                <c:pt idx="6">
                  <c:v>3.4</c:v>
                </c:pt>
                <c:pt idx="7">
                  <c:v>3.5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D4D-4D46-8D3E-31A9AB592B6E}"/>
            </c:ext>
          </c:extLst>
        </c:ser>
        <c:ser>
          <c:idx val="1"/>
          <c:order val="1"/>
          <c:tx>
            <c:v>Rate yaw Kp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square"/>
            <c:size val="12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PID_Values!$B$2:$B$9</c:f>
              <c:numCache>
                <c:formatCode>General</c:formatCode>
                <c:ptCount val="8"/>
                <c:pt idx="0">
                  <c:v>0.2857142857142857</c:v>
                </c:pt>
                <c:pt idx="1">
                  <c:v>0.5714285714285714</c:v>
                </c:pt>
                <c:pt idx="2">
                  <c:v>0.85714285714285698</c:v>
                </c:pt>
                <c:pt idx="3">
                  <c:v>1.1428571428571428</c:v>
                </c:pt>
                <c:pt idx="4">
                  <c:v>1.714285714285714</c:v>
                </c:pt>
                <c:pt idx="5">
                  <c:v>2.2857142857142856</c:v>
                </c:pt>
                <c:pt idx="6">
                  <c:v>2.8571428571428572</c:v>
                </c:pt>
                <c:pt idx="7">
                  <c:v>3.4285714285714279</c:v>
                </c:pt>
              </c:numCache>
            </c:numRef>
          </c:xVal>
          <c:yVal>
            <c:numRef>
              <c:f>PID_Values!$I$2:$I$9</c:f>
              <c:numCache>
                <c:formatCode>General</c:formatCode>
                <c:ptCount val="8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9</c:v>
                </c:pt>
                <c:pt idx="4">
                  <c:v>9</c:v>
                </c:pt>
                <c:pt idx="5">
                  <c:v>9</c:v>
                </c:pt>
                <c:pt idx="6">
                  <c:v>9</c:v>
                </c:pt>
                <c:pt idx="7">
                  <c:v>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D4D-4D46-8D3E-31A9AB592B6E}"/>
            </c:ext>
          </c:extLst>
        </c:ser>
        <c:ser>
          <c:idx val="2"/>
          <c:order val="2"/>
          <c:tx>
            <c:v>Attitude roll Kp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12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PID_Values!$B$2:$B$9</c:f>
              <c:numCache>
                <c:formatCode>General</c:formatCode>
                <c:ptCount val="8"/>
                <c:pt idx="0">
                  <c:v>0.2857142857142857</c:v>
                </c:pt>
                <c:pt idx="1">
                  <c:v>0.5714285714285714</c:v>
                </c:pt>
                <c:pt idx="2">
                  <c:v>0.85714285714285698</c:v>
                </c:pt>
                <c:pt idx="3">
                  <c:v>1.1428571428571428</c:v>
                </c:pt>
                <c:pt idx="4">
                  <c:v>1.714285714285714</c:v>
                </c:pt>
                <c:pt idx="5">
                  <c:v>2.2857142857142856</c:v>
                </c:pt>
                <c:pt idx="6">
                  <c:v>2.8571428571428572</c:v>
                </c:pt>
                <c:pt idx="7">
                  <c:v>3.4285714285714279</c:v>
                </c:pt>
              </c:numCache>
            </c:numRef>
          </c:xVal>
          <c:yVal>
            <c:numRef>
              <c:f>PID_Values!$F$2:$F$9</c:f>
              <c:numCache>
                <c:formatCode>General</c:formatCode>
                <c:ptCount val="8"/>
                <c:pt idx="0">
                  <c:v>2.9</c:v>
                </c:pt>
                <c:pt idx="1">
                  <c:v>2.5</c:v>
                </c:pt>
                <c:pt idx="2">
                  <c:v>2.7</c:v>
                </c:pt>
                <c:pt idx="3">
                  <c:v>2.8</c:v>
                </c:pt>
                <c:pt idx="4">
                  <c:v>3.2</c:v>
                </c:pt>
                <c:pt idx="5">
                  <c:v>3.4</c:v>
                </c:pt>
                <c:pt idx="6">
                  <c:v>3.4</c:v>
                </c:pt>
                <c:pt idx="7">
                  <c:v>3.5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9D4D-4D46-8D3E-31A9AB592B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464080"/>
        <c:axId val="419465720"/>
      </c:scatterChart>
      <c:valAx>
        <c:axId val="419464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4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dirty="0"/>
                  <a:t>L/l</a:t>
                </a:r>
                <a:r>
                  <a:rPr lang="en-GB" baseline="0" dirty="0"/>
                  <a:t> [Dimensionless]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40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19465720"/>
        <c:crosses val="autoZero"/>
        <c:crossBetween val="midCat"/>
        <c:majorUnit val="0.5"/>
      </c:valAx>
      <c:valAx>
        <c:axId val="4194657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4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dirty="0"/>
                  <a:t>Value [Dimensionless]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40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194640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834576388888884"/>
          <c:y val="0.24838099999999999"/>
          <c:w val="0.27999125000000002"/>
          <c:h val="0.211040333333333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4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2450" y="1502459"/>
            <a:ext cx="10934700" cy="3196179"/>
          </a:xfrm>
        </p:spPr>
        <p:txBody>
          <a:bodyPr anchor="b"/>
          <a:lstStyle>
            <a:lvl1pPr algn="ctr">
              <a:defRPr sz="71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2450" y="4821895"/>
            <a:ext cx="10934700" cy="2216498"/>
          </a:xfrm>
        </p:spPr>
        <p:txBody>
          <a:bodyPr/>
          <a:lstStyle>
            <a:lvl1pPr marL="0" indent="0" algn="ctr">
              <a:buNone/>
              <a:defRPr sz="2870"/>
            </a:lvl1pPr>
            <a:lvl2pPr marL="546720" indent="0" algn="ctr">
              <a:buNone/>
              <a:defRPr sz="2392"/>
            </a:lvl2pPr>
            <a:lvl3pPr marL="1093440" indent="0" algn="ctr">
              <a:buNone/>
              <a:defRPr sz="2152"/>
            </a:lvl3pPr>
            <a:lvl4pPr marL="1640159" indent="0" algn="ctr">
              <a:buNone/>
              <a:defRPr sz="1913"/>
            </a:lvl4pPr>
            <a:lvl5pPr marL="2186879" indent="0" algn="ctr">
              <a:buNone/>
              <a:defRPr sz="1913"/>
            </a:lvl5pPr>
            <a:lvl6pPr marL="2733599" indent="0" algn="ctr">
              <a:buNone/>
              <a:defRPr sz="1913"/>
            </a:lvl6pPr>
            <a:lvl7pPr marL="3280319" indent="0" algn="ctr">
              <a:buNone/>
              <a:defRPr sz="1913"/>
            </a:lvl7pPr>
            <a:lvl8pPr marL="3827038" indent="0" algn="ctr">
              <a:buNone/>
              <a:defRPr sz="1913"/>
            </a:lvl8pPr>
            <a:lvl9pPr marL="4373758" indent="0" algn="ctr">
              <a:buNone/>
              <a:defRPr sz="19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7A3F-4F90-4F55-A0A2-A6C2A2FACFB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AB8F-50C5-4CB7-A2A3-AF821D58E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34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7A3F-4F90-4F55-A0A2-A6C2A2FACFB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AB8F-50C5-4CB7-A2A3-AF821D58E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43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33526" y="488778"/>
            <a:ext cx="3143726" cy="77800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2347" y="488778"/>
            <a:ext cx="9248934" cy="77800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7A3F-4F90-4F55-A0A2-A6C2A2FACFB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AB8F-50C5-4CB7-A2A3-AF821D58E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95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7A3F-4F90-4F55-A0A2-A6C2A2FACFB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AB8F-50C5-4CB7-A2A3-AF821D58E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61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754" y="2288754"/>
            <a:ext cx="12574905" cy="3818838"/>
          </a:xfrm>
        </p:spPr>
        <p:txBody>
          <a:bodyPr anchor="b"/>
          <a:lstStyle>
            <a:lvl1pPr>
              <a:defRPr sz="71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4754" y="6143719"/>
            <a:ext cx="12574905" cy="2008237"/>
          </a:xfrm>
        </p:spPr>
        <p:txBody>
          <a:bodyPr/>
          <a:lstStyle>
            <a:lvl1pPr marL="0" indent="0">
              <a:buNone/>
              <a:defRPr sz="2870">
                <a:solidFill>
                  <a:schemeClr val="tx1">
                    <a:tint val="75000"/>
                  </a:schemeClr>
                </a:solidFill>
              </a:defRPr>
            </a:lvl1pPr>
            <a:lvl2pPr marL="546720" indent="0">
              <a:buNone/>
              <a:defRPr sz="2392">
                <a:solidFill>
                  <a:schemeClr val="tx1">
                    <a:tint val="75000"/>
                  </a:schemeClr>
                </a:solidFill>
              </a:defRPr>
            </a:lvl2pPr>
            <a:lvl3pPr marL="1093440" indent="0">
              <a:buNone/>
              <a:defRPr sz="2152">
                <a:solidFill>
                  <a:schemeClr val="tx1">
                    <a:tint val="75000"/>
                  </a:schemeClr>
                </a:solidFill>
              </a:defRPr>
            </a:lvl3pPr>
            <a:lvl4pPr marL="1640159" indent="0">
              <a:buNone/>
              <a:defRPr sz="1913">
                <a:solidFill>
                  <a:schemeClr val="tx1">
                    <a:tint val="75000"/>
                  </a:schemeClr>
                </a:solidFill>
              </a:defRPr>
            </a:lvl4pPr>
            <a:lvl5pPr marL="2186879" indent="0">
              <a:buNone/>
              <a:defRPr sz="1913">
                <a:solidFill>
                  <a:schemeClr val="tx1">
                    <a:tint val="75000"/>
                  </a:schemeClr>
                </a:solidFill>
              </a:defRPr>
            </a:lvl5pPr>
            <a:lvl6pPr marL="2733599" indent="0">
              <a:buNone/>
              <a:defRPr sz="1913">
                <a:solidFill>
                  <a:schemeClr val="tx1">
                    <a:tint val="75000"/>
                  </a:schemeClr>
                </a:solidFill>
              </a:defRPr>
            </a:lvl6pPr>
            <a:lvl7pPr marL="3280319" indent="0">
              <a:buNone/>
              <a:defRPr sz="1913">
                <a:solidFill>
                  <a:schemeClr val="tx1">
                    <a:tint val="75000"/>
                  </a:schemeClr>
                </a:solidFill>
              </a:defRPr>
            </a:lvl7pPr>
            <a:lvl8pPr marL="3827038" indent="0">
              <a:buNone/>
              <a:defRPr sz="1913">
                <a:solidFill>
                  <a:schemeClr val="tx1">
                    <a:tint val="75000"/>
                  </a:schemeClr>
                </a:solidFill>
              </a:defRPr>
            </a:lvl8pPr>
            <a:lvl9pPr marL="4373758" indent="0">
              <a:buNone/>
              <a:defRPr sz="19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7A3F-4F90-4F55-A0A2-A6C2A2FACFB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AB8F-50C5-4CB7-A2A3-AF821D58E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32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2348" y="2443887"/>
            <a:ext cx="6196330" cy="58249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80923" y="2443887"/>
            <a:ext cx="6196330" cy="58249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7A3F-4F90-4F55-A0A2-A6C2A2FACFB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AB8F-50C5-4CB7-A2A3-AF821D58E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84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246" y="488778"/>
            <a:ext cx="12574905" cy="17744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4247" y="2250501"/>
            <a:ext cx="6167854" cy="1102936"/>
          </a:xfrm>
        </p:spPr>
        <p:txBody>
          <a:bodyPr anchor="b"/>
          <a:lstStyle>
            <a:lvl1pPr marL="0" indent="0">
              <a:buNone/>
              <a:defRPr sz="2870" b="1"/>
            </a:lvl1pPr>
            <a:lvl2pPr marL="546720" indent="0">
              <a:buNone/>
              <a:defRPr sz="2392" b="1"/>
            </a:lvl2pPr>
            <a:lvl3pPr marL="1093440" indent="0">
              <a:buNone/>
              <a:defRPr sz="2152" b="1"/>
            </a:lvl3pPr>
            <a:lvl4pPr marL="1640159" indent="0">
              <a:buNone/>
              <a:defRPr sz="1913" b="1"/>
            </a:lvl4pPr>
            <a:lvl5pPr marL="2186879" indent="0">
              <a:buNone/>
              <a:defRPr sz="1913" b="1"/>
            </a:lvl5pPr>
            <a:lvl6pPr marL="2733599" indent="0">
              <a:buNone/>
              <a:defRPr sz="1913" b="1"/>
            </a:lvl6pPr>
            <a:lvl7pPr marL="3280319" indent="0">
              <a:buNone/>
              <a:defRPr sz="1913" b="1"/>
            </a:lvl7pPr>
            <a:lvl8pPr marL="3827038" indent="0">
              <a:buNone/>
              <a:defRPr sz="1913" b="1"/>
            </a:lvl8pPr>
            <a:lvl9pPr marL="4373758" indent="0">
              <a:buNone/>
              <a:defRPr sz="19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4247" y="3353438"/>
            <a:ext cx="6167854" cy="49324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80922" y="2250501"/>
            <a:ext cx="6198229" cy="1102936"/>
          </a:xfrm>
        </p:spPr>
        <p:txBody>
          <a:bodyPr anchor="b"/>
          <a:lstStyle>
            <a:lvl1pPr marL="0" indent="0">
              <a:buNone/>
              <a:defRPr sz="2870" b="1"/>
            </a:lvl1pPr>
            <a:lvl2pPr marL="546720" indent="0">
              <a:buNone/>
              <a:defRPr sz="2392" b="1"/>
            </a:lvl2pPr>
            <a:lvl3pPr marL="1093440" indent="0">
              <a:buNone/>
              <a:defRPr sz="2152" b="1"/>
            </a:lvl3pPr>
            <a:lvl4pPr marL="1640159" indent="0">
              <a:buNone/>
              <a:defRPr sz="1913" b="1"/>
            </a:lvl4pPr>
            <a:lvl5pPr marL="2186879" indent="0">
              <a:buNone/>
              <a:defRPr sz="1913" b="1"/>
            </a:lvl5pPr>
            <a:lvl6pPr marL="2733599" indent="0">
              <a:buNone/>
              <a:defRPr sz="1913" b="1"/>
            </a:lvl6pPr>
            <a:lvl7pPr marL="3280319" indent="0">
              <a:buNone/>
              <a:defRPr sz="1913" b="1"/>
            </a:lvl7pPr>
            <a:lvl8pPr marL="3827038" indent="0">
              <a:buNone/>
              <a:defRPr sz="1913" b="1"/>
            </a:lvl8pPr>
            <a:lvl9pPr marL="4373758" indent="0">
              <a:buNone/>
              <a:defRPr sz="19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80922" y="3353438"/>
            <a:ext cx="6198229" cy="49324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7A3F-4F90-4F55-A0A2-A6C2A2FACFB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AB8F-50C5-4CB7-A2A3-AF821D58E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69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7A3F-4F90-4F55-A0A2-A6C2A2FACFB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AB8F-50C5-4CB7-A2A3-AF821D58E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73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7A3F-4F90-4F55-A0A2-A6C2A2FACFB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AB8F-50C5-4CB7-A2A3-AF821D58E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94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247" y="612034"/>
            <a:ext cx="4702300" cy="2142120"/>
          </a:xfrm>
        </p:spPr>
        <p:txBody>
          <a:bodyPr anchor="b"/>
          <a:lstStyle>
            <a:lvl1pPr>
              <a:defRPr sz="3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8229" y="1321824"/>
            <a:ext cx="7380923" cy="6524115"/>
          </a:xfrm>
        </p:spPr>
        <p:txBody>
          <a:bodyPr/>
          <a:lstStyle>
            <a:lvl1pPr>
              <a:defRPr sz="3827"/>
            </a:lvl1pPr>
            <a:lvl2pPr>
              <a:defRPr sz="3348"/>
            </a:lvl2pPr>
            <a:lvl3pPr>
              <a:defRPr sz="2870"/>
            </a:lvl3pPr>
            <a:lvl4pPr>
              <a:defRPr sz="2392"/>
            </a:lvl4pPr>
            <a:lvl5pPr>
              <a:defRPr sz="2392"/>
            </a:lvl5pPr>
            <a:lvl6pPr>
              <a:defRPr sz="2392"/>
            </a:lvl6pPr>
            <a:lvl7pPr>
              <a:defRPr sz="2392"/>
            </a:lvl7pPr>
            <a:lvl8pPr>
              <a:defRPr sz="2392"/>
            </a:lvl8pPr>
            <a:lvl9pPr>
              <a:defRPr sz="239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4247" y="2754154"/>
            <a:ext cx="4702300" cy="5102411"/>
          </a:xfrm>
        </p:spPr>
        <p:txBody>
          <a:bodyPr/>
          <a:lstStyle>
            <a:lvl1pPr marL="0" indent="0">
              <a:buNone/>
              <a:defRPr sz="1913"/>
            </a:lvl1pPr>
            <a:lvl2pPr marL="546720" indent="0">
              <a:buNone/>
              <a:defRPr sz="1674"/>
            </a:lvl2pPr>
            <a:lvl3pPr marL="1093440" indent="0">
              <a:buNone/>
              <a:defRPr sz="1435"/>
            </a:lvl3pPr>
            <a:lvl4pPr marL="1640159" indent="0">
              <a:buNone/>
              <a:defRPr sz="1196"/>
            </a:lvl4pPr>
            <a:lvl5pPr marL="2186879" indent="0">
              <a:buNone/>
              <a:defRPr sz="1196"/>
            </a:lvl5pPr>
            <a:lvl6pPr marL="2733599" indent="0">
              <a:buNone/>
              <a:defRPr sz="1196"/>
            </a:lvl6pPr>
            <a:lvl7pPr marL="3280319" indent="0">
              <a:buNone/>
              <a:defRPr sz="1196"/>
            </a:lvl7pPr>
            <a:lvl8pPr marL="3827038" indent="0">
              <a:buNone/>
              <a:defRPr sz="1196"/>
            </a:lvl8pPr>
            <a:lvl9pPr marL="4373758" indent="0">
              <a:buNone/>
              <a:defRPr sz="119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7A3F-4F90-4F55-A0A2-A6C2A2FACFB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AB8F-50C5-4CB7-A2A3-AF821D58E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82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247" y="612034"/>
            <a:ext cx="4702300" cy="2142120"/>
          </a:xfrm>
        </p:spPr>
        <p:txBody>
          <a:bodyPr anchor="b"/>
          <a:lstStyle>
            <a:lvl1pPr>
              <a:defRPr sz="3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98229" y="1321824"/>
            <a:ext cx="7380923" cy="6524115"/>
          </a:xfrm>
        </p:spPr>
        <p:txBody>
          <a:bodyPr anchor="t"/>
          <a:lstStyle>
            <a:lvl1pPr marL="0" indent="0">
              <a:buNone/>
              <a:defRPr sz="3827"/>
            </a:lvl1pPr>
            <a:lvl2pPr marL="546720" indent="0">
              <a:buNone/>
              <a:defRPr sz="3348"/>
            </a:lvl2pPr>
            <a:lvl3pPr marL="1093440" indent="0">
              <a:buNone/>
              <a:defRPr sz="2870"/>
            </a:lvl3pPr>
            <a:lvl4pPr marL="1640159" indent="0">
              <a:buNone/>
              <a:defRPr sz="2392"/>
            </a:lvl4pPr>
            <a:lvl5pPr marL="2186879" indent="0">
              <a:buNone/>
              <a:defRPr sz="2392"/>
            </a:lvl5pPr>
            <a:lvl6pPr marL="2733599" indent="0">
              <a:buNone/>
              <a:defRPr sz="2392"/>
            </a:lvl6pPr>
            <a:lvl7pPr marL="3280319" indent="0">
              <a:buNone/>
              <a:defRPr sz="2392"/>
            </a:lvl7pPr>
            <a:lvl8pPr marL="3827038" indent="0">
              <a:buNone/>
              <a:defRPr sz="2392"/>
            </a:lvl8pPr>
            <a:lvl9pPr marL="4373758" indent="0">
              <a:buNone/>
              <a:defRPr sz="239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4247" y="2754154"/>
            <a:ext cx="4702300" cy="5102411"/>
          </a:xfrm>
        </p:spPr>
        <p:txBody>
          <a:bodyPr/>
          <a:lstStyle>
            <a:lvl1pPr marL="0" indent="0">
              <a:buNone/>
              <a:defRPr sz="1913"/>
            </a:lvl1pPr>
            <a:lvl2pPr marL="546720" indent="0">
              <a:buNone/>
              <a:defRPr sz="1674"/>
            </a:lvl2pPr>
            <a:lvl3pPr marL="1093440" indent="0">
              <a:buNone/>
              <a:defRPr sz="1435"/>
            </a:lvl3pPr>
            <a:lvl4pPr marL="1640159" indent="0">
              <a:buNone/>
              <a:defRPr sz="1196"/>
            </a:lvl4pPr>
            <a:lvl5pPr marL="2186879" indent="0">
              <a:buNone/>
              <a:defRPr sz="1196"/>
            </a:lvl5pPr>
            <a:lvl6pPr marL="2733599" indent="0">
              <a:buNone/>
              <a:defRPr sz="1196"/>
            </a:lvl6pPr>
            <a:lvl7pPr marL="3280319" indent="0">
              <a:buNone/>
              <a:defRPr sz="1196"/>
            </a:lvl7pPr>
            <a:lvl8pPr marL="3827038" indent="0">
              <a:buNone/>
              <a:defRPr sz="1196"/>
            </a:lvl8pPr>
            <a:lvl9pPr marL="4373758" indent="0">
              <a:buNone/>
              <a:defRPr sz="119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7A3F-4F90-4F55-A0A2-A6C2A2FACFB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AB8F-50C5-4CB7-A2A3-AF821D58E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49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2348" y="488778"/>
            <a:ext cx="12574905" cy="177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2348" y="2443887"/>
            <a:ext cx="12574905" cy="5824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2348" y="8508976"/>
            <a:ext cx="3280410" cy="488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E7A3F-4F90-4F55-A0A2-A6C2A2FACFB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29493" y="8508976"/>
            <a:ext cx="4920615" cy="488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96843" y="8508976"/>
            <a:ext cx="3280410" cy="488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1AB8F-50C5-4CB7-A2A3-AF821D58E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41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3440" rtl="0" eaLnBrk="1" latinLnBrk="0" hangingPunct="1">
        <a:lnSpc>
          <a:spcPct val="90000"/>
        </a:lnSpc>
        <a:spcBef>
          <a:spcPct val="0"/>
        </a:spcBef>
        <a:buNone/>
        <a:defRPr sz="52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3360" indent="-273360" algn="l" defTabSz="1093440" rtl="0" eaLnBrk="1" latinLnBrk="0" hangingPunct="1">
        <a:lnSpc>
          <a:spcPct val="90000"/>
        </a:lnSpc>
        <a:spcBef>
          <a:spcPts val="1196"/>
        </a:spcBef>
        <a:buFont typeface="Arial" panose="020B0604020202020204" pitchFamily="34" charset="0"/>
        <a:buChar char="•"/>
        <a:defRPr sz="3348" kern="1200">
          <a:solidFill>
            <a:schemeClr val="tx1"/>
          </a:solidFill>
          <a:latin typeface="+mn-lt"/>
          <a:ea typeface="+mn-ea"/>
          <a:cs typeface="+mn-cs"/>
        </a:defRPr>
      </a:lvl1pPr>
      <a:lvl2pPr marL="820080" indent="-273360" algn="l" defTabSz="1093440" rtl="0" eaLnBrk="1" latinLnBrk="0" hangingPunct="1">
        <a:lnSpc>
          <a:spcPct val="90000"/>
        </a:lnSpc>
        <a:spcBef>
          <a:spcPts val="598"/>
        </a:spcBef>
        <a:buFont typeface="Arial" panose="020B0604020202020204" pitchFamily="34" charset="0"/>
        <a:buChar char="•"/>
        <a:defRPr sz="2870" kern="1200">
          <a:solidFill>
            <a:schemeClr val="tx1"/>
          </a:solidFill>
          <a:latin typeface="+mn-lt"/>
          <a:ea typeface="+mn-ea"/>
          <a:cs typeface="+mn-cs"/>
        </a:defRPr>
      </a:lvl2pPr>
      <a:lvl3pPr marL="1366799" indent="-273360" algn="l" defTabSz="1093440" rtl="0" eaLnBrk="1" latinLnBrk="0" hangingPunct="1">
        <a:lnSpc>
          <a:spcPct val="90000"/>
        </a:lnSpc>
        <a:spcBef>
          <a:spcPts val="598"/>
        </a:spcBef>
        <a:buFont typeface="Arial" panose="020B0604020202020204" pitchFamily="34" charset="0"/>
        <a:buChar char="•"/>
        <a:defRPr sz="2392" kern="1200">
          <a:solidFill>
            <a:schemeClr val="tx1"/>
          </a:solidFill>
          <a:latin typeface="+mn-lt"/>
          <a:ea typeface="+mn-ea"/>
          <a:cs typeface="+mn-cs"/>
        </a:defRPr>
      </a:lvl3pPr>
      <a:lvl4pPr marL="1913519" indent="-273360" algn="l" defTabSz="1093440" rtl="0" eaLnBrk="1" latinLnBrk="0" hangingPunct="1">
        <a:lnSpc>
          <a:spcPct val="90000"/>
        </a:lnSpc>
        <a:spcBef>
          <a:spcPts val="598"/>
        </a:spcBef>
        <a:buFont typeface="Arial" panose="020B0604020202020204" pitchFamily="34" charset="0"/>
        <a:buChar char="•"/>
        <a:defRPr sz="2152" kern="1200">
          <a:solidFill>
            <a:schemeClr val="tx1"/>
          </a:solidFill>
          <a:latin typeface="+mn-lt"/>
          <a:ea typeface="+mn-ea"/>
          <a:cs typeface="+mn-cs"/>
        </a:defRPr>
      </a:lvl4pPr>
      <a:lvl5pPr marL="2460239" indent="-273360" algn="l" defTabSz="1093440" rtl="0" eaLnBrk="1" latinLnBrk="0" hangingPunct="1">
        <a:lnSpc>
          <a:spcPct val="90000"/>
        </a:lnSpc>
        <a:spcBef>
          <a:spcPts val="598"/>
        </a:spcBef>
        <a:buFont typeface="Arial" panose="020B0604020202020204" pitchFamily="34" charset="0"/>
        <a:buChar char="•"/>
        <a:defRPr sz="2152" kern="1200">
          <a:solidFill>
            <a:schemeClr val="tx1"/>
          </a:solidFill>
          <a:latin typeface="+mn-lt"/>
          <a:ea typeface="+mn-ea"/>
          <a:cs typeface="+mn-cs"/>
        </a:defRPr>
      </a:lvl5pPr>
      <a:lvl6pPr marL="3006959" indent="-273360" algn="l" defTabSz="1093440" rtl="0" eaLnBrk="1" latinLnBrk="0" hangingPunct="1">
        <a:lnSpc>
          <a:spcPct val="90000"/>
        </a:lnSpc>
        <a:spcBef>
          <a:spcPts val="598"/>
        </a:spcBef>
        <a:buFont typeface="Arial" panose="020B0604020202020204" pitchFamily="34" charset="0"/>
        <a:buChar char="•"/>
        <a:defRPr sz="2152" kern="1200">
          <a:solidFill>
            <a:schemeClr val="tx1"/>
          </a:solidFill>
          <a:latin typeface="+mn-lt"/>
          <a:ea typeface="+mn-ea"/>
          <a:cs typeface="+mn-cs"/>
        </a:defRPr>
      </a:lvl6pPr>
      <a:lvl7pPr marL="3553678" indent="-273360" algn="l" defTabSz="1093440" rtl="0" eaLnBrk="1" latinLnBrk="0" hangingPunct="1">
        <a:lnSpc>
          <a:spcPct val="90000"/>
        </a:lnSpc>
        <a:spcBef>
          <a:spcPts val="598"/>
        </a:spcBef>
        <a:buFont typeface="Arial" panose="020B0604020202020204" pitchFamily="34" charset="0"/>
        <a:buChar char="•"/>
        <a:defRPr sz="2152" kern="1200">
          <a:solidFill>
            <a:schemeClr val="tx1"/>
          </a:solidFill>
          <a:latin typeface="+mn-lt"/>
          <a:ea typeface="+mn-ea"/>
          <a:cs typeface="+mn-cs"/>
        </a:defRPr>
      </a:lvl7pPr>
      <a:lvl8pPr marL="4100398" indent="-273360" algn="l" defTabSz="1093440" rtl="0" eaLnBrk="1" latinLnBrk="0" hangingPunct="1">
        <a:lnSpc>
          <a:spcPct val="90000"/>
        </a:lnSpc>
        <a:spcBef>
          <a:spcPts val="598"/>
        </a:spcBef>
        <a:buFont typeface="Arial" panose="020B0604020202020204" pitchFamily="34" charset="0"/>
        <a:buChar char="•"/>
        <a:defRPr sz="2152" kern="1200">
          <a:solidFill>
            <a:schemeClr val="tx1"/>
          </a:solidFill>
          <a:latin typeface="+mn-lt"/>
          <a:ea typeface="+mn-ea"/>
          <a:cs typeface="+mn-cs"/>
        </a:defRPr>
      </a:lvl8pPr>
      <a:lvl9pPr marL="4647118" indent="-273360" algn="l" defTabSz="1093440" rtl="0" eaLnBrk="1" latinLnBrk="0" hangingPunct="1">
        <a:lnSpc>
          <a:spcPct val="90000"/>
        </a:lnSpc>
        <a:spcBef>
          <a:spcPts val="598"/>
        </a:spcBef>
        <a:buFont typeface="Arial" panose="020B0604020202020204" pitchFamily="34" charset="0"/>
        <a:buChar char="•"/>
        <a:defRPr sz="2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3440" rtl="0" eaLnBrk="1" latinLnBrk="0" hangingPunct="1">
        <a:defRPr sz="2152" kern="1200">
          <a:solidFill>
            <a:schemeClr val="tx1"/>
          </a:solidFill>
          <a:latin typeface="+mn-lt"/>
          <a:ea typeface="+mn-ea"/>
          <a:cs typeface="+mn-cs"/>
        </a:defRPr>
      </a:lvl1pPr>
      <a:lvl2pPr marL="546720" algn="l" defTabSz="1093440" rtl="0" eaLnBrk="1" latinLnBrk="0" hangingPunct="1">
        <a:defRPr sz="2152" kern="1200">
          <a:solidFill>
            <a:schemeClr val="tx1"/>
          </a:solidFill>
          <a:latin typeface="+mn-lt"/>
          <a:ea typeface="+mn-ea"/>
          <a:cs typeface="+mn-cs"/>
        </a:defRPr>
      </a:lvl2pPr>
      <a:lvl3pPr marL="1093440" algn="l" defTabSz="1093440" rtl="0" eaLnBrk="1" latinLnBrk="0" hangingPunct="1">
        <a:defRPr sz="2152" kern="1200">
          <a:solidFill>
            <a:schemeClr val="tx1"/>
          </a:solidFill>
          <a:latin typeface="+mn-lt"/>
          <a:ea typeface="+mn-ea"/>
          <a:cs typeface="+mn-cs"/>
        </a:defRPr>
      </a:lvl3pPr>
      <a:lvl4pPr marL="1640159" algn="l" defTabSz="1093440" rtl="0" eaLnBrk="1" latinLnBrk="0" hangingPunct="1">
        <a:defRPr sz="2152" kern="1200">
          <a:solidFill>
            <a:schemeClr val="tx1"/>
          </a:solidFill>
          <a:latin typeface="+mn-lt"/>
          <a:ea typeface="+mn-ea"/>
          <a:cs typeface="+mn-cs"/>
        </a:defRPr>
      </a:lvl4pPr>
      <a:lvl5pPr marL="2186879" algn="l" defTabSz="1093440" rtl="0" eaLnBrk="1" latinLnBrk="0" hangingPunct="1">
        <a:defRPr sz="2152" kern="1200">
          <a:solidFill>
            <a:schemeClr val="tx1"/>
          </a:solidFill>
          <a:latin typeface="+mn-lt"/>
          <a:ea typeface="+mn-ea"/>
          <a:cs typeface="+mn-cs"/>
        </a:defRPr>
      </a:lvl5pPr>
      <a:lvl6pPr marL="2733599" algn="l" defTabSz="1093440" rtl="0" eaLnBrk="1" latinLnBrk="0" hangingPunct="1">
        <a:defRPr sz="2152" kern="1200">
          <a:solidFill>
            <a:schemeClr val="tx1"/>
          </a:solidFill>
          <a:latin typeface="+mn-lt"/>
          <a:ea typeface="+mn-ea"/>
          <a:cs typeface="+mn-cs"/>
        </a:defRPr>
      </a:lvl6pPr>
      <a:lvl7pPr marL="3280319" algn="l" defTabSz="1093440" rtl="0" eaLnBrk="1" latinLnBrk="0" hangingPunct="1">
        <a:defRPr sz="2152" kern="1200">
          <a:solidFill>
            <a:schemeClr val="tx1"/>
          </a:solidFill>
          <a:latin typeface="+mn-lt"/>
          <a:ea typeface="+mn-ea"/>
          <a:cs typeface="+mn-cs"/>
        </a:defRPr>
      </a:lvl7pPr>
      <a:lvl8pPr marL="3827038" algn="l" defTabSz="1093440" rtl="0" eaLnBrk="1" latinLnBrk="0" hangingPunct="1">
        <a:defRPr sz="2152" kern="1200">
          <a:solidFill>
            <a:schemeClr val="tx1"/>
          </a:solidFill>
          <a:latin typeface="+mn-lt"/>
          <a:ea typeface="+mn-ea"/>
          <a:cs typeface="+mn-cs"/>
        </a:defRPr>
      </a:lvl8pPr>
      <a:lvl9pPr marL="4373758" algn="l" defTabSz="1093440" rtl="0" eaLnBrk="1" latinLnBrk="0" hangingPunct="1">
        <a:defRPr sz="21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507EE86-81F6-4E8C-9EFE-7966852288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2517929"/>
              </p:ext>
            </p:extLst>
          </p:nvPr>
        </p:nvGraphicFramePr>
        <p:xfrm>
          <a:off x="61724" y="80845"/>
          <a:ext cx="14400000" cy="90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3108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10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 Rower</dc:creator>
  <cp:lastModifiedBy>Fran Rower</cp:lastModifiedBy>
  <cp:revision>2</cp:revision>
  <dcterms:created xsi:type="dcterms:W3CDTF">2017-08-30T14:47:05Z</dcterms:created>
  <dcterms:modified xsi:type="dcterms:W3CDTF">2017-08-30T14:55:36Z</dcterms:modified>
</cp:coreProperties>
</file>