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87926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>
        <p:scale>
          <a:sx n="100" d="100"/>
          <a:sy n="100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119505"/>
            <a:ext cx="8909447" cy="2381521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592866"/>
            <a:ext cx="8909447" cy="1651546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5C7-43EE-4B92-AD74-B10C172363EE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4D67-56F1-49A4-8A1C-EDC779C7B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87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5C7-43EE-4B92-AD74-B10C172363EE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4D67-56F1-49A4-8A1C-EDC779C7B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12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64195"/>
            <a:ext cx="2561466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64195"/>
            <a:ext cx="7535907" cy="57970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5C7-43EE-4B92-AD74-B10C172363EE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4D67-56F1-49A4-8A1C-EDC779C7B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6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5C7-43EE-4B92-AD74-B10C172363EE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4D67-56F1-49A4-8A1C-EDC779C7B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31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705385"/>
            <a:ext cx="10245864" cy="2845473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577778"/>
            <a:ext cx="10245864" cy="1496367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5C7-43EE-4B92-AD74-B10C172363EE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4D67-56F1-49A4-8A1C-EDC779C7B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30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820976"/>
            <a:ext cx="5048687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820976"/>
            <a:ext cx="5048687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5C7-43EE-4B92-AD74-B10C172363EE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4D67-56F1-49A4-8A1C-EDC779C7B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36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4196"/>
            <a:ext cx="1024586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676882"/>
            <a:ext cx="5025485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498697"/>
            <a:ext cx="5025485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676882"/>
            <a:ext cx="5050234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498697"/>
            <a:ext cx="5050234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5C7-43EE-4B92-AD74-B10C172363EE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4D67-56F1-49A4-8A1C-EDC779C7B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0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5C7-43EE-4B92-AD74-B10C172363EE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4D67-56F1-49A4-8A1C-EDC779C7B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27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5C7-43EE-4B92-AD74-B10C172363EE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4D67-56F1-49A4-8A1C-EDC779C7B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34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984911"/>
            <a:ext cx="6013877" cy="4861216"/>
          </a:xfrm>
        </p:spPr>
        <p:txBody>
          <a:bodyPr/>
          <a:lstStyle>
            <a:lvl1pPr>
              <a:defRPr sz="3118"/>
            </a:lvl1pPr>
            <a:lvl2pPr>
              <a:defRPr sz="2728"/>
            </a:lvl2pPr>
            <a:lvl3pPr>
              <a:defRPr sz="2338"/>
            </a:lvl3pPr>
            <a:lvl4pPr>
              <a:defRPr sz="1949"/>
            </a:lvl4pPr>
            <a:lvl5pPr>
              <a:defRPr sz="1949"/>
            </a:lvl5pPr>
            <a:lvl6pPr>
              <a:defRPr sz="1949"/>
            </a:lvl6pPr>
            <a:lvl7pPr>
              <a:defRPr sz="1949"/>
            </a:lvl7pPr>
            <a:lvl8pPr>
              <a:defRPr sz="1949"/>
            </a:lvl8pPr>
            <a:lvl9pPr>
              <a:defRPr sz="19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2161"/>
            <a:ext cx="3831371" cy="3801883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5C7-43EE-4B92-AD74-B10C172363EE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4D67-56F1-49A4-8A1C-EDC779C7B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3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984911"/>
            <a:ext cx="6013877" cy="4861216"/>
          </a:xfr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2161"/>
            <a:ext cx="3831371" cy="3801883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5C7-43EE-4B92-AD74-B10C172363EE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4D67-56F1-49A4-8A1C-EDC779C7B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6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820976"/>
            <a:ext cx="102458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05C7-43EE-4B92-AD74-B10C172363EE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34D67-56F1-49A4-8A1C-EDC779C7B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80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84D225-3122-4FE4-B03C-FEE8C1794222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8" t="22001" r="32098" b="18543"/>
          <a:stretch/>
        </p:blipFill>
        <p:spPr>
          <a:xfrm>
            <a:off x="514350" y="95250"/>
            <a:ext cx="5400000" cy="66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533FA-B50B-4954-8119-11392669699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275" y="95250"/>
            <a:ext cx="5400000" cy="66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2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 Rower</dc:creator>
  <cp:lastModifiedBy>Fran Rower</cp:lastModifiedBy>
  <cp:revision>2</cp:revision>
  <dcterms:created xsi:type="dcterms:W3CDTF">2017-08-25T14:04:02Z</dcterms:created>
  <dcterms:modified xsi:type="dcterms:W3CDTF">2017-08-25T14:12:27Z</dcterms:modified>
</cp:coreProperties>
</file>