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072563" cy="6911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>
        <p:scale>
          <a:sx n="75" d="100"/>
          <a:sy n="75" d="100"/>
        </p:scale>
        <p:origin x="163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42" y="1131197"/>
            <a:ext cx="7711679" cy="2406391"/>
          </a:xfrm>
        </p:spPr>
        <p:txBody>
          <a:bodyPr anchor="b"/>
          <a:lstStyle>
            <a:lvl1pPr algn="ctr">
              <a:defRPr sz="59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071" y="3630388"/>
            <a:ext cx="6804422" cy="1668793"/>
          </a:xfrm>
        </p:spPr>
        <p:txBody>
          <a:bodyPr/>
          <a:lstStyle>
            <a:lvl1pPr marL="0" indent="0" algn="ctr">
              <a:buNone/>
              <a:defRPr sz="2381"/>
            </a:lvl1pPr>
            <a:lvl2pPr marL="453634" indent="0" algn="ctr">
              <a:buNone/>
              <a:defRPr sz="1984"/>
            </a:lvl2pPr>
            <a:lvl3pPr marL="907268" indent="0" algn="ctr">
              <a:buNone/>
              <a:defRPr sz="1786"/>
            </a:lvl3pPr>
            <a:lvl4pPr marL="1360902" indent="0" algn="ctr">
              <a:buNone/>
              <a:defRPr sz="1588"/>
            </a:lvl4pPr>
            <a:lvl5pPr marL="1814535" indent="0" algn="ctr">
              <a:buNone/>
              <a:defRPr sz="1588"/>
            </a:lvl5pPr>
            <a:lvl6pPr marL="2268169" indent="0" algn="ctr">
              <a:buNone/>
              <a:defRPr sz="1588"/>
            </a:lvl6pPr>
            <a:lvl7pPr marL="2721803" indent="0" algn="ctr">
              <a:buNone/>
              <a:defRPr sz="1588"/>
            </a:lvl7pPr>
            <a:lvl8pPr marL="3175437" indent="0" algn="ctr">
              <a:buNone/>
              <a:defRPr sz="1588"/>
            </a:lvl8pPr>
            <a:lvl9pPr marL="3629071" indent="0" algn="ctr">
              <a:buNone/>
              <a:defRPr sz="15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AF7-25CE-48F5-AC61-830E73F58AD7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7ECF-C47F-4FC5-837D-061690ADC9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15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AF7-25CE-48F5-AC61-830E73F58AD7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7ECF-C47F-4FC5-837D-061690ADC9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12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2554" y="367999"/>
            <a:ext cx="1956271" cy="58575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3739" y="367999"/>
            <a:ext cx="5755407" cy="58575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AF7-25CE-48F5-AC61-830E73F58AD7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7ECF-C47F-4FC5-837D-061690ADC9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90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AF7-25CE-48F5-AC61-830E73F58AD7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7ECF-C47F-4FC5-837D-061690ADC9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51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014" y="1723196"/>
            <a:ext cx="7825086" cy="2875189"/>
          </a:xfrm>
        </p:spPr>
        <p:txBody>
          <a:bodyPr anchor="b"/>
          <a:lstStyle>
            <a:lvl1pPr>
              <a:defRPr sz="59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014" y="4625585"/>
            <a:ext cx="7825086" cy="1511994"/>
          </a:xfrm>
        </p:spPr>
        <p:txBody>
          <a:bodyPr/>
          <a:lstStyle>
            <a:lvl1pPr marL="0" indent="0">
              <a:buNone/>
              <a:defRPr sz="2381">
                <a:solidFill>
                  <a:schemeClr val="tx1"/>
                </a:solidFill>
              </a:defRPr>
            </a:lvl1pPr>
            <a:lvl2pPr marL="453634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907268" indent="0">
              <a:buNone/>
              <a:defRPr sz="1786">
                <a:solidFill>
                  <a:schemeClr val="tx1">
                    <a:tint val="75000"/>
                  </a:schemeClr>
                </a:solidFill>
              </a:defRPr>
            </a:lvl3pPr>
            <a:lvl4pPr marL="1360902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4pPr>
            <a:lvl5pPr marL="1814535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5pPr>
            <a:lvl6pPr marL="2268169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6pPr>
            <a:lvl7pPr marL="2721803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7pPr>
            <a:lvl8pPr marL="3175437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8pPr>
            <a:lvl9pPr marL="3629071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AF7-25CE-48F5-AC61-830E73F58AD7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7ECF-C47F-4FC5-837D-061690ADC9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46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3739" y="1839993"/>
            <a:ext cx="3855839" cy="43855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985" y="1839993"/>
            <a:ext cx="3855839" cy="43855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AF7-25CE-48F5-AC61-830E73F58AD7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7ECF-C47F-4FC5-837D-061690ADC9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96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920" y="368000"/>
            <a:ext cx="7825086" cy="1335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921" y="1694395"/>
            <a:ext cx="3838119" cy="830396"/>
          </a:xfrm>
        </p:spPr>
        <p:txBody>
          <a:bodyPr anchor="b"/>
          <a:lstStyle>
            <a:lvl1pPr marL="0" indent="0">
              <a:buNone/>
              <a:defRPr sz="2381" b="1"/>
            </a:lvl1pPr>
            <a:lvl2pPr marL="453634" indent="0">
              <a:buNone/>
              <a:defRPr sz="1984" b="1"/>
            </a:lvl2pPr>
            <a:lvl3pPr marL="907268" indent="0">
              <a:buNone/>
              <a:defRPr sz="1786" b="1"/>
            </a:lvl3pPr>
            <a:lvl4pPr marL="1360902" indent="0">
              <a:buNone/>
              <a:defRPr sz="1588" b="1"/>
            </a:lvl4pPr>
            <a:lvl5pPr marL="1814535" indent="0">
              <a:buNone/>
              <a:defRPr sz="1588" b="1"/>
            </a:lvl5pPr>
            <a:lvl6pPr marL="2268169" indent="0">
              <a:buNone/>
              <a:defRPr sz="1588" b="1"/>
            </a:lvl6pPr>
            <a:lvl7pPr marL="2721803" indent="0">
              <a:buNone/>
              <a:defRPr sz="1588" b="1"/>
            </a:lvl7pPr>
            <a:lvl8pPr marL="3175437" indent="0">
              <a:buNone/>
              <a:defRPr sz="1588" b="1"/>
            </a:lvl8pPr>
            <a:lvl9pPr marL="3629071" indent="0">
              <a:buNone/>
              <a:defRPr sz="158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21" y="2524791"/>
            <a:ext cx="3838119" cy="37135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2986" y="1694395"/>
            <a:ext cx="3857021" cy="830396"/>
          </a:xfrm>
        </p:spPr>
        <p:txBody>
          <a:bodyPr anchor="b"/>
          <a:lstStyle>
            <a:lvl1pPr marL="0" indent="0">
              <a:buNone/>
              <a:defRPr sz="2381" b="1"/>
            </a:lvl1pPr>
            <a:lvl2pPr marL="453634" indent="0">
              <a:buNone/>
              <a:defRPr sz="1984" b="1"/>
            </a:lvl2pPr>
            <a:lvl3pPr marL="907268" indent="0">
              <a:buNone/>
              <a:defRPr sz="1786" b="1"/>
            </a:lvl3pPr>
            <a:lvl4pPr marL="1360902" indent="0">
              <a:buNone/>
              <a:defRPr sz="1588" b="1"/>
            </a:lvl4pPr>
            <a:lvl5pPr marL="1814535" indent="0">
              <a:buNone/>
              <a:defRPr sz="1588" b="1"/>
            </a:lvl5pPr>
            <a:lvl6pPr marL="2268169" indent="0">
              <a:buNone/>
              <a:defRPr sz="1588" b="1"/>
            </a:lvl6pPr>
            <a:lvl7pPr marL="2721803" indent="0">
              <a:buNone/>
              <a:defRPr sz="1588" b="1"/>
            </a:lvl7pPr>
            <a:lvl8pPr marL="3175437" indent="0">
              <a:buNone/>
              <a:defRPr sz="1588" b="1"/>
            </a:lvl8pPr>
            <a:lvl9pPr marL="3629071" indent="0">
              <a:buNone/>
              <a:defRPr sz="158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2986" y="2524791"/>
            <a:ext cx="3857021" cy="37135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AF7-25CE-48F5-AC61-830E73F58AD7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7ECF-C47F-4FC5-837D-061690ADC9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86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AF7-25CE-48F5-AC61-830E73F58AD7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7ECF-C47F-4FC5-837D-061690ADC9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39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AF7-25CE-48F5-AC61-830E73F58AD7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7ECF-C47F-4FC5-837D-061690ADC9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21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920" y="460798"/>
            <a:ext cx="2926138" cy="1612794"/>
          </a:xfrm>
        </p:spPr>
        <p:txBody>
          <a:bodyPr anchor="b"/>
          <a:lstStyle>
            <a:lvl1pPr>
              <a:defRPr sz="31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021" y="995198"/>
            <a:ext cx="4592985" cy="4911982"/>
          </a:xfrm>
        </p:spPr>
        <p:txBody>
          <a:bodyPr/>
          <a:lstStyle>
            <a:lvl1pPr>
              <a:defRPr sz="3175"/>
            </a:lvl1pPr>
            <a:lvl2pPr>
              <a:defRPr sz="2778"/>
            </a:lvl2pPr>
            <a:lvl3pPr>
              <a:defRPr sz="2381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920" y="2073592"/>
            <a:ext cx="2926138" cy="3841587"/>
          </a:xfrm>
        </p:spPr>
        <p:txBody>
          <a:bodyPr/>
          <a:lstStyle>
            <a:lvl1pPr marL="0" indent="0">
              <a:buNone/>
              <a:defRPr sz="1588"/>
            </a:lvl1pPr>
            <a:lvl2pPr marL="453634" indent="0">
              <a:buNone/>
              <a:defRPr sz="1389"/>
            </a:lvl2pPr>
            <a:lvl3pPr marL="907268" indent="0">
              <a:buNone/>
              <a:defRPr sz="1191"/>
            </a:lvl3pPr>
            <a:lvl4pPr marL="1360902" indent="0">
              <a:buNone/>
              <a:defRPr sz="992"/>
            </a:lvl4pPr>
            <a:lvl5pPr marL="1814535" indent="0">
              <a:buNone/>
              <a:defRPr sz="992"/>
            </a:lvl5pPr>
            <a:lvl6pPr marL="2268169" indent="0">
              <a:buNone/>
              <a:defRPr sz="992"/>
            </a:lvl6pPr>
            <a:lvl7pPr marL="2721803" indent="0">
              <a:buNone/>
              <a:defRPr sz="992"/>
            </a:lvl7pPr>
            <a:lvl8pPr marL="3175437" indent="0">
              <a:buNone/>
              <a:defRPr sz="992"/>
            </a:lvl8pPr>
            <a:lvl9pPr marL="3629071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AF7-25CE-48F5-AC61-830E73F58AD7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7ECF-C47F-4FC5-837D-061690ADC9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69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920" y="460798"/>
            <a:ext cx="2926138" cy="1612794"/>
          </a:xfrm>
        </p:spPr>
        <p:txBody>
          <a:bodyPr anchor="b"/>
          <a:lstStyle>
            <a:lvl1pPr>
              <a:defRPr sz="31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7021" y="995198"/>
            <a:ext cx="4592985" cy="4911982"/>
          </a:xfrm>
        </p:spPr>
        <p:txBody>
          <a:bodyPr anchor="t"/>
          <a:lstStyle>
            <a:lvl1pPr marL="0" indent="0">
              <a:buNone/>
              <a:defRPr sz="3175"/>
            </a:lvl1pPr>
            <a:lvl2pPr marL="453634" indent="0">
              <a:buNone/>
              <a:defRPr sz="2778"/>
            </a:lvl2pPr>
            <a:lvl3pPr marL="907268" indent="0">
              <a:buNone/>
              <a:defRPr sz="2381"/>
            </a:lvl3pPr>
            <a:lvl4pPr marL="1360902" indent="0">
              <a:buNone/>
              <a:defRPr sz="1984"/>
            </a:lvl4pPr>
            <a:lvl5pPr marL="1814535" indent="0">
              <a:buNone/>
              <a:defRPr sz="1984"/>
            </a:lvl5pPr>
            <a:lvl6pPr marL="2268169" indent="0">
              <a:buNone/>
              <a:defRPr sz="1984"/>
            </a:lvl6pPr>
            <a:lvl7pPr marL="2721803" indent="0">
              <a:buNone/>
              <a:defRPr sz="1984"/>
            </a:lvl7pPr>
            <a:lvl8pPr marL="3175437" indent="0">
              <a:buNone/>
              <a:defRPr sz="1984"/>
            </a:lvl8pPr>
            <a:lvl9pPr marL="3629071" indent="0">
              <a:buNone/>
              <a:defRPr sz="198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920" y="2073592"/>
            <a:ext cx="2926138" cy="3841587"/>
          </a:xfrm>
        </p:spPr>
        <p:txBody>
          <a:bodyPr/>
          <a:lstStyle>
            <a:lvl1pPr marL="0" indent="0">
              <a:buNone/>
              <a:defRPr sz="1588"/>
            </a:lvl1pPr>
            <a:lvl2pPr marL="453634" indent="0">
              <a:buNone/>
              <a:defRPr sz="1389"/>
            </a:lvl2pPr>
            <a:lvl3pPr marL="907268" indent="0">
              <a:buNone/>
              <a:defRPr sz="1191"/>
            </a:lvl3pPr>
            <a:lvl4pPr marL="1360902" indent="0">
              <a:buNone/>
              <a:defRPr sz="992"/>
            </a:lvl4pPr>
            <a:lvl5pPr marL="1814535" indent="0">
              <a:buNone/>
              <a:defRPr sz="992"/>
            </a:lvl5pPr>
            <a:lvl6pPr marL="2268169" indent="0">
              <a:buNone/>
              <a:defRPr sz="992"/>
            </a:lvl6pPr>
            <a:lvl7pPr marL="2721803" indent="0">
              <a:buNone/>
              <a:defRPr sz="992"/>
            </a:lvl7pPr>
            <a:lvl8pPr marL="3175437" indent="0">
              <a:buNone/>
              <a:defRPr sz="992"/>
            </a:lvl8pPr>
            <a:lvl9pPr marL="3629071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AF7-25CE-48F5-AC61-830E73F58AD7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7ECF-C47F-4FC5-837D-061690ADC9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23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739" y="368000"/>
            <a:ext cx="7825086" cy="1335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739" y="1839993"/>
            <a:ext cx="7825086" cy="4385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3739" y="6406378"/>
            <a:ext cx="2041327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CDAF7-25CE-48F5-AC61-830E73F58AD7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05287" y="6406378"/>
            <a:ext cx="3061990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497" y="6406378"/>
            <a:ext cx="2041327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E7ECF-C47F-4FC5-837D-061690ADC9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76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07268" rtl="0" eaLnBrk="1" latinLnBrk="0" hangingPunct="1">
        <a:lnSpc>
          <a:spcPct val="90000"/>
        </a:lnSpc>
        <a:spcBef>
          <a:spcPct val="0"/>
        </a:spcBef>
        <a:buNone/>
        <a:defRPr sz="43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6817" indent="-226817" algn="l" defTabSz="907268" rtl="0" eaLnBrk="1" latinLnBrk="0" hangingPunct="1">
        <a:lnSpc>
          <a:spcPct val="90000"/>
        </a:lnSpc>
        <a:spcBef>
          <a:spcPts val="992"/>
        </a:spcBef>
        <a:buFont typeface="Arial" panose="020B0604020202020204" pitchFamily="34" charset="0"/>
        <a:buChar char="•"/>
        <a:defRPr sz="2778" kern="1200">
          <a:solidFill>
            <a:schemeClr val="tx1"/>
          </a:solidFill>
          <a:latin typeface="+mn-lt"/>
          <a:ea typeface="+mn-ea"/>
          <a:cs typeface="+mn-cs"/>
        </a:defRPr>
      </a:lvl1pPr>
      <a:lvl2pPr marL="680451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2pPr>
      <a:lvl3pPr marL="1134085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87718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4pPr>
      <a:lvl5pPr marL="2041352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5pPr>
      <a:lvl6pPr marL="2494986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6pPr>
      <a:lvl7pPr marL="2948620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7pPr>
      <a:lvl8pPr marL="3402254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8pPr>
      <a:lvl9pPr marL="3855888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1pPr>
      <a:lvl2pPr marL="453634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2pPr>
      <a:lvl3pPr marL="907268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3pPr>
      <a:lvl4pPr marL="1360902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4pPr>
      <a:lvl5pPr marL="1814535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5pPr>
      <a:lvl6pPr marL="2268169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6pPr>
      <a:lvl7pPr marL="2721803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7pPr>
      <a:lvl8pPr marL="3175437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8pPr>
      <a:lvl9pPr marL="3629071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C24828-A02F-43E2-83E8-48B0FAD996C2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"/>
          <a:stretch/>
        </p:blipFill>
        <p:spPr>
          <a:xfrm>
            <a:off x="22621" y="12844"/>
            <a:ext cx="9000000" cy="6840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EBF488-EB41-44E3-81AB-0DCC11069BCC}"/>
              </a:ext>
            </a:extLst>
          </p:cNvPr>
          <p:cNvCxnSpPr/>
          <p:nvPr/>
        </p:nvCxnSpPr>
        <p:spPr>
          <a:xfrm flipV="1">
            <a:off x="3385408" y="3674398"/>
            <a:ext cx="736626" cy="624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7A2FF6-A206-4F51-808F-48EF99209EEE}"/>
              </a:ext>
            </a:extLst>
          </p:cNvPr>
          <p:cNvCxnSpPr/>
          <p:nvPr/>
        </p:nvCxnSpPr>
        <p:spPr>
          <a:xfrm flipH="1" flipV="1">
            <a:off x="4602712" y="2756738"/>
            <a:ext cx="605531" cy="4057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27295E-7436-40C6-96BE-69728455D1C2}"/>
              </a:ext>
            </a:extLst>
          </p:cNvPr>
          <p:cNvCxnSpPr/>
          <p:nvPr/>
        </p:nvCxnSpPr>
        <p:spPr>
          <a:xfrm flipH="1">
            <a:off x="5668036" y="1864048"/>
            <a:ext cx="449466" cy="1935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4FC813-3F42-4419-A3DD-CBC7ACA3B936}"/>
              </a:ext>
            </a:extLst>
          </p:cNvPr>
          <p:cNvSpPr txBox="1"/>
          <p:nvPr/>
        </p:nvSpPr>
        <p:spPr>
          <a:xfrm>
            <a:off x="1183010" y="3320455"/>
            <a:ext cx="2398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Monopod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C0F5A4-3609-4D3E-8926-1C41C884282E}"/>
              </a:ext>
            </a:extLst>
          </p:cNvPr>
          <p:cNvSpPr txBox="1"/>
          <p:nvPr/>
        </p:nvSpPr>
        <p:spPr>
          <a:xfrm>
            <a:off x="5217045" y="2922044"/>
            <a:ext cx="248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Monopod support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2993C6-AC4C-4DA3-BF77-A13743B2A565}"/>
              </a:ext>
            </a:extLst>
          </p:cNvPr>
          <p:cNvSpPr txBox="1"/>
          <p:nvPr/>
        </p:nvSpPr>
        <p:spPr>
          <a:xfrm>
            <a:off x="6117502" y="1202329"/>
            <a:ext cx="3146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Crazyflie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 Quadcopter</a:t>
            </a:r>
          </a:p>
        </p:txBody>
      </p:sp>
    </p:spTree>
    <p:extLst>
      <p:ext uri="{BB962C8B-B14F-4D97-AF65-F5344CB8AC3E}">
        <p14:creationId xmlns:p14="http://schemas.microsoft.com/office/powerpoint/2010/main" val="72982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 Rower</dc:creator>
  <cp:lastModifiedBy>Fran Rower</cp:lastModifiedBy>
  <cp:revision>3</cp:revision>
  <dcterms:created xsi:type="dcterms:W3CDTF">2017-08-25T13:33:34Z</dcterms:created>
  <dcterms:modified xsi:type="dcterms:W3CDTF">2017-08-25T13:59:19Z</dcterms:modified>
</cp:coreProperties>
</file>