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2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18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86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9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9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24E7-A317-425A-B66A-2BA20591B9D0}" type="datetimeFigureOut">
              <a:rPr lang="en-GB" smtClean="0"/>
              <a:t>25/08/2017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146B-61EC-43CD-ABDC-E0B398622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0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AB840C-723F-4D95-B3B9-2DB7D4D97A31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5" r="26230"/>
          <a:stretch/>
        </p:blipFill>
        <p:spPr>
          <a:xfrm>
            <a:off x="23853" y="18000"/>
            <a:ext cx="4320000" cy="68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5FF35-AC3F-4715-86C2-7CC239ECFC0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7" t="25361" r="29640"/>
          <a:stretch/>
        </p:blipFill>
        <p:spPr>
          <a:xfrm>
            <a:off x="4612210" y="18000"/>
            <a:ext cx="432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Rower</dc:creator>
  <cp:lastModifiedBy>Fran Rower</cp:lastModifiedBy>
  <cp:revision>1</cp:revision>
  <dcterms:created xsi:type="dcterms:W3CDTF">2017-08-25T16:50:06Z</dcterms:created>
  <dcterms:modified xsi:type="dcterms:W3CDTF">2017-08-25T16:54:21Z</dcterms:modified>
</cp:coreProperties>
</file>