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66" d="100"/>
          <a:sy n="66" d="100"/>
        </p:scale>
        <p:origin x="45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4-BRISTOL\INTERNSHIPS\EF08\Report_and_Results\Damping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7.2046907723050418E-2"/>
          <c:y val="1.1617623220902793E-2"/>
          <c:w val="0.91768634375923663"/>
          <c:h val="0.92265919528474505"/>
        </c:manualLayout>
      </c:layout>
      <c:scatterChart>
        <c:scatterStyle val="lineMarker"/>
        <c:varyColors val="0"/>
        <c:ser>
          <c:idx val="0"/>
          <c:order val="0"/>
          <c:tx>
            <c:v>1 DOF test rig</c:v>
          </c:tx>
          <c:spPr>
            <a:ln w="28803" cap="rnd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xVal>
            <c:numRef>
              <c:f>'12cm'!$A$1:$A$650</c:f>
              <c:numCache>
                <c:formatCode>General</c:formatCode>
                <c:ptCount val="65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  <c:pt idx="301">
                  <c:v>3.0099999999999798</c:v>
                </c:pt>
                <c:pt idx="302">
                  <c:v>3.0199999999999796</c:v>
                </c:pt>
                <c:pt idx="303">
                  <c:v>3.0299999999999794</c:v>
                </c:pt>
                <c:pt idx="304">
                  <c:v>3.0399999999999792</c:v>
                </c:pt>
                <c:pt idx="305">
                  <c:v>3.049999999999979</c:v>
                </c:pt>
                <c:pt idx="306">
                  <c:v>3.0599999999999787</c:v>
                </c:pt>
                <c:pt idx="307">
                  <c:v>3.0699999999999785</c:v>
                </c:pt>
                <c:pt idx="308">
                  <c:v>3.0799999999999783</c:v>
                </c:pt>
                <c:pt idx="309">
                  <c:v>3.0899999999999781</c:v>
                </c:pt>
                <c:pt idx="310">
                  <c:v>3.0999999999999779</c:v>
                </c:pt>
                <c:pt idx="311">
                  <c:v>3.1099999999999777</c:v>
                </c:pt>
                <c:pt idx="312">
                  <c:v>3.1199999999999775</c:v>
                </c:pt>
                <c:pt idx="313">
                  <c:v>3.1299999999999772</c:v>
                </c:pt>
                <c:pt idx="314">
                  <c:v>3.139999999999977</c:v>
                </c:pt>
                <c:pt idx="315">
                  <c:v>3.1499999999999768</c:v>
                </c:pt>
                <c:pt idx="316">
                  <c:v>3.1599999999999766</c:v>
                </c:pt>
                <c:pt idx="317">
                  <c:v>3.1699999999999764</c:v>
                </c:pt>
                <c:pt idx="318">
                  <c:v>3.1799999999999762</c:v>
                </c:pt>
                <c:pt idx="319">
                  <c:v>3.189999999999976</c:v>
                </c:pt>
                <c:pt idx="320">
                  <c:v>3.1999999999999758</c:v>
                </c:pt>
                <c:pt idx="321">
                  <c:v>3.2099999999999755</c:v>
                </c:pt>
                <c:pt idx="322">
                  <c:v>3.2199999999999753</c:v>
                </c:pt>
                <c:pt idx="323">
                  <c:v>3.2299999999999751</c:v>
                </c:pt>
                <c:pt idx="324">
                  <c:v>3.2399999999999749</c:v>
                </c:pt>
                <c:pt idx="325">
                  <c:v>3.2499999999999747</c:v>
                </c:pt>
                <c:pt idx="326">
                  <c:v>3.2599999999999745</c:v>
                </c:pt>
                <c:pt idx="327">
                  <c:v>3.2699999999999743</c:v>
                </c:pt>
                <c:pt idx="328">
                  <c:v>3.279999999999974</c:v>
                </c:pt>
                <c:pt idx="329">
                  <c:v>3.2899999999999738</c:v>
                </c:pt>
                <c:pt idx="330">
                  <c:v>3.2999999999999736</c:v>
                </c:pt>
                <c:pt idx="331">
                  <c:v>3.3099999999999734</c:v>
                </c:pt>
                <c:pt idx="332">
                  <c:v>3.3199999999999732</c:v>
                </c:pt>
                <c:pt idx="333">
                  <c:v>3.329999999999973</c:v>
                </c:pt>
                <c:pt idx="334">
                  <c:v>3.3399999999999728</c:v>
                </c:pt>
                <c:pt idx="335">
                  <c:v>3.3499999999999726</c:v>
                </c:pt>
                <c:pt idx="336">
                  <c:v>3.3599999999999723</c:v>
                </c:pt>
                <c:pt idx="337">
                  <c:v>3.3699999999999721</c:v>
                </c:pt>
                <c:pt idx="338">
                  <c:v>3.3799999999999719</c:v>
                </c:pt>
                <c:pt idx="339">
                  <c:v>3.3899999999999717</c:v>
                </c:pt>
                <c:pt idx="340">
                  <c:v>3.3999999999999715</c:v>
                </c:pt>
                <c:pt idx="341">
                  <c:v>3.4099999999999713</c:v>
                </c:pt>
                <c:pt idx="342">
                  <c:v>3.4199999999999711</c:v>
                </c:pt>
                <c:pt idx="343">
                  <c:v>3.4299999999999708</c:v>
                </c:pt>
                <c:pt idx="344">
                  <c:v>3.4399999999999706</c:v>
                </c:pt>
                <c:pt idx="345">
                  <c:v>3.4499999999999704</c:v>
                </c:pt>
                <c:pt idx="346">
                  <c:v>3.4599999999999702</c:v>
                </c:pt>
                <c:pt idx="347">
                  <c:v>3.46999999999997</c:v>
                </c:pt>
                <c:pt idx="348">
                  <c:v>3.4799999999999698</c:v>
                </c:pt>
                <c:pt idx="349">
                  <c:v>3.4899999999999696</c:v>
                </c:pt>
                <c:pt idx="350">
                  <c:v>3.4999999999999694</c:v>
                </c:pt>
                <c:pt idx="351">
                  <c:v>3.5099999999999691</c:v>
                </c:pt>
                <c:pt idx="352">
                  <c:v>3.5199999999999689</c:v>
                </c:pt>
                <c:pt idx="353">
                  <c:v>3.5299999999999687</c:v>
                </c:pt>
                <c:pt idx="354">
                  <c:v>3.5399999999999685</c:v>
                </c:pt>
                <c:pt idx="355">
                  <c:v>3.5499999999999683</c:v>
                </c:pt>
                <c:pt idx="356">
                  <c:v>3.5599999999999681</c:v>
                </c:pt>
                <c:pt idx="357">
                  <c:v>3.5699999999999679</c:v>
                </c:pt>
                <c:pt idx="358">
                  <c:v>3.5799999999999677</c:v>
                </c:pt>
                <c:pt idx="359">
                  <c:v>3.5899999999999674</c:v>
                </c:pt>
                <c:pt idx="360">
                  <c:v>3.5999999999999672</c:v>
                </c:pt>
                <c:pt idx="361">
                  <c:v>3.609999999999967</c:v>
                </c:pt>
                <c:pt idx="362">
                  <c:v>3.6199999999999668</c:v>
                </c:pt>
                <c:pt idx="363">
                  <c:v>3.6299999999999666</c:v>
                </c:pt>
                <c:pt idx="364">
                  <c:v>3.6399999999999664</c:v>
                </c:pt>
                <c:pt idx="365">
                  <c:v>3.6499999999999662</c:v>
                </c:pt>
                <c:pt idx="366">
                  <c:v>3.6599999999999659</c:v>
                </c:pt>
                <c:pt idx="367">
                  <c:v>3.6699999999999657</c:v>
                </c:pt>
                <c:pt idx="368">
                  <c:v>3.6799999999999655</c:v>
                </c:pt>
                <c:pt idx="369">
                  <c:v>3.6899999999999653</c:v>
                </c:pt>
                <c:pt idx="370">
                  <c:v>3.6999999999999651</c:v>
                </c:pt>
                <c:pt idx="371">
                  <c:v>3.7099999999999649</c:v>
                </c:pt>
                <c:pt idx="372">
                  <c:v>3.7199999999999647</c:v>
                </c:pt>
                <c:pt idx="373">
                  <c:v>3.7299999999999645</c:v>
                </c:pt>
                <c:pt idx="374">
                  <c:v>3.7399999999999642</c:v>
                </c:pt>
                <c:pt idx="375">
                  <c:v>3.749999999999964</c:v>
                </c:pt>
                <c:pt idx="376">
                  <c:v>3.7599999999999638</c:v>
                </c:pt>
                <c:pt idx="377">
                  <c:v>3.7699999999999636</c:v>
                </c:pt>
                <c:pt idx="378">
                  <c:v>3.7799999999999634</c:v>
                </c:pt>
                <c:pt idx="379">
                  <c:v>3.7899999999999632</c:v>
                </c:pt>
                <c:pt idx="380">
                  <c:v>3.799999999999963</c:v>
                </c:pt>
                <c:pt idx="381">
                  <c:v>3.8099999999999627</c:v>
                </c:pt>
                <c:pt idx="382">
                  <c:v>3.8199999999999625</c:v>
                </c:pt>
                <c:pt idx="383">
                  <c:v>3.8299999999999623</c:v>
                </c:pt>
                <c:pt idx="384">
                  <c:v>3.8399999999999621</c:v>
                </c:pt>
                <c:pt idx="385">
                  <c:v>3.8499999999999619</c:v>
                </c:pt>
                <c:pt idx="386">
                  <c:v>3.8599999999999617</c:v>
                </c:pt>
                <c:pt idx="387">
                  <c:v>3.8699999999999615</c:v>
                </c:pt>
                <c:pt idx="388">
                  <c:v>3.8799999999999613</c:v>
                </c:pt>
                <c:pt idx="389">
                  <c:v>3.889999999999961</c:v>
                </c:pt>
                <c:pt idx="390">
                  <c:v>3.8999999999999608</c:v>
                </c:pt>
                <c:pt idx="391">
                  <c:v>3.9099999999999606</c:v>
                </c:pt>
                <c:pt idx="392">
                  <c:v>3.9199999999999604</c:v>
                </c:pt>
                <c:pt idx="393">
                  <c:v>3.9299999999999602</c:v>
                </c:pt>
                <c:pt idx="394">
                  <c:v>3.93999999999996</c:v>
                </c:pt>
                <c:pt idx="395">
                  <c:v>3.9499999999999598</c:v>
                </c:pt>
                <c:pt idx="396">
                  <c:v>3.9599999999999596</c:v>
                </c:pt>
                <c:pt idx="397">
                  <c:v>3.9699999999999593</c:v>
                </c:pt>
                <c:pt idx="398">
                  <c:v>3.9799999999999591</c:v>
                </c:pt>
                <c:pt idx="399">
                  <c:v>3.9899999999999589</c:v>
                </c:pt>
                <c:pt idx="400">
                  <c:v>3.9999999999999587</c:v>
                </c:pt>
                <c:pt idx="401">
                  <c:v>4.0099999999999589</c:v>
                </c:pt>
                <c:pt idx="402">
                  <c:v>4.0199999999999587</c:v>
                </c:pt>
                <c:pt idx="403">
                  <c:v>4.0299999999999585</c:v>
                </c:pt>
                <c:pt idx="404">
                  <c:v>4.0399999999999583</c:v>
                </c:pt>
                <c:pt idx="405">
                  <c:v>4.0499999999999581</c:v>
                </c:pt>
                <c:pt idx="406">
                  <c:v>4.0599999999999579</c:v>
                </c:pt>
                <c:pt idx="407">
                  <c:v>4.0699999999999577</c:v>
                </c:pt>
                <c:pt idx="408">
                  <c:v>4.0799999999999574</c:v>
                </c:pt>
                <c:pt idx="409">
                  <c:v>4.0899999999999572</c:v>
                </c:pt>
                <c:pt idx="410">
                  <c:v>4.099999999999957</c:v>
                </c:pt>
                <c:pt idx="411">
                  <c:v>4.1099999999999568</c:v>
                </c:pt>
                <c:pt idx="412">
                  <c:v>4.1199999999999566</c:v>
                </c:pt>
                <c:pt idx="413">
                  <c:v>4.1299999999999564</c:v>
                </c:pt>
                <c:pt idx="414">
                  <c:v>4.1399999999999562</c:v>
                </c:pt>
                <c:pt idx="415">
                  <c:v>4.1499999999999559</c:v>
                </c:pt>
                <c:pt idx="416">
                  <c:v>4.1599999999999557</c:v>
                </c:pt>
                <c:pt idx="417">
                  <c:v>4.1699999999999555</c:v>
                </c:pt>
                <c:pt idx="418">
                  <c:v>4.1799999999999553</c:v>
                </c:pt>
                <c:pt idx="419">
                  <c:v>4.1899999999999551</c:v>
                </c:pt>
                <c:pt idx="420">
                  <c:v>4.1999999999999549</c:v>
                </c:pt>
                <c:pt idx="421">
                  <c:v>4.2099999999999547</c:v>
                </c:pt>
                <c:pt idx="422">
                  <c:v>4.2199999999999545</c:v>
                </c:pt>
                <c:pt idx="423">
                  <c:v>4.2299999999999542</c:v>
                </c:pt>
                <c:pt idx="424">
                  <c:v>4.239999999999954</c:v>
                </c:pt>
                <c:pt idx="425">
                  <c:v>4.2499999999999538</c:v>
                </c:pt>
                <c:pt idx="426">
                  <c:v>4.2599999999999536</c:v>
                </c:pt>
                <c:pt idx="427">
                  <c:v>4.2699999999999534</c:v>
                </c:pt>
                <c:pt idx="428">
                  <c:v>4.2799999999999532</c:v>
                </c:pt>
                <c:pt idx="429">
                  <c:v>4.289999999999953</c:v>
                </c:pt>
                <c:pt idx="430">
                  <c:v>4.2999999999999527</c:v>
                </c:pt>
                <c:pt idx="431">
                  <c:v>4.3099999999999525</c:v>
                </c:pt>
                <c:pt idx="432">
                  <c:v>4.3199999999999523</c:v>
                </c:pt>
                <c:pt idx="433">
                  <c:v>4.3299999999999521</c:v>
                </c:pt>
                <c:pt idx="434">
                  <c:v>4.3399999999999519</c:v>
                </c:pt>
                <c:pt idx="435">
                  <c:v>4.3499999999999517</c:v>
                </c:pt>
                <c:pt idx="436">
                  <c:v>4.3599999999999515</c:v>
                </c:pt>
                <c:pt idx="437">
                  <c:v>4.3699999999999513</c:v>
                </c:pt>
                <c:pt idx="438">
                  <c:v>4.379999999999951</c:v>
                </c:pt>
                <c:pt idx="439">
                  <c:v>4.3899999999999508</c:v>
                </c:pt>
                <c:pt idx="440">
                  <c:v>4.3999999999999506</c:v>
                </c:pt>
                <c:pt idx="441">
                  <c:v>4.4099999999999504</c:v>
                </c:pt>
                <c:pt idx="442">
                  <c:v>4.4199999999999502</c:v>
                </c:pt>
                <c:pt idx="443">
                  <c:v>4.42999999999995</c:v>
                </c:pt>
                <c:pt idx="444">
                  <c:v>4.4399999999999498</c:v>
                </c:pt>
                <c:pt idx="445">
                  <c:v>4.4499999999999496</c:v>
                </c:pt>
                <c:pt idx="446">
                  <c:v>4.4599999999999493</c:v>
                </c:pt>
                <c:pt idx="447">
                  <c:v>4.4699999999999491</c:v>
                </c:pt>
                <c:pt idx="448">
                  <c:v>4.4799999999999489</c:v>
                </c:pt>
                <c:pt idx="449">
                  <c:v>4.4899999999999487</c:v>
                </c:pt>
                <c:pt idx="450">
                  <c:v>4.4999999999999485</c:v>
                </c:pt>
                <c:pt idx="451">
                  <c:v>4.5099999999999483</c:v>
                </c:pt>
                <c:pt idx="452">
                  <c:v>4.5199999999999481</c:v>
                </c:pt>
                <c:pt idx="453">
                  <c:v>4.5299999999999478</c:v>
                </c:pt>
                <c:pt idx="454">
                  <c:v>4.5399999999999476</c:v>
                </c:pt>
                <c:pt idx="455">
                  <c:v>4.5499999999999474</c:v>
                </c:pt>
                <c:pt idx="456">
                  <c:v>4.5599999999999472</c:v>
                </c:pt>
                <c:pt idx="457">
                  <c:v>4.569999999999947</c:v>
                </c:pt>
                <c:pt idx="458">
                  <c:v>4.5799999999999468</c:v>
                </c:pt>
                <c:pt idx="459">
                  <c:v>4.5899999999999466</c:v>
                </c:pt>
                <c:pt idx="460">
                  <c:v>4.5999999999999464</c:v>
                </c:pt>
                <c:pt idx="461">
                  <c:v>4.6099999999999461</c:v>
                </c:pt>
                <c:pt idx="462">
                  <c:v>4.6199999999999459</c:v>
                </c:pt>
                <c:pt idx="463">
                  <c:v>4.6299999999999457</c:v>
                </c:pt>
                <c:pt idx="464">
                  <c:v>4.6399999999999455</c:v>
                </c:pt>
                <c:pt idx="465">
                  <c:v>4.6499999999999453</c:v>
                </c:pt>
                <c:pt idx="466">
                  <c:v>4.6599999999999451</c:v>
                </c:pt>
                <c:pt idx="467">
                  <c:v>4.6699999999999449</c:v>
                </c:pt>
                <c:pt idx="468">
                  <c:v>4.6799999999999446</c:v>
                </c:pt>
                <c:pt idx="469">
                  <c:v>4.6899999999999444</c:v>
                </c:pt>
                <c:pt idx="470">
                  <c:v>4.6999999999999442</c:v>
                </c:pt>
                <c:pt idx="471">
                  <c:v>4.709999999999944</c:v>
                </c:pt>
                <c:pt idx="472">
                  <c:v>4.7199999999999438</c:v>
                </c:pt>
                <c:pt idx="473">
                  <c:v>4.7299999999999436</c:v>
                </c:pt>
                <c:pt idx="474">
                  <c:v>4.7399999999999434</c:v>
                </c:pt>
                <c:pt idx="475">
                  <c:v>4.7499999999999432</c:v>
                </c:pt>
                <c:pt idx="476">
                  <c:v>4.7599999999999429</c:v>
                </c:pt>
                <c:pt idx="477">
                  <c:v>4.7699999999999427</c:v>
                </c:pt>
                <c:pt idx="478">
                  <c:v>4.7799999999999425</c:v>
                </c:pt>
                <c:pt idx="479">
                  <c:v>4.7899999999999423</c:v>
                </c:pt>
                <c:pt idx="480">
                  <c:v>4.7999999999999421</c:v>
                </c:pt>
                <c:pt idx="481">
                  <c:v>4.8099999999999419</c:v>
                </c:pt>
                <c:pt idx="482">
                  <c:v>4.8199999999999417</c:v>
                </c:pt>
                <c:pt idx="483">
                  <c:v>4.8299999999999415</c:v>
                </c:pt>
                <c:pt idx="484">
                  <c:v>4.8399999999999412</c:v>
                </c:pt>
                <c:pt idx="485">
                  <c:v>4.849999999999941</c:v>
                </c:pt>
                <c:pt idx="486">
                  <c:v>4.8599999999999408</c:v>
                </c:pt>
                <c:pt idx="487">
                  <c:v>4.8699999999999406</c:v>
                </c:pt>
                <c:pt idx="488">
                  <c:v>4.8799999999999404</c:v>
                </c:pt>
                <c:pt idx="489">
                  <c:v>4.8899999999999402</c:v>
                </c:pt>
                <c:pt idx="490">
                  <c:v>4.89999999999994</c:v>
                </c:pt>
                <c:pt idx="491">
                  <c:v>4.9099999999999397</c:v>
                </c:pt>
                <c:pt idx="492">
                  <c:v>4.9199999999999395</c:v>
                </c:pt>
                <c:pt idx="493">
                  <c:v>4.9299999999999393</c:v>
                </c:pt>
                <c:pt idx="494">
                  <c:v>4.9399999999999391</c:v>
                </c:pt>
                <c:pt idx="495">
                  <c:v>4.9499999999999389</c:v>
                </c:pt>
                <c:pt idx="496">
                  <c:v>4.9599999999999387</c:v>
                </c:pt>
                <c:pt idx="497">
                  <c:v>4.9699999999999385</c:v>
                </c:pt>
                <c:pt idx="498">
                  <c:v>4.9799999999999383</c:v>
                </c:pt>
                <c:pt idx="499">
                  <c:v>4.989999999999938</c:v>
                </c:pt>
                <c:pt idx="500">
                  <c:v>4.9999999999999378</c:v>
                </c:pt>
                <c:pt idx="501">
                  <c:v>5.0099999999999376</c:v>
                </c:pt>
                <c:pt idx="502">
                  <c:v>5.0199999999999374</c:v>
                </c:pt>
                <c:pt idx="503">
                  <c:v>5.0299999999999372</c:v>
                </c:pt>
                <c:pt idx="504">
                  <c:v>5.039999999999937</c:v>
                </c:pt>
                <c:pt idx="505">
                  <c:v>5.0499999999999368</c:v>
                </c:pt>
                <c:pt idx="506">
                  <c:v>5.0599999999999365</c:v>
                </c:pt>
                <c:pt idx="507">
                  <c:v>5.0699999999999363</c:v>
                </c:pt>
                <c:pt idx="508">
                  <c:v>5.0799999999999361</c:v>
                </c:pt>
                <c:pt idx="509">
                  <c:v>5.0899999999999359</c:v>
                </c:pt>
                <c:pt idx="510">
                  <c:v>5.0999999999999357</c:v>
                </c:pt>
                <c:pt idx="511">
                  <c:v>5.1099999999999355</c:v>
                </c:pt>
                <c:pt idx="512">
                  <c:v>5.1199999999999353</c:v>
                </c:pt>
                <c:pt idx="513">
                  <c:v>5.1299999999999351</c:v>
                </c:pt>
                <c:pt idx="514">
                  <c:v>5.1399999999999348</c:v>
                </c:pt>
                <c:pt idx="515">
                  <c:v>5.1499999999999346</c:v>
                </c:pt>
                <c:pt idx="516">
                  <c:v>5.1599999999999344</c:v>
                </c:pt>
                <c:pt idx="517">
                  <c:v>5.1699999999999342</c:v>
                </c:pt>
                <c:pt idx="518">
                  <c:v>5.179999999999934</c:v>
                </c:pt>
                <c:pt idx="519">
                  <c:v>5.1899999999999338</c:v>
                </c:pt>
                <c:pt idx="520">
                  <c:v>5.1999999999999336</c:v>
                </c:pt>
                <c:pt idx="521">
                  <c:v>5.2099999999999334</c:v>
                </c:pt>
                <c:pt idx="522">
                  <c:v>5.2199999999999331</c:v>
                </c:pt>
                <c:pt idx="523">
                  <c:v>5.2299999999999329</c:v>
                </c:pt>
                <c:pt idx="524">
                  <c:v>5.2399999999999327</c:v>
                </c:pt>
                <c:pt idx="525">
                  <c:v>5.2499999999999325</c:v>
                </c:pt>
                <c:pt idx="526">
                  <c:v>5.2599999999999323</c:v>
                </c:pt>
                <c:pt idx="527">
                  <c:v>5.2699999999999321</c:v>
                </c:pt>
                <c:pt idx="528">
                  <c:v>5.2799999999999319</c:v>
                </c:pt>
                <c:pt idx="529">
                  <c:v>5.2899999999999316</c:v>
                </c:pt>
                <c:pt idx="530">
                  <c:v>5.2999999999999314</c:v>
                </c:pt>
                <c:pt idx="531">
                  <c:v>5.3099999999999312</c:v>
                </c:pt>
                <c:pt idx="532">
                  <c:v>5.319999999999931</c:v>
                </c:pt>
                <c:pt idx="533">
                  <c:v>5.3299999999999308</c:v>
                </c:pt>
                <c:pt idx="534">
                  <c:v>5.3399999999999306</c:v>
                </c:pt>
                <c:pt idx="535">
                  <c:v>5.3499999999999304</c:v>
                </c:pt>
                <c:pt idx="536">
                  <c:v>5.3599999999999302</c:v>
                </c:pt>
                <c:pt idx="537">
                  <c:v>5.3699999999999299</c:v>
                </c:pt>
                <c:pt idx="538">
                  <c:v>5.3799999999999297</c:v>
                </c:pt>
                <c:pt idx="539">
                  <c:v>5.3899999999999295</c:v>
                </c:pt>
                <c:pt idx="540">
                  <c:v>5.3999999999999293</c:v>
                </c:pt>
                <c:pt idx="541">
                  <c:v>5.4099999999999291</c:v>
                </c:pt>
                <c:pt idx="542">
                  <c:v>5.4199999999999289</c:v>
                </c:pt>
                <c:pt idx="543">
                  <c:v>5.4299999999999287</c:v>
                </c:pt>
                <c:pt idx="544">
                  <c:v>5.4399999999999284</c:v>
                </c:pt>
                <c:pt idx="545">
                  <c:v>5.4499999999999282</c:v>
                </c:pt>
                <c:pt idx="546">
                  <c:v>5.459999999999928</c:v>
                </c:pt>
                <c:pt idx="547">
                  <c:v>5.4699999999999278</c:v>
                </c:pt>
                <c:pt idx="548">
                  <c:v>5.4799999999999276</c:v>
                </c:pt>
                <c:pt idx="549">
                  <c:v>5.4899999999999274</c:v>
                </c:pt>
                <c:pt idx="550">
                  <c:v>5.4999999999999272</c:v>
                </c:pt>
                <c:pt idx="551">
                  <c:v>5.509999999999927</c:v>
                </c:pt>
                <c:pt idx="552">
                  <c:v>5.5199999999999267</c:v>
                </c:pt>
                <c:pt idx="553">
                  <c:v>5.5299999999999265</c:v>
                </c:pt>
                <c:pt idx="554">
                  <c:v>5.5399999999999263</c:v>
                </c:pt>
                <c:pt idx="555">
                  <c:v>5.5499999999999261</c:v>
                </c:pt>
                <c:pt idx="556">
                  <c:v>5.5599999999999259</c:v>
                </c:pt>
                <c:pt idx="557">
                  <c:v>5.5699999999999257</c:v>
                </c:pt>
                <c:pt idx="558">
                  <c:v>5.5799999999999255</c:v>
                </c:pt>
                <c:pt idx="559">
                  <c:v>5.5899999999999253</c:v>
                </c:pt>
                <c:pt idx="560">
                  <c:v>5.599999999999925</c:v>
                </c:pt>
                <c:pt idx="561">
                  <c:v>5.6099999999999248</c:v>
                </c:pt>
                <c:pt idx="562">
                  <c:v>5.6199999999999246</c:v>
                </c:pt>
                <c:pt idx="563">
                  <c:v>5.6299999999999244</c:v>
                </c:pt>
                <c:pt idx="564">
                  <c:v>5.6399999999999242</c:v>
                </c:pt>
                <c:pt idx="565">
                  <c:v>5.649999999999924</c:v>
                </c:pt>
                <c:pt idx="566">
                  <c:v>5.6599999999999238</c:v>
                </c:pt>
                <c:pt idx="567">
                  <c:v>5.6699999999999235</c:v>
                </c:pt>
                <c:pt idx="568">
                  <c:v>5.6799999999999233</c:v>
                </c:pt>
                <c:pt idx="569">
                  <c:v>5.6899999999999231</c:v>
                </c:pt>
                <c:pt idx="570">
                  <c:v>5.6999999999999229</c:v>
                </c:pt>
                <c:pt idx="571">
                  <c:v>5.7099999999999227</c:v>
                </c:pt>
                <c:pt idx="572">
                  <c:v>5.7199999999999225</c:v>
                </c:pt>
                <c:pt idx="573">
                  <c:v>5.7299999999999223</c:v>
                </c:pt>
                <c:pt idx="574">
                  <c:v>5.7399999999999221</c:v>
                </c:pt>
                <c:pt idx="575">
                  <c:v>5.7499999999999218</c:v>
                </c:pt>
                <c:pt idx="576">
                  <c:v>5.7599999999999216</c:v>
                </c:pt>
                <c:pt idx="577">
                  <c:v>5.7699999999999214</c:v>
                </c:pt>
                <c:pt idx="578">
                  <c:v>5.7799999999999212</c:v>
                </c:pt>
                <c:pt idx="579">
                  <c:v>5.789999999999921</c:v>
                </c:pt>
                <c:pt idx="580">
                  <c:v>5.7999999999999208</c:v>
                </c:pt>
                <c:pt idx="581">
                  <c:v>5.8099999999999206</c:v>
                </c:pt>
                <c:pt idx="582">
                  <c:v>5.8199999999999203</c:v>
                </c:pt>
                <c:pt idx="583">
                  <c:v>5.8299999999999201</c:v>
                </c:pt>
                <c:pt idx="584">
                  <c:v>5.8399999999999199</c:v>
                </c:pt>
                <c:pt idx="585">
                  <c:v>5.8499999999999197</c:v>
                </c:pt>
                <c:pt idx="586">
                  <c:v>5.8599999999999195</c:v>
                </c:pt>
                <c:pt idx="587">
                  <c:v>5.8699999999999193</c:v>
                </c:pt>
                <c:pt idx="588">
                  <c:v>5.8799999999999191</c:v>
                </c:pt>
                <c:pt idx="589">
                  <c:v>5.8899999999999189</c:v>
                </c:pt>
                <c:pt idx="590">
                  <c:v>5.8999999999999186</c:v>
                </c:pt>
                <c:pt idx="591">
                  <c:v>5.9099999999999184</c:v>
                </c:pt>
                <c:pt idx="592">
                  <c:v>5.9199999999999182</c:v>
                </c:pt>
                <c:pt idx="593">
                  <c:v>5.929999999999918</c:v>
                </c:pt>
                <c:pt idx="594">
                  <c:v>5.9399999999999178</c:v>
                </c:pt>
                <c:pt idx="595">
                  <c:v>5.9499999999999176</c:v>
                </c:pt>
                <c:pt idx="596">
                  <c:v>5.9599999999999174</c:v>
                </c:pt>
                <c:pt idx="597">
                  <c:v>5.9699999999999172</c:v>
                </c:pt>
                <c:pt idx="598">
                  <c:v>5.9799999999999169</c:v>
                </c:pt>
                <c:pt idx="599">
                  <c:v>5.9899999999999167</c:v>
                </c:pt>
                <c:pt idx="600">
                  <c:v>5.9999999999999165</c:v>
                </c:pt>
                <c:pt idx="601">
                  <c:v>6.0099999999999163</c:v>
                </c:pt>
                <c:pt idx="602">
                  <c:v>6.0199999999999161</c:v>
                </c:pt>
                <c:pt idx="603">
                  <c:v>6.0299999999999159</c:v>
                </c:pt>
                <c:pt idx="604">
                  <c:v>6.0399999999999157</c:v>
                </c:pt>
                <c:pt idx="605">
                  <c:v>6.0499999999999154</c:v>
                </c:pt>
                <c:pt idx="606">
                  <c:v>6.0599999999999152</c:v>
                </c:pt>
                <c:pt idx="607">
                  <c:v>6.069999999999915</c:v>
                </c:pt>
                <c:pt idx="608">
                  <c:v>6.0799999999999148</c:v>
                </c:pt>
                <c:pt idx="609">
                  <c:v>6.0899999999999146</c:v>
                </c:pt>
                <c:pt idx="610">
                  <c:v>6.0999999999999144</c:v>
                </c:pt>
                <c:pt idx="611">
                  <c:v>6.1099999999999142</c:v>
                </c:pt>
                <c:pt idx="612">
                  <c:v>6.119999999999914</c:v>
                </c:pt>
                <c:pt idx="613">
                  <c:v>6.1299999999999137</c:v>
                </c:pt>
                <c:pt idx="614">
                  <c:v>6.1399999999999135</c:v>
                </c:pt>
                <c:pt idx="615">
                  <c:v>6.1499999999999133</c:v>
                </c:pt>
                <c:pt idx="616">
                  <c:v>6.1599999999999131</c:v>
                </c:pt>
                <c:pt idx="617">
                  <c:v>6.1699999999999129</c:v>
                </c:pt>
                <c:pt idx="618">
                  <c:v>6.1799999999999127</c:v>
                </c:pt>
                <c:pt idx="619">
                  <c:v>6.1899999999999125</c:v>
                </c:pt>
                <c:pt idx="620">
                  <c:v>6.1999999999999122</c:v>
                </c:pt>
                <c:pt idx="621">
                  <c:v>6.209999999999912</c:v>
                </c:pt>
                <c:pt idx="622">
                  <c:v>6.2199999999999118</c:v>
                </c:pt>
                <c:pt idx="623">
                  <c:v>6.2299999999999116</c:v>
                </c:pt>
                <c:pt idx="624">
                  <c:v>6.2399999999999114</c:v>
                </c:pt>
                <c:pt idx="625">
                  <c:v>6.2499999999999112</c:v>
                </c:pt>
                <c:pt idx="626">
                  <c:v>6.259999999999911</c:v>
                </c:pt>
                <c:pt idx="627">
                  <c:v>6.2699999999999108</c:v>
                </c:pt>
                <c:pt idx="628">
                  <c:v>6.2799999999999105</c:v>
                </c:pt>
                <c:pt idx="629">
                  <c:v>6.2899999999999103</c:v>
                </c:pt>
                <c:pt idx="630">
                  <c:v>6.2999999999999101</c:v>
                </c:pt>
                <c:pt idx="631">
                  <c:v>6.3099999999999099</c:v>
                </c:pt>
                <c:pt idx="632">
                  <c:v>6.3199999999999097</c:v>
                </c:pt>
                <c:pt idx="633">
                  <c:v>6.3299999999999095</c:v>
                </c:pt>
                <c:pt idx="634">
                  <c:v>6.3399999999999093</c:v>
                </c:pt>
                <c:pt idx="635">
                  <c:v>6.3499999999999091</c:v>
                </c:pt>
                <c:pt idx="636">
                  <c:v>6.3599999999999088</c:v>
                </c:pt>
                <c:pt idx="637">
                  <c:v>6.3699999999999086</c:v>
                </c:pt>
                <c:pt idx="638">
                  <c:v>6.3799999999999084</c:v>
                </c:pt>
                <c:pt idx="639">
                  <c:v>6.3899999999999082</c:v>
                </c:pt>
                <c:pt idx="640">
                  <c:v>6.399999999999908</c:v>
                </c:pt>
                <c:pt idx="641">
                  <c:v>6.4099999999999078</c:v>
                </c:pt>
                <c:pt idx="642">
                  <c:v>6.4199999999999076</c:v>
                </c:pt>
                <c:pt idx="643">
                  <c:v>6.4299999999999073</c:v>
                </c:pt>
                <c:pt idx="644">
                  <c:v>6.4399999999999071</c:v>
                </c:pt>
                <c:pt idx="645">
                  <c:v>6.4499999999999069</c:v>
                </c:pt>
                <c:pt idx="646">
                  <c:v>6.4599999999999067</c:v>
                </c:pt>
                <c:pt idx="647">
                  <c:v>6.4699999999999065</c:v>
                </c:pt>
                <c:pt idx="648">
                  <c:v>6.4799999999999063</c:v>
                </c:pt>
                <c:pt idx="649">
                  <c:v>6.4899999999999061</c:v>
                </c:pt>
              </c:numCache>
            </c:numRef>
          </c:xVal>
          <c:yVal>
            <c:numRef>
              <c:f>'12cm'!$B$1:$B$650</c:f>
              <c:numCache>
                <c:formatCode>General</c:formatCode>
                <c:ptCount val="650"/>
                <c:pt idx="0">
                  <c:v>-1.23913133144379</c:v>
                </c:pt>
                <c:pt idx="1">
                  <c:v>-1.2400158643722501</c:v>
                </c:pt>
                <c:pt idx="2">
                  <c:v>-1.24386382102966</c:v>
                </c:pt>
                <c:pt idx="3">
                  <c:v>-1.2473461627960201</c:v>
                </c:pt>
                <c:pt idx="4">
                  <c:v>-1.2508352994918801</c:v>
                </c:pt>
                <c:pt idx="5">
                  <c:v>-1.2517009973526001</c:v>
                </c:pt>
                <c:pt idx="6">
                  <c:v>-1.25119912624359</c:v>
                </c:pt>
                <c:pt idx="7">
                  <c:v>-1.2489489316940301</c:v>
                </c:pt>
                <c:pt idx="8">
                  <c:v>-1.2439552545547501</c:v>
                </c:pt>
                <c:pt idx="9">
                  <c:v>-1.2409806251525899</c:v>
                </c:pt>
                <c:pt idx="10">
                  <c:v>-1.2386069297790501</c:v>
                </c:pt>
                <c:pt idx="11">
                  <c:v>-1.23902583122253</c:v>
                </c:pt>
                <c:pt idx="12">
                  <c:v>-1.2424790859222401</c:v>
                </c:pt>
                <c:pt idx="13">
                  <c:v>-1.2460076808929399</c:v>
                </c:pt>
                <c:pt idx="14">
                  <c:v>-1.2501187324523899</c:v>
                </c:pt>
                <c:pt idx="15">
                  <c:v>-1.2527951002121001</c:v>
                </c:pt>
                <c:pt idx="16">
                  <c:v>-1.2521293163299601</c:v>
                </c:pt>
                <c:pt idx="17">
                  <c:v>-1.2497862577438399</c:v>
                </c:pt>
                <c:pt idx="18">
                  <c:v>-1.24458014965057</c:v>
                </c:pt>
                <c:pt idx="19">
                  <c:v>-1.2407300472259499</c:v>
                </c:pt>
                <c:pt idx="20">
                  <c:v>-1.2381694316864</c:v>
                </c:pt>
                <c:pt idx="21">
                  <c:v>-1.2379623651504501</c:v>
                </c:pt>
                <c:pt idx="22">
                  <c:v>-1.2398445606231701</c:v>
                </c:pt>
                <c:pt idx="23">
                  <c:v>-1.24187016487122</c:v>
                </c:pt>
                <c:pt idx="24">
                  <c:v>-1.2463195323944101</c:v>
                </c:pt>
                <c:pt idx="25">
                  <c:v>-1.2484600543975799</c:v>
                </c:pt>
                <c:pt idx="26">
                  <c:v>-1.2492311000823999</c:v>
                </c:pt>
                <c:pt idx="27">
                  <c:v>-1.2477008104324301</c:v>
                </c:pt>
                <c:pt idx="28">
                  <c:v>-1.24489617347717</c:v>
                </c:pt>
                <c:pt idx="29">
                  <c:v>-1.2418737411498999</c:v>
                </c:pt>
                <c:pt idx="30">
                  <c:v>-1.23895931243896</c:v>
                </c:pt>
                <c:pt idx="31">
                  <c:v>-1.23798179626465</c:v>
                </c:pt>
                <c:pt idx="32">
                  <c:v>-1.23918676376343</c:v>
                </c:pt>
                <c:pt idx="33">
                  <c:v>-1.2401008605957</c:v>
                </c:pt>
                <c:pt idx="34">
                  <c:v>-1.2427160739898699</c:v>
                </c:pt>
                <c:pt idx="35">
                  <c:v>-1.24384737014771</c:v>
                </c:pt>
                <c:pt idx="36">
                  <c:v>-1.2424235343933101</c:v>
                </c:pt>
                <c:pt idx="37">
                  <c:v>-1.2410521507263199</c:v>
                </c:pt>
                <c:pt idx="38">
                  <c:v>-1.2384732961654701</c:v>
                </c:pt>
                <c:pt idx="39">
                  <c:v>-1.2362545728683501</c:v>
                </c:pt>
                <c:pt idx="40">
                  <c:v>-1.23353266716003</c:v>
                </c:pt>
                <c:pt idx="41">
                  <c:v>-1.2336952686309799</c:v>
                </c:pt>
                <c:pt idx="42">
                  <c:v>-1.2357760667800901</c:v>
                </c:pt>
                <c:pt idx="43">
                  <c:v>-1.2373743057251001</c:v>
                </c:pt>
                <c:pt idx="44">
                  <c:v>-1.2397607564926101</c:v>
                </c:pt>
                <c:pt idx="45">
                  <c:v>-1.2409925460815401</c:v>
                </c:pt>
                <c:pt idx="46">
                  <c:v>-1.2398363351821899</c:v>
                </c:pt>
                <c:pt idx="47">
                  <c:v>-1.2375316619873</c:v>
                </c:pt>
                <c:pt idx="48">
                  <c:v>-1.23399138450623</c:v>
                </c:pt>
                <c:pt idx="49">
                  <c:v>-1.2325090169906601</c:v>
                </c:pt>
                <c:pt idx="50">
                  <c:v>-1.2307052612304701</c:v>
                </c:pt>
                <c:pt idx="51">
                  <c:v>-1.2315431833267201</c:v>
                </c:pt>
                <c:pt idx="52">
                  <c:v>-1.23378252983093</c:v>
                </c:pt>
                <c:pt idx="53">
                  <c:v>-1.23574650287628</c:v>
                </c:pt>
                <c:pt idx="54">
                  <c:v>-1.2385991811752299</c:v>
                </c:pt>
                <c:pt idx="55">
                  <c:v>-1.2386387586593599</c:v>
                </c:pt>
                <c:pt idx="56">
                  <c:v>-1.2372133731842001</c:v>
                </c:pt>
                <c:pt idx="57">
                  <c:v>-1.23512887954712</c:v>
                </c:pt>
                <c:pt idx="58">
                  <c:v>-1.23080706596375</c:v>
                </c:pt>
                <c:pt idx="59">
                  <c:v>-1.22750687599182</c:v>
                </c:pt>
                <c:pt idx="60">
                  <c:v>-1.2240420579910301</c:v>
                </c:pt>
                <c:pt idx="61">
                  <c:v>-1.2229596376419101</c:v>
                </c:pt>
                <c:pt idx="62">
                  <c:v>-1.2242739200592001</c:v>
                </c:pt>
                <c:pt idx="63">
                  <c:v>-1.22637832164764</c:v>
                </c:pt>
                <c:pt idx="64">
                  <c:v>-1.2302432060241699</c:v>
                </c:pt>
                <c:pt idx="65">
                  <c:v>-1.23273777961731</c:v>
                </c:pt>
                <c:pt idx="66">
                  <c:v>-1.23571801185608</c:v>
                </c:pt>
                <c:pt idx="67">
                  <c:v>-1.23615026473999</c:v>
                </c:pt>
                <c:pt idx="68">
                  <c:v>-1.2324475049972501</c:v>
                </c:pt>
                <c:pt idx="69">
                  <c:v>-1.2295444011688199</c:v>
                </c:pt>
                <c:pt idx="70">
                  <c:v>-1.2250949144363401</c:v>
                </c:pt>
                <c:pt idx="71">
                  <c:v>-1.22305679321289</c:v>
                </c:pt>
                <c:pt idx="72">
                  <c:v>-1.22214639186859</c:v>
                </c:pt>
                <c:pt idx="73">
                  <c:v>-1.2250269651412999</c:v>
                </c:pt>
                <c:pt idx="74">
                  <c:v>-1.2309368848800699</c:v>
                </c:pt>
                <c:pt idx="75">
                  <c:v>-1.23500657081604</c:v>
                </c:pt>
                <c:pt idx="76">
                  <c:v>-1.2389783859252901</c:v>
                </c:pt>
                <c:pt idx="77">
                  <c:v>-1.2400883436203001</c:v>
                </c:pt>
                <c:pt idx="78">
                  <c:v>-1.2372345924377399</c:v>
                </c:pt>
                <c:pt idx="79">
                  <c:v>-1.2337852716445901</c:v>
                </c:pt>
                <c:pt idx="80">
                  <c:v>-1.22795021533966</c:v>
                </c:pt>
                <c:pt idx="81">
                  <c:v>-1.2262156009674099</c:v>
                </c:pt>
                <c:pt idx="82">
                  <c:v>-1.2277035713195801</c:v>
                </c:pt>
                <c:pt idx="83">
                  <c:v>-1.23037338256836</c:v>
                </c:pt>
                <c:pt idx="84">
                  <c:v>-1.2362411022186299</c:v>
                </c:pt>
                <c:pt idx="85">
                  <c:v>-1.24050116539001</c:v>
                </c:pt>
                <c:pt idx="86">
                  <c:v>-1.2429051399230999</c:v>
                </c:pt>
                <c:pt idx="87">
                  <c:v>-1.24228167533875</c:v>
                </c:pt>
                <c:pt idx="88">
                  <c:v>-1.2384790182113601</c:v>
                </c:pt>
                <c:pt idx="89">
                  <c:v>-1.2345122098922701</c:v>
                </c:pt>
                <c:pt idx="90">
                  <c:v>-1.22948575019836</c:v>
                </c:pt>
                <c:pt idx="91">
                  <c:v>-1.2277696132659901</c:v>
                </c:pt>
                <c:pt idx="92">
                  <c:v>-1.22744572162628</c:v>
                </c:pt>
                <c:pt idx="93">
                  <c:v>-1.22932052612305</c:v>
                </c:pt>
                <c:pt idx="94">
                  <c:v>-1.23420917987823</c:v>
                </c:pt>
                <c:pt idx="95">
                  <c:v>-1.23735904693604</c:v>
                </c:pt>
                <c:pt idx="96">
                  <c:v>-1.2422943115234399</c:v>
                </c:pt>
                <c:pt idx="97">
                  <c:v>-1.24272680282593</c:v>
                </c:pt>
                <c:pt idx="98">
                  <c:v>-1.24106740951538</c:v>
                </c:pt>
                <c:pt idx="99">
                  <c:v>-1.23823165893555</c:v>
                </c:pt>
                <c:pt idx="100">
                  <c:v>-1.2328089475631701</c:v>
                </c:pt>
                <c:pt idx="101">
                  <c:v>-1.22998094558716</c:v>
                </c:pt>
                <c:pt idx="102">
                  <c:v>-1.2271413803100599</c:v>
                </c:pt>
                <c:pt idx="103">
                  <c:v>-1.22676229476929</c:v>
                </c:pt>
                <c:pt idx="104">
                  <c:v>-1.2277971506118801</c:v>
                </c:pt>
                <c:pt idx="105">
                  <c:v>-1.2299292087554901</c:v>
                </c:pt>
                <c:pt idx="106">
                  <c:v>-1.23369336128235</c:v>
                </c:pt>
                <c:pt idx="107">
                  <c:v>-1.2362352609634399</c:v>
                </c:pt>
                <c:pt idx="108">
                  <c:v>-1.2376507520675699</c:v>
                </c:pt>
                <c:pt idx="109">
                  <c:v>-1.2375580072403001</c:v>
                </c:pt>
                <c:pt idx="110">
                  <c:v>-1.2354443073272701</c:v>
                </c:pt>
                <c:pt idx="111">
                  <c:v>-1.2326759099960301</c:v>
                </c:pt>
                <c:pt idx="112">
                  <c:v>-1.2282865047454801</c:v>
                </c:pt>
                <c:pt idx="113">
                  <c:v>-1.2261860370636</c:v>
                </c:pt>
                <c:pt idx="114">
                  <c:v>-1.2261496782302901</c:v>
                </c:pt>
                <c:pt idx="115">
                  <c:v>-1.2287350893020601</c:v>
                </c:pt>
                <c:pt idx="116">
                  <c:v>-1.2328530550003101</c:v>
                </c:pt>
                <c:pt idx="117">
                  <c:v>-1.2359303236007699</c:v>
                </c:pt>
                <c:pt idx="118">
                  <c:v>-1.2389550209045399</c:v>
                </c:pt>
                <c:pt idx="119">
                  <c:v>-1.23836421966553</c:v>
                </c:pt>
                <c:pt idx="120">
                  <c:v>-1.2356997728347801</c:v>
                </c:pt>
                <c:pt idx="121">
                  <c:v>-1.23136830329895</c:v>
                </c:pt>
                <c:pt idx="122">
                  <c:v>-1.2256361246109</c:v>
                </c:pt>
                <c:pt idx="123">
                  <c:v>-1.2226269245147701</c:v>
                </c:pt>
                <c:pt idx="124">
                  <c:v>-1.22078728675842</c:v>
                </c:pt>
                <c:pt idx="125">
                  <c:v>-1.2212375402450599</c:v>
                </c:pt>
                <c:pt idx="126">
                  <c:v>-1.224564909935</c:v>
                </c:pt>
                <c:pt idx="127">
                  <c:v>-1.22786617279053</c:v>
                </c:pt>
                <c:pt idx="128">
                  <c:v>-1.2337347269058201</c:v>
                </c:pt>
                <c:pt idx="129">
                  <c:v>-1.2360796928405799</c:v>
                </c:pt>
                <c:pt idx="130">
                  <c:v>-1.2368068695068399</c:v>
                </c:pt>
                <c:pt idx="131">
                  <c:v>-1.23469054698944</c:v>
                </c:pt>
                <c:pt idx="132">
                  <c:v>-1.2302231788635301</c:v>
                </c:pt>
                <c:pt idx="133">
                  <c:v>-1.2269800901412999</c:v>
                </c:pt>
                <c:pt idx="134">
                  <c:v>-1.2240118980407699</c:v>
                </c:pt>
                <c:pt idx="135">
                  <c:v>-1.2239176034927399</c:v>
                </c:pt>
                <c:pt idx="136">
                  <c:v>-1.22603631019592</c:v>
                </c:pt>
                <c:pt idx="137">
                  <c:v>-1.22745549678803</c:v>
                </c:pt>
                <c:pt idx="138">
                  <c:v>-1.23115706443787</c:v>
                </c:pt>
                <c:pt idx="139">
                  <c:v>-1.2328643798828101</c:v>
                </c:pt>
                <c:pt idx="140">
                  <c:v>-1.2339164018630999</c:v>
                </c:pt>
                <c:pt idx="141">
                  <c:v>-1.23275482654572</c:v>
                </c:pt>
                <c:pt idx="142">
                  <c:v>-1.23062515258789</c:v>
                </c:pt>
                <c:pt idx="143">
                  <c:v>-1.2290451526641799</c:v>
                </c:pt>
                <c:pt idx="144">
                  <c:v>-1.22810506820679</c:v>
                </c:pt>
                <c:pt idx="145">
                  <c:v>-1.2283132076263401</c:v>
                </c:pt>
                <c:pt idx="146">
                  <c:v>-1.23108375072479</c:v>
                </c:pt>
                <c:pt idx="147">
                  <c:v>-1.2333278656005899</c:v>
                </c:pt>
                <c:pt idx="148">
                  <c:v>-1.2348275184631301</c:v>
                </c:pt>
                <c:pt idx="149">
                  <c:v>-1.23399209976196</c:v>
                </c:pt>
                <c:pt idx="150">
                  <c:v>-1.23059022426605</c:v>
                </c:pt>
                <c:pt idx="151">
                  <c:v>-1.2273600101470901</c:v>
                </c:pt>
                <c:pt idx="152">
                  <c:v>-1.22552037239075</c:v>
                </c:pt>
                <c:pt idx="153">
                  <c:v>-1.22560727596283</c:v>
                </c:pt>
                <c:pt idx="154">
                  <c:v>-1.22815465927124</c:v>
                </c:pt>
                <c:pt idx="155">
                  <c:v>-1.23027408123016</c:v>
                </c:pt>
                <c:pt idx="156">
                  <c:v>-1.23278272151947</c:v>
                </c:pt>
                <c:pt idx="157">
                  <c:v>-1.2327078580856301</c:v>
                </c:pt>
                <c:pt idx="158">
                  <c:v>-1.23139452934265</c:v>
                </c:pt>
                <c:pt idx="159">
                  <c:v>-1.22911036014557</c:v>
                </c:pt>
                <c:pt idx="160">
                  <c:v>-1.22647392749786</c:v>
                </c:pt>
                <c:pt idx="161">
                  <c:v>-1.22433757781982</c:v>
                </c:pt>
                <c:pt idx="162">
                  <c:v>-1.22356045246124</c:v>
                </c:pt>
                <c:pt idx="163">
                  <c:v>-1.2242850065231301</c:v>
                </c:pt>
                <c:pt idx="164">
                  <c:v>-1.22645199298859</c:v>
                </c:pt>
                <c:pt idx="165">
                  <c:v>-1.22908592224121</c:v>
                </c:pt>
                <c:pt idx="166">
                  <c:v>-1.2315200567245499</c:v>
                </c:pt>
                <c:pt idx="167">
                  <c:v>-1.23184943199158</c:v>
                </c:pt>
                <c:pt idx="168">
                  <c:v>-1.2300871610641499</c:v>
                </c:pt>
                <c:pt idx="169">
                  <c:v>-1.22777771949768</c:v>
                </c:pt>
                <c:pt idx="170">
                  <c:v>-1.2239013910293599</c:v>
                </c:pt>
                <c:pt idx="171">
                  <c:v>-1.2226790189743</c:v>
                </c:pt>
                <c:pt idx="172">
                  <c:v>-1.2220931053161601</c:v>
                </c:pt>
                <c:pt idx="173">
                  <c:v>-1.2226413488388099</c:v>
                </c:pt>
                <c:pt idx="174">
                  <c:v>-1.2250051498413099</c:v>
                </c:pt>
                <c:pt idx="175">
                  <c:v>-1.2276707887649501</c:v>
                </c:pt>
                <c:pt idx="176">
                  <c:v>-1.2299172878265401</c:v>
                </c:pt>
                <c:pt idx="177">
                  <c:v>-1.2310751676559399</c:v>
                </c:pt>
                <c:pt idx="178">
                  <c:v>-1.22873783111572</c:v>
                </c:pt>
                <c:pt idx="179">
                  <c:v>-1.2268028259277299</c:v>
                </c:pt>
                <c:pt idx="180">
                  <c:v>-1.22457611560822</c:v>
                </c:pt>
                <c:pt idx="181">
                  <c:v>-1.22291707992554</c:v>
                </c:pt>
                <c:pt idx="182">
                  <c:v>-1.2226434946060201</c:v>
                </c:pt>
                <c:pt idx="183">
                  <c:v>-1.22380483150482</c:v>
                </c:pt>
                <c:pt idx="184">
                  <c:v>-1.2271492481231701</c:v>
                </c:pt>
                <c:pt idx="185">
                  <c:v>-1.2294999361038199</c:v>
                </c:pt>
                <c:pt idx="186">
                  <c:v>-1.2321813106536901</c:v>
                </c:pt>
                <c:pt idx="187">
                  <c:v>-1.2320271730423</c:v>
                </c:pt>
                <c:pt idx="188">
                  <c:v>-1.2292348146438601</c:v>
                </c:pt>
                <c:pt idx="189">
                  <c:v>-1.2265821695327801</c:v>
                </c:pt>
                <c:pt idx="190">
                  <c:v>-1.22376155853271</c:v>
                </c:pt>
                <c:pt idx="191">
                  <c:v>-1.2222435474395801</c:v>
                </c:pt>
                <c:pt idx="192">
                  <c:v>-1.22192311286926</c:v>
                </c:pt>
                <c:pt idx="193">
                  <c:v>-1.22262907028198</c:v>
                </c:pt>
                <c:pt idx="194">
                  <c:v>-1.2264549732208301</c:v>
                </c:pt>
                <c:pt idx="195">
                  <c:v>-1.22957479953766</c:v>
                </c:pt>
                <c:pt idx="196">
                  <c:v>-1.2340331077575699</c:v>
                </c:pt>
                <c:pt idx="197">
                  <c:v>-1.23528599739075</c:v>
                </c:pt>
                <c:pt idx="198">
                  <c:v>-1.2330359220504801</c:v>
                </c:pt>
                <c:pt idx="199">
                  <c:v>-1.2289295196533201</c:v>
                </c:pt>
                <c:pt idx="200">
                  <c:v>-1.2208182811737101</c:v>
                </c:pt>
                <c:pt idx="201">
                  <c:v>-1.21550953388214</c:v>
                </c:pt>
                <c:pt idx="202">
                  <c:v>-1.2102018594741799</c:v>
                </c:pt>
                <c:pt idx="203">
                  <c:v>-1.2087363004684399</c:v>
                </c:pt>
                <c:pt idx="204">
                  <c:v>-1.2100625038146999</c:v>
                </c:pt>
                <c:pt idx="205">
                  <c:v>-1.2107801437377901</c:v>
                </c:pt>
                <c:pt idx="206">
                  <c:v>-1.21171939373016</c:v>
                </c:pt>
                <c:pt idx="207">
                  <c:v>-1.2099469900131199</c:v>
                </c:pt>
                <c:pt idx="208">
                  <c:v>-1.20173704624176</c:v>
                </c:pt>
                <c:pt idx="209">
                  <c:v>-1.19320952892303</c:v>
                </c:pt>
                <c:pt idx="210">
                  <c:v>-1.17488324642181</c:v>
                </c:pt>
                <c:pt idx="211">
                  <c:v>-1.1594537496566799</c:v>
                </c:pt>
                <c:pt idx="212">
                  <c:v>-1.1303106546402</c:v>
                </c:pt>
                <c:pt idx="213">
                  <c:v>-1.1067351102828999</c:v>
                </c:pt>
                <c:pt idx="214">
                  <c:v>-1.06692886352539</c:v>
                </c:pt>
                <c:pt idx="215">
                  <c:v>-1.0369063615798999</c:v>
                </c:pt>
                <c:pt idx="216">
                  <c:v>-0.99023187160491899</c:v>
                </c:pt>
                <c:pt idx="217">
                  <c:v>-0.95939886569976796</c:v>
                </c:pt>
                <c:pt idx="218">
                  <c:v>-0.91380888223648105</c:v>
                </c:pt>
                <c:pt idx="219">
                  <c:v>-0.88617348670959495</c:v>
                </c:pt>
                <c:pt idx="220">
                  <c:v>-0.84752273559570301</c:v>
                </c:pt>
                <c:pt idx="221">
                  <c:v>-0.82489544153213501</c:v>
                </c:pt>
                <c:pt idx="222">
                  <c:v>-0.79659801721572898</c:v>
                </c:pt>
                <c:pt idx="223">
                  <c:v>-0.78126007318496704</c:v>
                </c:pt>
                <c:pt idx="224">
                  <c:v>-0.76335883140563998</c:v>
                </c:pt>
                <c:pt idx="225">
                  <c:v>-0.75533473491668701</c:v>
                </c:pt>
                <c:pt idx="226">
                  <c:v>-0.74801731109619096</c:v>
                </c:pt>
                <c:pt idx="227">
                  <c:v>-0.745436251163483</c:v>
                </c:pt>
                <c:pt idx="228">
                  <c:v>-0.74645531177520796</c:v>
                </c:pt>
                <c:pt idx="229">
                  <c:v>-0.74993038177490201</c:v>
                </c:pt>
                <c:pt idx="230">
                  <c:v>-0.75633800029754605</c:v>
                </c:pt>
                <c:pt idx="231">
                  <c:v>-0.76123654842376698</c:v>
                </c:pt>
                <c:pt idx="232">
                  <c:v>-0.76884514093399103</c:v>
                </c:pt>
                <c:pt idx="233">
                  <c:v>-0.77384448051452603</c:v>
                </c:pt>
                <c:pt idx="234">
                  <c:v>-0.78118050098419201</c:v>
                </c:pt>
                <c:pt idx="235">
                  <c:v>-0.78543084859848</c:v>
                </c:pt>
                <c:pt idx="236">
                  <c:v>-0.79286754131317105</c:v>
                </c:pt>
                <c:pt idx="237">
                  <c:v>-0.796184301376343</c:v>
                </c:pt>
                <c:pt idx="238">
                  <c:v>-0.79929292201995905</c:v>
                </c:pt>
                <c:pt idx="239">
                  <c:v>-0.79906296730041504</c:v>
                </c:pt>
                <c:pt idx="240">
                  <c:v>-0.79660010337829601</c:v>
                </c:pt>
                <c:pt idx="241">
                  <c:v>-0.79360663890838601</c:v>
                </c:pt>
                <c:pt idx="242">
                  <c:v>-0.78627526760101296</c:v>
                </c:pt>
                <c:pt idx="243">
                  <c:v>-0.781849324703217</c:v>
                </c:pt>
                <c:pt idx="244">
                  <c:v>-0.77764654159545898</c:v>
                </c:pt>
                <c:pt idx="245">
                  <c:v>-0.775873482227325</c:v>
                </c:pt>
                <c:pt idx="246">
                  <c:v>-0.77434772253036499</c:v>
                </c:pt>
                <c:pt idx="247">
                  <c:v>-0.77462244033813499</c:v>
                </c:pt>
                <c:pt idx="248">
                  <c:v>-0.77614873647689797</c:v>
                </c:pt>
                <c:pt idx="249">
                  <c:v>-0.77821958065033003</c:v>
                </c:pt>
                <c:pt idx="250">
                  <c:v>-0.78167450428009</c:v>
                </c:pt>
                <c:pt idx="251">
                  <c:v>-0.78334277868270896</c:v>
                </c:pt>
                <c:pt idx="252">
                  <c:v>-0.78469693660736095</c:v>
                </c:pt>
                <c:pt idx="253">
                  <c:v>-0.78386294841766402</c:v>
                </c:pt>
                <c:pt idx="254">
                  <c:v>-0.78116625547409102</c:v>
                </c:pt>
                <c:pt idx="255">
                  <c:v>-0.77735608816146895</c:v>
                </c:pt>
                <c:pt idx="256">
                  <c:v>-0.77015161514282204</c:v>
                </c:pt>
                <c:pt idx="257">
                  <c:v>-0.76513546705246005</c:v>
                </c:pt>
                <c:pt idx="258">
                  <c:v>-0.75933867692947399</c:v>
                </c:pt>
                <c:pt idx="259">
                  <c:v>-0.75603306293487604</c:v>
                </c:pt>
                <c:pt idx="260">
                  <c:v>-0.75364500284194902</c:v>
                </c:pt>
                <c:pt idx="261">
                  <c:v>-0.75347304344177202</c:v>
                </c:pt>
                <c:pt idx="262">
                  <c:v>-0.75428283214569103</c:v>
                </c:pt>
                <c:pt idx="263">
                  <c:v>-0.75543862581253096</c:v>
                </c:pt>
                <c:pt idx="264">
                  <c:v>-0.75551909208297696</c:v>
                </c:pt>
                <c:pt idx="265">
                  <c:v>-0.75364363193511996</c:v>
                </c:pt>
                <c:pt idx="266">
                  <c:v>-0.74854117631912198</c:v>
                </c:pt>
                <c:pt idx="267">
                  <c:v>-0.743030846118927</c:v>
                </c:pt>
                <c:pt idx="268">
                  <c:v>-0.73413413763046298</c:v>
                </c:pt>
                <c:pt idx="269">
                  <c:v>-0.72853058576583896</c:v>
                </c:pt>
                <c:pt idx="270">
                  <c:v>-0.72186857461929299</c:v>
                </c:pt>
                <c:pt idx="271">
                  <c:v>-0.71830302476882901</c:v>
                </c:pt>
                <c:pt idx="272">
                  <c:v>-0.71473538875579801</c:v>
                </c:pt>
                <c:pt idx="273">
                  <c:v>-0.71344500780105602</c:v>
                </c:pt>
                <c:pt idx="274">
                  <c:v>-0.70997899770736705</c:v>
                </c:pt>
                <c:pt idx="275">
                  <c:v>-0.70716655254364003</c:v>
                </c:pt>
                <c:pt idx="276">
                  <c:v>-0.70109903812408503</c:v>
                </c:pt>
                <c:pt idx="277">
                  <c:v>-0.69618809223175104</c:v>
                </c:pt>
                <c:pt idx="278">
                  <c:v>-0.68746244907379195</c:v>
                </c:pt>
                <c:pt idx="279">
                  <c:v>-0.68184500932693504</c:v>
                </c:pt>
                <c:pt idx="280">
                  <c:v>-0.67393791675567605</c:v>
                </c:pt>
                <c:pt idx="281">
                  <c:v>-0.66901361942291304</c:v>
                </c:pt>
                <c:pt idx="282">
                  <c:v>-0.66261923313140902</c:v>
                </c:pt>
                <c:pt idx="283">
                  <c:v>-0.65594542026519798</c:v>
                </c:pt>
                <c:pt idx="284">
                  <c:v>-0.64336013793945301</c:v>
                </c:pt>
                <c:pt idx="285">
                  <c:v>-0.633797466754913</c:v>
                </c:pt>
                <c:pt idx="286">
                  <c:v>-0.61657881736755404</c:v>
                </c:pt>
                <c:pt idx="287">
                  <c:v>-0.60282272100448597</c:v>
                </c:pt>
                <c:pt idx="288">
                  <c:v>-0.57995462417602495</c:v>
                </c:pt>
                <c:pt idx="289">
                  <c:v>-0.56368708610534701</c:v>
                </c:pt>
                <c:pt idx="290">
                  <c:v>-0.54092770814895597</c:v>
                </c:pt>
                <c:pt idx="291">
                  <c:v>-0.52650678157806396</c:v>
                </c:pt>
                <c:pt idx="292">
                  <c:v>-0.50748014450073198</c:v>
                </c:pt>
                <c:pt idx="293">
                  <c:v>-0.49677094817161599</c:v>
                </c:pt>
                <c:pt idx="294">
                  <c:v>-0.48238551616668701</c:v>
                </c:pt>
                <c:pt idx="295">
                  <c:v>-0.47206225991249101</c:v>
                </c:pt>
                <c:pt idx="296">
                  <c:v>-0.45387646555900601</c:v>
                </c:pt>
                <c:pt idx="297">
                  <c:v>-0.44206538796424899</c:v>
                </c:pt>
                <c:pt idx="298">
                  <c:v>-0.42328339815139798</c:v>
                </c:pt>
                <c:pt idx="299">
                  <c:v>-0.41063597798347501</c:v>
                </c:pt>
                <c:pt idx="300">
                  <c:v>-0.39446023106575001</c:v>
                </c:pt>
                <c:pt idx="301">
                  <c:v>-0.385911405086517</c:v>
                </c:pt>
                <c:pt idx="302">
                  <c:v>-0.375335603952408</c:v>
                </c:pt>
                <c:pt idx="303">
                  <c:v>-0.36977276206016502</c:v>
                </c:pt>
                <c:pt idx="304">
                  <c:v>-0.36313211917877197</c:v>
                </c:pt>
                <c:pt idx="305">
                  <c:v>-0.36093762516975397</c:v>
                </c:pt>
                <c:pt idx="306">
                  <c:v>-0.35786962509155301</c:v>
                </c:pt>
                <c:pt idx="307">
                  <c:v>-0.356370389461517</c:v>
                </c:pt>
                <c:pt idx="308">
                  <c:v>-0.35519254207611101</c:v>
                </c:pt>
                <c:pt idx="309">
                  <c:v>-0.35335811972618097</c:v>
                </c:pt>
                <c:pt idx="310">
                  <c:v>-0.35107174515724199</c:v>
                </c:pt>
                <c:pt idx="311">
                  <c:v>-0.34964773058891302</c:v>
                </c:pt>
                <c:pt idx="312">
                  <c:v>-0.34871822595596302</c:v>
                </c:pt>
                <c:pt idx="313">
                  <c:v>-0.34885734319686901</c:v>
                </c:pt>
                <c:pt idx="314">
                  <c:v>-0.34983500838279702</c:v>
                </c:pt>
                <c:pt idx="315">
                  <c:v>-0.34983909130096402</c:v>
                </c:pt>
                <c:pt idx="316">
                  <c:v>-0.351108908653259</c:v>
                </c:pt>
                <c:pt idx="317">
                  <c:v>-0.35233971476554898</c:v>
                </c:pt>
                <c:pt idx="318">
                  <c:v>-0.352594614028931</c:v>
                </c:pt>
                <c:pt idx="319">
                  <c:v>-0.35122293233871499</c:v>
                </c:pt>
                <c:pt idx="320">
                  <c:v>-0.34843981266021701</c:v>
                </c:pt>
                <c:pt idx="321">
                  <c:v>-0.34624674916267401</c:v>
                </c:pt>
                <c:pt idx="322">
                  <c:v>-0.34287366271018999</c:v>
                </c:pt>
                <c:pt idx="323">
                  <c:v>-0.34144479036331199</c:v>
                </c:pt>
                <c:pt idx="324">
                  <c:v>-0.34002909064292902</c:v>
                </c:pt>
                <c:pt idx="325">
                  <c:v>-0.33938688039779702</c:v>
                </c:pt>
                <c:pt idx="326">
                  <c:v>-0.33807301521301297</c:v>
                </c:pt>
                <c:pt idx="327">
                  <c:v>-0.33744940161705</c:v>
                </c:pt>
                <c:pt idx="328">
                  <c:v>-0.33669674396514898</c:v>
                </c:pt>
                <c:pt idx="329">
                  <c:v>-0.33703553676605202</c:v>
                </c:pt>
                <c:pt idx="330">
                  <c:v>-0.33694002032280002</c:v>
                </c:pt>
                <c:pt idx="331">
                  <c:v>-0.33654978871345498</c:v>
                </c:pt>
                <c:pt idx="332">
                  <c:v>-0.33516177535057101</c:v>
                </c:pt>
                <c:pt idx="333">
                  <c:v>-0.333428204059601</c:v>
                </c:pt>
                <c:pt idx="334">
                  <c:v>-0.33067658543586698</c:v>
                </c:pt>
                <c:pt idx="335">
                  <c:v>-0.32875695824623102</c:v>
                </c:pt>
                <c:pt idx="336">
                  <c:v>-0.32579916715621898</c:v>
                </c:pt>
                <c:pt idx="337">
                  <c:v>-0.32393407821655301</c:v>
                </c:pt>
                <c:pt idx="338">
                  <c:v>-0.32253855466842701</c:v>
                </c:pt>
                <c:pt idx="339">
                  <c:v>-0.32222387194633501</c:v>
                </c:pt>
                <c:pt idx="340">
                  <c:v>-0.32159629464149497</c:v>
                </c:pt>
                <c:pt idx="341">
                  <c:v>-0.32146838307380698</c:v>
                </c:pt>
                <c:pt idx="342">
                  <c:v>-0.32095876336097701</c:v>
                </c:pt>
                <c:pt idx="343">
                  <c:v>-0.32102152705192599</c:v>
                </c:pt>
                <c:pt idx="344">
                  <c:v>-0.321064442396164</c:v>
                </c:pt>
                <c:pt idx="345">
                  <c:v>-0.32097104191780101</c:v>
                </c:pt>
                <c:pt idx="346">
                  <c:v>-0.31817835569381703</c:v>
                </c:pt>
                <c:pt idx="347">
                  <c:v>-0.31646156311035201</c:v>
                </c:pt>
                <c:pt idx="348">
                  <c:v>-0.31233882904052701</c:v>
                </c:pt>
                <c:pt idx="349">
                  <c:v>-0.30983754992485002</c:v>
                </c:pt>
                <c:pt idx="350">
                  <c:v>-0.30606880784034701</c:v>
                </c:pt>
                <c:pt idx="351">
                  <c:v>-0.30412906408309898</c:v>
                </c:pt>
                <c:pt idx="352">
                  <c:v>-0.30304840207099898</c:v>
                </c:pt>
                <c:pt idx="353">
                  <c:v>-0.30159762501716603</c:v>
                </c:pt>
                <c:pt idx="354">
                  <c:v>-0.29852056503295898</c:v>
                </c:pt>
                <c:pt idx="355">
                  <c:v>-0.29613360762596103</c:v>
                </c:pt>
                <c:pt idx="356">
                  <c:v>-0.290560513734818</c:v>
                </c:pt>
                <c:pt idx="357">
                  <c:v>-0.28701248764991799</c:v>
                </c:pt>
                <c:pt idx="358">
                  <c:v>-0.27933943271637002</c:v>
                </c:pt>
                <c:pt idx="359">
                  <c:v>-0.27470567822456399</c:v>
                </c:pt>
                <c:pt idx="360">
                  <c:v>-0.26633146405219998</c:v>
                </c:pt>
                <c:pt idx="361">
                  <c:v>-0.26047363877296398</c:v>
                </c:pt>
                <c:pt idx="362">
                  <c:v>-0.25243395566940302</c:v>
                </c:pt>
                <c:pt idx="363">
                  <c:v>-0.246441960334778</c:v>
                </c:pt>
                <c:pt idx="364">
                  <c:v>-0.23725144565105399</c:v>
                </c:pt>
                <c:pt idx="365">
                  <c:v>-0.23055583238601701</c:v>
                </c:pt>
                <c:pt idx="366">
                  <c:v>-0.22071743011474601</c:v>
                </c:pt>
                <c:pt idx="367">
                  <c:v>-0.213856741786003</c:v>
                </c:pt>
                <c:pt idx="368">
                  <c:v>-0.20232410728931399</c:v>
                </c:pt>
                <c:pt idx="369">
                  <c:v>-0.193870663642883</c:v>
                </c:pt>
                <c:pt idx="370">
                  <c:v>-0.181526154279709</c:v>
                </c:pt>
                <c:pt idx="371">
                  <c:v>-0.17315995693206801</c:v>
                </c:pt>
                <c:pt idx="372">
                  <c:v>-0.16100649535656</c:v>
                </c:pt>
                <c:pt idx="373">
                  <c:v>-0.15245757997036</c:v>
                </c:pt>
                <c:pt idx="374">
                  <c:v>-0.14093579351902</c:v>
                </c:pt>
                <c:pt idx="375">
                  <c:v>-0.132921978831291</c:v>
                </c:pt>
                <c:pt idx="376">
                  <c:v>-0.12170249968767199</c:v>
                </c:pt>
                <c:pt idx="377">
                  <c:v>-0.114436119794846</c:v>
                </c:pt>
                <c:pt idx="378">
                  <c:v>-0.10297355055809</c:v>
                </c:pt>
                <c:pt idx="379">
                  <c:v>-9.5210857689380604E-2</c:v>
                </c:pt>
                <c:pt idx="380">
                  <c:v>-8.4308549761772197E-2</c:v>
                </c:pt>
                <c:pt idx="381">
                  <c:v>-7.7968962490558597E-2</c:v>
                </c:pt>
                <c:pt idx="382">
                  <c:v>-7.0677794516086606E-2</c:v>
                </c:pt>
                <c:pt idx="383">
                  <c:v>-6.6828690469264998E-2</c:v>
                </c:pt>
                <c:pt idx="384">
                  <c:v>-6.2775820493698106E-2</c:v>
                </c:pt>
                <c:pt idx="385">
                  <c:v>-6.0236599296331399E-2</c:v>
                </c:pt>
                <c:pt idx="386">
                  <c:v>-5.7957891374826397E-2</c:v>
                </c:pt>
                <c:pt idx="387">
                  <c:v>-5.7412385940551799E-2</c:v>
                </c:pt>
                <c:pt idx="388">
                  <c:v>-5.7140782475471497E-2</c:v>
                </c:pt>
                <c:pt idx="389">
                  <c:v>-5.8317679911851897E-2</c:v>
                </c:pt>
                <c:pt idx="390">
                  <c:v>-6.1957862228155101E-2</c:v>
                </c:pt>
                <c:pt idx="391">
                  <c:v>-6.3998118042945903E-2</c:v>
                </c:pt>
                <c:pt idx="392">
                  <c:v>-6.5215073525905595E-2</c:v>
                </c:pt>
                <c:pt idx="393">
                  <c:v>-6.4274296164512607E-2</c:v>
                </c:pt>
                <c:pt idx="394">
                  <c:v>-6.1076421290636097E-2</c:v>
                </c:pt>
                <c:pt idx="395">
                  <c:v>-5.7370252907276202E-2</c:v>
                </c:pt>
                <c:pt idx="396">
                  <c:v>-5.0949301570653902E-2</c:v>
                </c:pt>
                <c:pt idx="397">
                  <c:v>-4.6466656029224403E-2</c:v>
                </c:pt>
                <c:pt idx="398">
                  <c:v>-3.8304753601551098E-2</c:v>
                </c:pt>
                <c:pt idx="399">
                  <c:v>-3.2211955636739703E-2</c:v>
                </c:pt>
                <c:pt idx="400">
                  <c:v>-2.1513961255550398E-2</c:v>
                </c:pt>
                <c:pt idx="401">
                  <c:v>-1.3827298767864701E-2</c:v>
                </c:pt>
                <c:pt idx="402">
                  <c:v>-2.7883586008101702E-3</c:v>
                </c:pt>
                <c:pt idx="403">
                  <c:v>4.4235792011022602E-3</c:v>
                </c:pt>
                <c:pt idx="404">
                  <c:v>1.60627700388432E-2</c:v>
                </c:pt>
                <c:pt idx="405">
                  <c:v>2.4570297449827201E-2</c:v>
                </c:pt>
                <c:pt idx="406">
                  <c:v>3.6110799759626402E-2</c:v>
                </c:pt>
                <c:pt idx="407">
                  <c:v>4.3397113680839601E-2</c:v>
                </c:pt>
                <c:pt idx="408">
                  <c:v>5.4362569004297298E-2</c:v>
                </c:pt>
                <c:pt idx="409">
                  <c:v>6.0921639204025303E-2</c:v>
                </c:pt>
                <c:pt idx="410">
                  <c:v>7.0034429430961595E-2</c:v>
                </c:pt>
                <c:pt idx="411">
                  <c:v>7.6211825013160706E-2</c:v>
                </c:pt>
                <c:pt idx="412">
                  <c:v>8.4708154201507596E-2</c:v>
                </c:pt>
                <c:pt idx="413">
                  <c:v>9.0721659362316104E-2</c:v>
                </c:pt>
                <c:pt idx="414">
                  <c:v>9.8811365664005293E-2</c:v>
                </c:pt>
                <c:pt idx="415">
                  <c:v>0.103848308324814</c:v>
                </c:pt>
                <c:pt idx="416">
                  <c:v>0.11079218238592101</c:v>
                </c:pt>
                <c:pt idx="417">
                  <c:v>0.11595588177442499</c:v>
                </c:pt>
                <c:pt idx="418">
                  <c:v>0.12257694453001</c:v>
                </c:pt>
                <c:pt idx="419">
                  <c:v>0.12641790509223899</c:v>
                </c:pt>
                <c:pt idx="420">
                  <c:v>0.13384509086608901</c:v>
                </c:pt>
                <c:pt idx="421">
                  <c:v>0.13831977546215099</c:v>
                </c:pt>
                <c:pt idx="422">
                  <c:v>0.14557878673076599</c:v>
                </c:pt>
                <c:pt idx="423">
                  <c:v>0.15158611536026001</c:v>
                </c:pt>
                <c:pt idx="424">
                  <c:v>0.159273311495781</c:v>
                </c:pt>
                <c:pt idx="425">
                  <c:v>0.164344891905785</c:v>
                </c:pt>
                <c:pt idx="426">
                  <c:v>0.172300115227699</c:v>
                </c:pt>
                <c:pt idx="427">
                  <c:v>0.17849361896514901</c:v>
                </c:pt>
                <c:pt idx="428">
                  <c:v>0.18806216120719901</c:v>
                </c:pt>
                <c:pt idx="429">
                  <c:v>0.195471435785294</c:v>
                </c:pt>
                <c:pt idx="430">
                  <c:v>0.206665113568306</c:v>
                </c:pt>
                <c:pt idx="431">
                  <c:v>0.213802725076675</c:v>
                </c:pt>
                <c:pt idx="432">
                  <c:v>0.224727272987366</c:v>
                </c:pt>
                <c:pt idx="433">
                  <c:v>0.23303759098053001</c:v>
                </c:pt>
                <c:pt idx="434">
                  <c:v>0.24613367021083801</c:v>
                </c:pt>
                <c:pt idx="435">
                  <c:v>0.25498047471046398</c:v>
                </c:pt>
                <c:pt idx="436">
                  <c:v>0.26935335993766801</c:v>
                </c:pt>
                <c:pt idx="437">
                  <c:v>0.27968308329582198</c:v>
                </c:pt>
                <c:pt idx="438">
                  <c:v>0.29592314362525901</c:v>
                </c:pt>
                <c:pt idx="439">
                  <c:v>0.30920606851577798</c:v>
                </c:pt>
                <c:pt idx="440">
                  <c:v>0.32985290884971602</c:v>
                </c:pt>
                <c:pt idx="441">
                  <c:v>0.34461104869842502</c:v>
                </c:pt>
                <c:pt idx="442">
                  <c:v>0.36825606226921098</c:v>
                </c:pt>
                <c:pt idx="443">
                  <c:v>0.38540461659431502</c:v>
                </c:pt>
                <c:pt idx="444">
                  <c:v>0.41250786185264599</c:v>
                </c:pt>
                <c:pt idx="445">
                  <c:v>0.43181231617927601</c:v>
                </c:pt>
                <c:pt idx="446">
                  <c:v>0.46251067519187899</c:v>
                </c:pt>
                <c:pt idx="447">
                  <c:v>0.48425477743148798</c:v>
                </c:pt>
                <c:pt idx="448">
                  <c:v>0.51989370584487904</c:v>
                </c:pt>
                <c:pt idx="449">
                  <c:v>0.54507178068161</c:v>
                </c:pt>
                <c:pt idx="450">
                  <c:v>0.58682268857955899</c:v>
                </c:pt>
                <c:pt idx="451">
                  <c:v>0.61778062582016002</c:v>
                </c:pt>
                <c:pt idx="452">
                  <c:v>0.668321073055267</c:v>
                </c:pt>
                <c:pt idx="453">
                  <c:v>0.70463907718658503</c:v>
                </c:pt>
                <c:pt idx="454">
                  <c:v>0.76250815391540505</c:v>
                </c:pt>
                <c:pt idx="455">
                  <c:v>0.804188132286072</c:v>
                </c:pt>
                <c:pt idx="456">
                  <c:v>0.87285763025283802</c:v>
                </c:pt>
                <c:pt idx="457">
                  <c:v>0.92185896635055498</c:v>
                </c:pt>
                <c:pt idx="458">
                  <c:v>1.00239253044128</c:v>
                </c:pt>
                <c:pt idx="459">
                  <c:v>1.06121265888214</c:v>
                </c:pt>
                <c:pt idx="460">
                  <c:v>1.1569340229034399</c:v>
                </c:pt>
                <c:pt idx="461">
                  <c:v>1.2275530099868801</c:v>
                </c:pt>
                <c:pt idx="462">
                  <c:v>1.3417545557022099</c:v>
                </c:pt>
                <c:pt idx="463">
                  <c:v>1.4250031709671001</c:v>
                </c:pt>
                <c:pt idx="464">
                  <c:v>1.5603746175766</c:v>
                </c:pt>
                <c:pt idx="465">
                  <c:v>1.6583006381988501</c:v>
                </c:pt>
                <c:pt idx="466">
                  <c:v>1.8196437358856199</c:v>
                </c:pt>
                <c:pt idx="467">
                  <c:v>1.9368166923523</c:v>
                </c:pt>
                <c:pt idx="468">
                  <c:v>2.1289036273956299</c:v>
                </c:pt>
                <c:pt idx="469">
                  <c:v>2.2678997516632098</c:v>
                </c:pt>
                <c:pt idx="470">
                  <c:v>2.4973042011261</c:v>
                </c:pt>
                <c:pt idx="471">
                  <c:v>2.66323590278625</c:v>
                </c:pt>
                <c:pt idx="472">
                  <c:v>2.9331147670745801</c:v>
                </c:pt>
                <c:pt idx="473">
                  <c:v>3.1281800270080602</c:v>
                </c:pt>
                <c:pt idx="474">
                  <c:v>3.4495687484741202</c:v>
                </c:pt>
                <c:pt idx="475">
                  <c:v>3.6827137470245401</c:v>
                </c:pt>
                <c:pt idx="476">
                  <c:v>4.0629935264587402</c:v>
                </c:pt>
                <c:pt idx="477">
                  <c:v>4.3388090133667001</c:v>
                </c:pt>
                <c:pt idx="478">
                  <c:v>4.7899403572082502</c:v>
                </c:pt>
                <c:pt idx="479">
                  <c:v>5.1153221130371103</c:v>
                </c:pt>
                <c:pt idx="480">
                  <c:v>5.6486039161682102</c:v>
                </c:pt>
                <c:pt idx="481">
                  <c:v>6.0355210304260298</c:v>
                </c:pt>
                <c:pt idx="482">
                  <c:v>6.66888380050659</c:v>
                </c:pt>
                <c:pt idx="483">
                  <c:v>7.1275348663330096</c:v>
                </c:pt>
                <c:pt idx="484">
                  <c:v>7.8802056312561</c:v>
                </c:pt>
                <c:pt idx="485">
                  <c:v>8.4244050979614293</c:v>
                </c:pt>
                <c:pt idx="486">
                  <c:v>9.3180503845214808</c:v>
                </c:pt>
                <c:pt idx="487">
                  <c:v>9.9638957977294904</c:v>
                </c:pt>
                <c:pt idx="488">
                  <c:v>11.023509979248001</c:v>
                </c:pt>
                <c:pt idx="489">
                  <c:v>11.7898206710815</c:v>
                </c:pt>
                <c:pt idx="490">
                  <c:v>13.0473442077637</c:v>
                </c:pt>
                <c:pt idx="491">
                  <c:v>13.954993247985801</c:v>
                </c:pt>
                <c:pt idx="492">
                  <c:v>15.442481994628899</c:v>
                </c:pt>
                <c:pt idx="493">
                  <c:v>16.518283843994102</c:v>
                </c:pt>
                <c:pt idx="494">
                  <c:v>18.282598495483398</c:v>
                </c:pt>
                <c:pt idx="495">
                  <c:v>19.5573024749756</c:v>
                </c:pt>
                <c:pt idx="496">
                  <c:v>21.650590896606399</c:v>
                </c:pt>
                <c:pt idx="497">
                  <c:v>23.1590766906738</c:v>
                </c:pt>
                <c:pt idx="498">
                  <c:v>25.636377334594702</c:v>
                </c:pt>
                <c:pt idx="499">
                  <c:v>27.423294067382798</c:v>
                </c:pt>
                <c:pt idx="500">
                  <c:v>30.3129272460937</c:v>
                </c:pt>
                <c:pt idx="501">
                  <c:v>32.409000396728501</c:v>
                </c:pt>
                <c:pt idx="502">
                  <c:v>35.833541870117202</c:v>
                </c:pt>
                <c:pt idx="503">
                  <c:v>38.310550689697301</c:v>
                </c:pt>
                <c:pt idx="504">
                  <c:v>42.332210540771499</c:v>
                </c:pt>
                <c:pt idx="505">
                  <c:v>45.249855041503899</c:v>
                </c:pt>
                <c:pt idx="506">
                  <c:v>50.068450927734403</c:v>
                </c:pt>
                <c:pt idx="507">
                  <c:v>53.765670776367202</c:v>
                </c:pt>
                <c:pt idx="508">
                  <c:v>59.723609924316399</c:v>
                </c:pt>
                <c:pt idx="509">
                  <c:v>63.999019622802699</c:v>
                </c:pt>
                <c:pt idx="510">
                  <c:v>70.881164550781307</c:v>
                </c:pt>
                <c:pt idx="511">
                  <c:v>75.230430603027401</c:v>
                </c:pt>
                <c:pt idx="512">
                  <c:v>76.752479553222699</c:v>
                </c:pt>
                <c:pt idx="513">
                  <c:v>73.296783447265597</c:v>
                </c:pt>
                <c:pt idx="514">
                  <c:v>71.084266662597699</c:v>
                </c:pt>
                <c:pt idx="515">
                  <c:v>71.061431884765597</c:v>
                </c:pt>
                <c:pt idx="516">
                  <c:v>67.058349609375</c:v>
                </c:pt>
                <c:pt idx="517">
                  <c:v>68.989715576171903</c:v>
                </c:pt>
                <c:pt idx="518">
                  <c:v>66.371498107910199</c:v>
                </c:pt>
                <c:pt idx="519">
                  <c:v>67.297393798828097</c:v>
                </c:pt>
                <c:pt idx="520">
                  <c:v>67.906890869140597</c:v>
                </c:pt>
                <c:pt idx="521">
                  <c:v>67.131286621093693</c:v>
                </c:pt>
                <c:pt idx="522">
                  <c:v>70.313316345214801</c:v>
                </c:pt>
                <c:pt idx="523">
                  <c:v>69.651702880859403</c:v>
                </c:pt>
                <c:pt idx="524">
                  <c:v>73.294815063476605</c:v>
                </c:pt>
                <c:pt idx="525">
                  <c:v>74.8836669921875</c:v>
                </c:pt>
                <c:pt idx="526">
                  <c:v>76.656906127929702</c:v>
                </c:pt>
                <c:pt idx="527">
                  <c:v>74.386878967285199</c:v>
                </c:pt>
                <c:pt idx="528">
                  <c:v>74.437843322753906</c:v>
                </c:pt>
                <c:pt idx="529">
                  <c:v>73.405609130859403</c:v>
                </c:pt>
                <c:pt idx="530">
                  <c:v>72.551063537597699</c:v>
                </c:pt>
                <c:pt idx="531">
                  <c:v>72.742485046386705</c:v>
                </c:pt>
                <c:pt idx="532">
                  <c:v>72.752120971679702</c:v>
                </c:pt>
                <c:pt idx="533">
                  <c:v>73.600334167480497</c:v>
                </c:pt>
                <c:pt idx="534">
                  <c:v>74.530082702636705</c:v>
                </c:pt>
                <c:pt idx="535">
                  <c:v>74.942680358886705</c:v>
                </c:pt>
                <c:pt idx="536">
                  <c:v>75.243148803710895</c:v>
                </c:pt>
                <c:pt idx="537">
                  <c:v>74.3106689453125</c:v>
                </c:pt>
                <c:pt idx="538">
                  <c:v>74.397087097167997</c:v>
                </c:pt>
                <c:pt idx="539">
                  <c:v>74.362442016601605</c:v>
                </c:pt>
                <c:pt idx="540">
                  <c:v>74.308479309082003</c:v>
                </c:pt>
                <c:pt idx="541">
                  <c:v>74.959533691406307</c:v>
                </c:pt>
                <c:pt idx="542">
                  <c:v>74.968688964843807</c:v>
                </c:pt>
                <c:pt idx="543">
                  <c:v>75.108970642089901</c:v>
                </c:pt>
                <c:pt idx="544">
                  <c:v>74.793518066406307</c:v>
                </c:pt>
                <c:pt idx="545">
                  <c:v>75.062591552734403</c:v>
                </c:pt>
                <c:pt idx="546">
                  <c:v>75.073165893554702</c:v>
                </c:pt>
                <c:pt idx="547">
                  <c:v>75.075523376464801</c:v>
                </c:pt>
                <c:pt idx="548">
                  <c:v>75.071464538574205</c:v>
                </c:pt>
                <c:pt idx="549">
                  <c:v>75.094108581542997</c:v>
                </c:pt>
                <c:pt idx="550">
                  <c:v>75.072669982910199</c:v>
                </c:pt>
                <c:pt idx="551">
                  <c:v>75.111343383789105</c:v>
                </c:pt>
                <c:pt idx="552">
                  <c:v>75.091407775878906</c:v>
                </c:pt>
                <c:pt idx="553">
                  <c:v>75.071685791015597</c:v>
                </c:pt>
                <c:pt idx="554">
                  <c:v>75.082969665527301</c:v>
                </c:pt>
                <c:pt idx="555">
                  <c:v>75.086212158203097</c:v>
                </c:pt>
                <c:pt idx="556">
                  <c:v>75.088226318359403</c:v>
                </c:pt>
                <c:pt idx="557">
                  <c:v>75.093124389648395</c:v>
                </c:pt>
                <c:pt idx="558">
                  <c:v>75.095642089843807</c:v>
                </c:pt>
                <c:pt idx="559">
                  <c:v>75.097679138183594</c:v>
                </c:pt>
                <c:pt idx="560">
                  <c:v>75.099311828613295</c:v>
                </c:pt>
                <c:pt idx="561">
                  <c:v>75.101516723632798</c:v>
                </c:pt>
                <c:pt idx="562">
                  <c:v>75.104026794433594</c:v>
                </c:pt>
                <c:pt idx="563">
                  <c:v>75.105880737304702</c:v>
                </c:pt>
                <c:pt idx="564">
                  <c:v>75.109092712402301</c:v>
                </c:pt>
                <c:pt idx="565">
                  <c:v>75.110191345214901</c:v>
                </c:pt>
                <c:pt idx="566">
                  <c:v>75.112998962402301</c:v>
                </c:pt>
                <c:pt idx="567">
                  <c:v>75.115013122558594</c:v>
                </c:pt>
                <c:pt idx="568">
                  <c:v>75.117691040039105</c:v>
                </c:pt>
                <c:pt idx="569">
                  <c:v>75.119117736816406</c:v>
                </c:pt>
                <c:pt idx="570">
                  <c:v>75.122100830078097</c:v>
                </c:pt>
                <c:pt idx="571">
                  <c:v>75.12451171875</c:v>
                </c:pt>
                <c:pt idx="572">
                  <c:v>75.127296447753906</c:v>
                </c:pt>
                <c:pt idx="573">
                  <c:v>75.129219055175795</c:v>
                </c:pt>
                <c:pt idx="574">
                  <c:v>75.131820678710895</c:v>
                </c:pt>
                <c:pt idx="575">
                  <c:v>75.133613586425795</c:v>
                </c:pt>
                <c:pt idx="576">
                  <c:v>75.135292053222699</c:v>
                </c:pt>
                <c:pt idx="577">
                  <c:v>75.1370849609375</c:v>
                </c:pt>
                <c:pt idx="578">
                  <c:v>75.140274047851605</c:v>
                </c:pt>
                <c:pt idx="579">
                  <c:v>75.142539978027401</c:v>
                </c:pt>
                <c:pt idx="580">
                  <c:v>75.145568847656307</c:v>
                </c:pt>
                <c:pt idx="581">
                  <c:v>75.147445678710895</c:v>
                </c:pt>
                <c:pt idx="582">
                  <c:v>75.149795532226605</c:v>
                </c:pt>
                <c:pt idx="583">
                  <c:v>75.151496887207003</c:v>
                </c:pt>
                <c:pt idx="584">
                  <c:v>75.154563903808594</c:v>
                </c:pt>
                <c:pt idx="585">
                  <c:v>75.156158447265597</c:v>
                </c:pt>
                <c:pt idx="586">
                  <c:v>75.158607482910199</c:v>
                </c:pt>
                <c:pt idx="587">
                  <c:v>75.160423278808594</c:v>
                </c:pt>
                <c:pt idx="588">
                  <c:v>75.163230895996094</c:v>
                </c:pt>
                <c:pt idx="589">
                  <c:v>75.164878845214801</c:v>
                </c:pt>
                <c:pt idx="590">
                  <c:v>75.168144226074205</c:v>
                </c:pt>
                <c:pt idx="591">
                  <c:v>75.169570922851605</c:v>
                </c:pt>
                <c:pt idx="592">
                  <c:v>75.172531127929702</c:v>
                </c:pt>
                <c:pt idx="593">
                  <c:v>75.174278259277401</c:v>
                </c:pt>
                <c:pt idx="594">
                  <c:v>75.175941467285199</c:v>
                </c:pt>
                <c:pt idx="595">
                  <c:v>75.177360534667997</c:v>
                </c:pt>
                <c:pt idx="596">
                  <c:v>75.180534362792997</c:v>
                </c:pt>
                <c:pt idx="597">
                  <c:v>75.182769775390597</c:v>
                </c:pt>
                <c:pt idx="598">
                  <c:v>75.185874938964901</c:v>
                </c:pt>
                <c:pt idx="599">
                  <c:v>75.187103271484403</c:v>
                </c:pt>
                <c:pt idx="600">
                  <c:v>75.189308166503906</c:v>
                </c:pt>
                <c:pt idx="601">
                  <c:v>75.190505981445298</c:v>
                </c:pt>
                <c:pt idx="602">
                  <c:v>75.192848205566406</c:v>
                </c:pt>
                <c:pt idx="603">
                  <c:v>75.1939697265625</c:v>
                </c:pt>
                <c:pt idx="604">
                  <c:v>75.196479797363295</c:v>
                </c:pt>
                <c:pt idx="605">
                  <c:v>75.197814941406307</c:v>
                </c:pt>
                <c:pt idx="606">
                  <c:v>75.200424194335895</c:v>
                </c:pt>
                <c:pt idx="607">
                  <c:v>75.200965881347699</c:v>
                </c:pt>
                <c:pt idx="608">
                  <c:v>75.203399658203097</c:v>
                </c:pt>
                <c:pt idx="609">
                  <c:v>75.204948425292997</c:v>
                </c:pt>
                <c:pt idx="610">
                  <c:v>75.206893920898395</c:v>
                </c:pt>
                <c:pt idx="611">
                  <c:v>75.207893371582003</c:v>
                </c:pt>
                <c:pt idx="612">
                  <c:v>75.208824157714801</c:v>
                </c:pt>
                <c:pt idx="613">
                  <c:v>75.210609436035199</c:v>
                </c:pt>
                <c:pt idx="614">
                  <c:v>75.2130126953125</c:v>
                </c:pt>
                <c:pt idx="615">
                  <c:v>75.214408874511705</c:v>
                </c:pt>
                <c:pt idx="616">
                  <c:v>75.217132568359403</c:v>
                </c:pt>
                <c:pt idx="617">
                  <c:v>75.218696594238295</c:v>
                </c:pt>
                <c:pt idx="618">
                  <c:v>75.221595764160199</c:v>
                </c:pt>
                <c:pt idx="619">
                  <c:v>75.222686767578097</c:v>
                </c:pt>
                <c:pt idx="620">
                  <c:v>75.224983215332003</c:v>
                </c:pt>
                <c:pt idx="621">
                  <c:v>75.225723266601605</c:v>
                </c:pt>
                <c:pt idx="622">
                  <c:v>75.227226257324205</c:v>
                </c:pt>
                <c:pt idx="623">
                  <c:v>75.228576660156307</c:v>
                </c:pt>
                <c:pt idx="624">
                  <c:v>75.229965209960895</c:v>
                </c:pt>
                <c:pt idx="625">
                  <c:v>75.231529235839801</c:v>
                </c:pt>
                <c:pt idx="626">
                  <c:v>75.233489990234403</c:v>
                </c:pt>
                <c:pt idx="627">
                  <c:v>75.235649108886705</c:v>
                </c:pt>
                <c:pt idx="628">
                  <c:v>75.238449096679702</c:v>
                </c:pt>
                <c:pt idx="629">
                  <c:v>75.240242004394503</c:v>
                </c:pt>
                <c:pt idx="630">
                  <c:v>75.242088317871094</c:v>
                </c:pt>
                <c:pt idx="631">
                  <c:v>75.244857788085895</c:v>
                </c:pt>
                <c:pt idx="632">
                  <c:v>75.2476806640625</c:v>
                </c:pt>
                <c:pt idx="633">
                  <c:v>75.248275756835895</c:v>
                </c:pt>
                <c:pt idx="634">
                  <c:v>75.249176025390597</c:v>
                </c:pt>
                <c:pt idx="635">
                  <c:v>75.250442504882798</c:v>
                </c:pt>
                <c:pt idx="636">
                  <c:v>75.252471923828097</c:v>
                </c:pt>
                <c:pt idx="637">
                  <c:v>75.254158020019503</c:v>
                </c:pt>
                <c:pt idx="638">
                  <c:v>75.255355834960895</c:v>
                </c:pt>
                <c:pt idx="639">
                  <c:v>75.257194519042997</c:v>
                </c:pt>
                <c:pt idx="640">
                  <c:v>75.259941101074205</c:v>
                </c:pt>
                <c:pt idx="641">
                  <c:v>75.261283874511705</c:v>
                </c:pt>
                <c:pt idx="642">
                  <c:v>75.263923645019503</c:v>
                </c:pt>
                <c:pt idx="643">
                  <c:v>75.265823364257798</c:v>
                </c:pt>
                <c:pt idx="644">
                  <c:v>75.267723083496094</c:v>
                </c:pt>
                <c:pt idx="645">
                  <c:v>75.269264221191406</c:v>
                </c:pt>
                <c:pt idx="646">
                  <c:v>75.270988464355497</c:v>
                </c:pt>
                <c:pt idx="647">
                  <c:v>75.271690368652301</c:v>
                </c:pt>
                <c:pt idx="648">
                  <c:v>75.273994445800795</c:v>
                </c:pt>
                <c:pt idx="649">
                  <c:v>75.275581359863295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8C-4F61-9ECA-A0B21D6E3DA6}"/>
            </c:ext>
          </c:extLst>
        </c:ser>
        <c:ser>
          <c:idx val="1"/>
          <c:order val="1"/>
          <c:tx>
            <c:v>Free fall</c:v>
          </c:tx>
          <c:spPr>
            <a:ln w="28803" cap="rnd" cmpd="sng">
              <a:solidFill>
                <a:schemeClr val="tx1"/>
              </a:solidFill>
              <a:prstDash val="sysDash"/>
              <a:round/>
            </a:ln>
          </c:spPr>
          <c:marker>
            <c:symbol val="none"/>
          </c:marker>
          <c:xVal>
            <c:numRef>
              <c:f>'12cm'!$C$2:$C$450</c:f>
              <c:numCache>
                <c:formatCode>General</c:formatCode>
                <c:ptCount val="449"/>
                <c:pt idx="0">
                  <c:v>0</c:v>
                </c:pt>
                <c:pt idx="1">
                  <c:v>2.31</c:v>
                </c:pt>
                <c:pt idx="2">
                  <c:v>2.3199999999999998</c:v>
                </c:pt>
                <c:pt idx="3">
                  <c:v>2.3299999999999996</c:v>
                </c:pt>
                <c:pt idx="4">
                  <c:v>2.3399999999999994</c:v>
                </c:pt>
                <c:pt idx="5">
                  <c:v>2.3499999999999992</c:v>
                </c:pt>
                <c:pt idx="6">
                  <c:v>2.359999999999999</c:v>
                </c:pt>
                <c:pt idx="7">
                  <c:v>2.3699999999999988</c:v>
                </c:pt>
                <c:pt idx="8">
                  <c:v>2.3799999999999986</c:v>
                </c:pt>
                <c:pt idx="9">
                  <c:v>2.3899999999999983</c:v>
                </c:pt>
                <c:pt idx="10">
                  <c:v>2.3999999999999981</c:v>
                </c:pt>
                <c:pt idx="11">
                  <c:v>2.4099999999999979</c:v>
                </c:pt>
                <c:pt idx="12">
                  <c:v>2.4199999999999977</c:v>
                </c:pt>
                <c:pt idx="13">
                  <c:v>2.4299999999999975</c:v>
                </c:pt>
                <c:pt idx="14">
                  <c:v>2.4399999999999973</c:v>
                </c:pt>
                <c:pt idx="15">
                  <c:v>2.4499999999999971</c:v>
                </c:pt>
                <c:pt idx="16">
                  <c:v>2.4599999999999969</c:v>
                </c:pt>
                <c:pt idx="17">
                  <c:v>2.4699999999999966</c:v>
                </c:pt>
                <c:pt idx="18">
                  <c:v>2.4799999999999964</c:v>
                </c:pt>
                <c:pt idx="19">
                  <c:v>2.4899999999999962</c:v>
                </c:pt>
                <c:pt idx="20">
                  <c:v>2.499999999999996</c:v>
                </c:pt>
                <c:pt idx="21">
                  <c:v>2.5099999999999958</c:v>
                </c:pt>
                <c:pt idx="22">
                  <c:v>2.5199999999999956</c:v>
                </c:pt>
                <c:pt idx="23">
                  <c:v>2.5299999999999954</c:v>
                </c:pt>
                <c:pt idx="24">
                  <c:v>2.5399999999999952</c:v>
                </c:pt>
                <c:pt idx="25">
                  <c:v>2.5499999999999949</c:v>
                </c:pt>
                <c:pt idx="26">
                  <c:v>2.5599999999999947</c:v>
                </c:pt>
                <c:pt idx="27">
                  <c:v>2.5699999999999945</c:v>
                </c:pt>
                <c:pt idx="28">
                  <c:v>2.5799999999999943</c:v>
                </c:pt>
                <c:pt idx="29">
                  <c:v>2.5899999999999941</c:v>
                </c:pt>
                <c:pt idx="30">
                  <c:v>2.5999999999999939</c:v>
                </c:pt>
                <c:pt idx="31">
                  <c:v>2.6099999999999937</c:v>
                </c:pt>
                <c:pt idx="32">
                  <c:v>2.6199999999999934</c:v>
                </c:pt>
                <c:pt idx="33">
                  <c:v>2.6299999999999932</c:v>
                </c:pt>
                <c:pt idx="34">
                  <c:v>2.639999999999993</c:v>
                </c:pt>
                <c:pt idx="35">
                  <c:v>2.6499999999999928</c:v>
                </c:pt>
                <c:pt idx="36">
                  <c:v>2.6599999999999926</c:v>
                </c:pt>
                <c:pt idx="37">
                  <c:v>2.6699999999999924</c:v>
                </c:pt>
                <c:pt idx="38">
                  <c:v>2.6799999999999922</c:v>
                </c:pt>
                <c:pt idx="39">
                  <c:v>2.689999999999992</c:v>
                </c:pt>
                <c:pt idx="40">
                  <c:v>2.6999999999999917</c:v>
                </c:pt>
                <c:pt idx="41">
                  <c:v>2.7099999999999915</c:v>
                </c:pt>
                <c:pt idx="42">
                  <c:v>2.7199999999999913</c:v>
                </c:pt>
                <c:pt idx="43">
                  <c:v>2.7299999999999911</c:v>
                </c:pt>
                <c:pt idx="44">
                  <c:v>2.7399999999999909</c:v>
                </c:pt>
                <c:pt idx="45">
                  <c:v>2.7499999999999907</c:v>
                </c:pt>
                <c:pt idx="46">
                  <c:v>2.7599999999999905</c:v>
                </c:pt>
                <c:pt idx="47">
                  <c:v>2.7699999999999902</c:v>
                </c:pt>
                <c:pt idx="48">
                  <c:v>2.77999999999999</c:v>
                </c:pt>
                <c:pt idx="49">
                  <c:v>2.7899999999999898</c:v>
                </c:pt>
                <c:pt idx="50">
                  <c:v>2.7999999999999896</c:v>
                </c:pt>
                <c:pt idx="51">
                  <c:v>2.8099999999999894</c:v>
                </c:pt>
                <c:pt idx="52">
                  <c:v>2.8199999999999892</c:v>
                </c:pt>
                <c:pt idx="53">
                  <c:v>2.829999999999989</c:v>
                </c:pt>
                <c:pt idx="54">
                  <c:v>2.8399999999999888</c:v>
                </c:pt>
                <c:pt idx="55">
                  <c:v>2.8499999999999885</c:v>
                </c:pt>
                <c:pt idx="56">
                  <c:v>2.8599999999999883</c:v>
                </c:pt>
                <c:pt idx="57">
                  <c:v>2.8699999999999881</c:v>
                </c:pt>
                <c:pt idx="58">
                  <c:v>2.8799999999999879</c:v>
                </c:pt>
                <c:pt idx="59">
                  <c:v>2.8899999999999877</c:v>
                </c:pt>
                <c:pt idx="60">
                  <c:v>2.8999999999999875</c:v>
                </c:pt>
                <c:pt idx="61">
                  <c:v>2.9099999999999873</c:v>
                </c:pt>
                <c:pt idx="62">
                  <c:v>2.9199999999999871</c:v>
                </c:pt>
                <c:pt idx="63">
                  <c:v>2.9299999999999868</c:v>
                </c:pt>
                <c:pt idx="64">
                  <c:v>2.9399999999999866</c:v>
                </c:pt>
                <c:pt idx="65">
                  <c:v>2.9499999999999864</c:v>
                </c:pt>
                <c:pt idx="66">
                  <c:v>2.9599999999999862</c:v>
                </c:pt>
                <c:pt idx="67">
                  <c:v>2.969999999999986</c:v>
                </c:pt>
                <c:pt idx="68">
                  <c:v>2.9799999999999858</c:v>
                </c:pt>
                <c:pt idx="69">
                  <c:v>2.9899999999999856</c:v>
                </c:pt>
                <c:pt idx="70">
                  <c:v>2.9999999999999853</c:v>
                </c:pt>
                <c:pt idx="71">
                  <c:v>3.0099999999999851</c:v>
                </c:pt>
                <c:pt idx="72">
                  <c:v>3.0199999999999849</c:v>
                </c:pt>
                <c:pt idx="73">
                  <c:v>3.0299999999999847</c:v>
                </c:pt>
                <c:pt idx="74">
                  <c:v>3.0399999999999845</c:v>
                </c:pt>
                <c:pt idx="75">
                  <c:v>3.0499999999999843</c:v>
                </c:pt>
                <c:pt idx="76">
                  <c:v>3.0599999999999841</c:v>
                </c:pt>
                <c:pt idx="77">
                  <c:v>3.0699999999999839</c:v>
                </c:pt>
                <c:pt idx="78">
                  <c:v>3.0799999999999836</c:v>
                </c:pt>
                <c:pt idx="79">
                  <c:v>3.0899999999999834</c:v>
                </c:pt>
                <c:pt idx="80">
                  <c:v>3.0999999999999832</c:v>
                </c:pt>
                <c:pt idx="81">
                  <c:v>3.109999999999983</c:v>
                </c:pt>
                <c:pt idx="82">
                  <c:v>3.1199999999999828</c:v>
                </c:pt>
                <c:pt idx="83">
                  <c:v>3.1299999999999826</c:v>
                </c:pt>
                <c:pt idx="84">
                  <c:v>3.1399999999999824</c:v>
                </c:pt>
                <c:pt idx="85">
                  <c:v>3.1499999999999821</c:v>
                </c:pt>
                <c:pt idx="86">
                  <c:v>3.1599999999999819</c:v>
                </c:pt>
                <c:pt idx="87">
                  <c:v>3.1699999999999817</c:v>
                </c:pt>
                <c:pt idx="88">
                  <c:v>3.1799999999999815</c:v>
                </c:pt>
                <c:pt idx="89">
                  <c:v>3.1899999999999813</c:v>
                </c:pt>
                <c:pt idx="90">
                  <c:v>3.1999999999999811</c:v>
                </c:pt>
                <c:pt idx="91">
                  <c:v>3.2099999999999809</c:v>
                </c:pt>
                <c:pt idx="92">
                  <c:v>3.2199999999999807</c:v>
                </c:pt>
                <c:pt idx="93">
                  <c:v>3.2299999999999804</c:v>
                </c:pt>
                <c:pt idx="94">
                  <c:v>3.2399999999999802</c:v>
                </c:pt>
                <c:pt idx="95">
                  <c:v>3.24999999999998</c:v>
                </c:pt>
                <c:pt idx="96">
                  <c:v>3.2599999999999798</c:v>
                </c:pt>
                <c:pt idx="97">
                  <c:v>3.2699999999999796</c:v>
                </c:pt>
                <c:pt idx="98">
                  <c:v>3.2799999999999794</c:v>
                </c:pt>
                <c:pt idx="99">
                  <c:v>3.2899999999999792</c:v>
                </c:pt>
                <c:pt idx="100">
                  <c:v>3.299999999999979</c:v>
                </c:pt>
                <c:pt idx="101">
                  <c:v>3.3099999999999787</c:v>
                </c:pt>
                <c:pt idx="102">
                  <c:v>3.3199999999999785</c:v>
                </c:pt>
                <c:pt idx="103">
                  <c:v>3.3299999999999783</c:v>
                </c:pt>
                <c:pt idx="104">
                  <c:v>3.3399999999999781</c:v>
                </c:pt>
                <c:pt idx="105">
                  <c:v>3.3499999999999779</c:v>
                </c:pt>
                <c:pt idx="106">
                  <c:v>3.3599999999999777</c:v>
                </c:pt>
                <c:pt idx="107">
                  <c:v>3.3699999999999775</c:v>
                </c:pt>
                <c:pt idx="108">
                  <c:v>3.3799999999999772</c:v>
                </c:pt>
                <c:pt idx="109">
                  <c:v>3.389999999999977</c:v>
                </c:pt>
                <c:pt idx="110">
                  <c:v>3.3999999999999768</c:v>
                </c:pt>
                <c:pt idx="111">
                  <c:v>3.4099999999999766</c:v>
                </c:pt>
                <c:pt idx="112">
                  <c:v>3.4199999999999764</c:v>
                </c:pt>
                <c:pt idx="113">
                  <c:v>3.4299999999999762</c:v>
                </c:pt>
                <c:pt idx="114">
                  <c:v>3.439999999999976</c:v>
                </c:pt>
                <c:pt idx="115">
                  <c:v>3.4499999999999758</c:v>
                </c:pt>
                <c:pt idx="116">
                  <c:v>3.4599999999999755</c:v>
                </c:pt>
                <c:pt idx="117">
                  <c:v>3.4699999999999753</c:v>
                </c:pt>
                <c:pt idx="118">
                  <c:v>3.4799999999999751</c:v>
                </c:pt>
                <c:pt idx="119">
                  <c:v>3.4899999999999749</c:v>
                </c:pt>
                <c:pt idx="120">
                  <c:v>3.4999999999999747</c:v>
                </c:pt>
                <c:pt idx="121">
                  <c:v>3.5099999999999745</c:v>
                </c:pt>
                <c:pt idx="122">
                  <c:v>3.5199999999999743</c:v>
                </c:pt>
                <c:pt idx="123">
                  <c:v>3.529999999999974</c:v>
                </c:pt>
                <c:pt idx="124">
                  <c:v>3.5399999999999738</c:v>
                </c:pt>
                <c:pt idx="125">
                  <c:v>3.5499999999999736</c:v>
                </c:pt>
                <c:pt idx="126">
                  <c:v>3.5599999999999734</c:v>
                </c:pt>
                <c:pt idx="127">
                  <c:v>3.5699999999999732</c:v>
                </c:pt>
                <c:pt idx="128">
                  <c:v>3.579999999999973</c:v>
                </c:pt>
                <c:pt idx="129">
                  <c:v>3.5899999999999728</c:v>
                </c:pt>
                <c:pt idx="130">
                  <c:v>3.5999999999999726</c:v>
                </c:pt>
                <c:pt idx="131">
                  <c:v>3.6099999999999723</c:v>
                </c:pt>
                <c:pt idx="132">
                  <c:v>3.6199999999999721</c:v>
                </c:pt>
                <c:pt idx="133">
                  <c:v>3.6299999999999719</c:v>
                </c:pt>
                <c:pt idx="134">
                  <c:v>3.6399999999999717</c:v>
                </c:pt>
                <c:pt idx="135">
                  <c:v>3.6499999999999715</c:v>
                </c:pt>
                <c:pt idx="136">
                  <c:v>3.6599999999999713</c:v>
                </c:pt>
                <c:pt idx="137">
                  <c:v>3.6699999999999711</c:v>
                </c:pt>
                <c:pt idx="138">
                  <c:v>3.6799999999999708</c:v>
                </c:pt>
                <c:pt idx="139">
                  <c:v>3.6899999999999706</c:v>
                </c:pt>
                <c:pt idx="140">
                  <c:v>3.6999999999999704</c:v>
                </c:pt>
                <c:pt idx="141">
                  <c:v>3.7099999999999702</c:v>
                </c:pt>
                <c:pt idx="142">
                  <c:v>3.71999999999997</c:v>
                </c:pt>
                <c:pt idx="143">
                  <c:v>3.7299999999999698</c:v>
                </c:pt>
                <c:pt idx="144">
                  <c:v>3.7399999999999696</c:v>
                </c:pt>
                <c:pt idx="145">
                  <c:v>3.7499999999999694</c:v>
                </c:pt>
                <c:pt idx="146">
                  <c:v>3.7599999999999691</c:v>
                </c:pt>
                <c:pt idx="147">
                  <c:v>3.7699999999999689</c:v>
                </c:pt>
                <c:pt idx="148">
                  <c:v>3.7799999999999687</c:v>
                </c:pt>
                <c:pt idx="149">
                  <c:v>3.7899999999999685</c:v>
                </c:pt>
                <c:pt idx="150">
                  <c:v>3.7999999999999683</c:v>
                </c:pt>
                <c:pt idx="151">
                  <c:v>3.8099999999999681</c:v>
                </c:pt>
                <c:pt idx="152">
                  <c:v>3.8199999999999679</c:v>
                </c:pt>
                <c:pt idx="153">
                  <c:v>3.8299999999999677</c:v>
                </c:pt>
                <c:pt idx="154">
                  <c:v>3.8399999999999674</c:v>
                </c:pt>
                <c:pt idx="155">
                  <c:v>3.8499999999999672</c:v>
                </c:pt>
                <c:pt idx="156">
                  <c:v>3.859999999999967</c:v>
                </c:pt>
                <c:pt idx="157">
                  <c:v>3.8699999999999668</c:v>
                </c:pt>
                <c:pt idx="158">
                  <c:v>3.8799999999999666</c:v>
                </c:pt>
                <c:pt idx="159">
                  <c:v>3.8899999999999664</c:v>
                </c:pt>
                <c:pt idx="160">
                  <c:v>3.8999999999999662</c:v>
                </c:pt>
                <c:pt idx="161">
                  <c:v>3.9099999999999659</c:v>
                </c:pt>
                <c:pt idx="162">
                  <c:v>3.9199999999999657</c:v>
                </c:pt>
                <c:pt idx="163">
                  <c:v>3.9299999999999655</c:v>
                </c:pt>
                <c:pt idx="164">
                  <c:v>3.9399999999999653</c:v>
                </c:pt>
                <c:pt idx="165">
                  <c:v>3.9499999999999651</c:v>
                </c:pt>
                <c:pt idx="166">
                  <c:v>3.9599999999999649</c:v>
                </c:pt>
                <c:pt idx="167">
                  <c:v>3.9699999999999647</c:v>
                </c:pt>
                <c:pt idx="168">
                  <c:v>3.9799999999999645</c:v>
                </c:pt>
                <c:pt idx="169">
                  <c:v>3.9899999999999642</c:v>
                </c:pt>
                <c:pt idx="170">
                  <c:v>3.999999999999964</c:v>
                </c:pt>
                <c:pt idx="171">
                  <c:v>4.0099999999999643</c:v>
                </c:pt>
                <c:pt idx="172">
                  <c:v>4.019999999999964</c:v>
                </c:pt>
                <c:pt idx="173">
                  <c:v>4.0299999999999638</c:v>
                </c:pt>
                <c:pt idx="174">
                  <c:v>4.0399999999999636</c:v>
                </c:pt>
                <c:pt idx="175">
                  <c:v>4.0499999999999634</c:v>
                </c:pt>
                <c:pt idx="176">
                  <c:v>4.0599999999999632</c:v>
                </c:pt>
                <c:pt idx="177">
                  <c:v>4.069999999999963</c:v>
                </c:pt>
                <c:pt idx="178">
                  <c:v>4.0799999999999628</c:v>
                </c:pt>
                <c:pt idx="179">
                  <c:v>4.0899999999999626</c:v>
                </c:pt>
                <c:pt idx="180">
                  <c:v>4.0999999999999623</c:v>
                </c:pt>
                <c:pt idx="181">
                  <c:v>4.1099999999999621</c:v>
                </c:pt>
                <c:pt idx="182">
                  <c:v>4.1199999999999619</c:v>
                </c:pt>
                <c:pt idx="183">
                  <c:v>4.1299999999999617</c:v>
                </c:pt>
                <c:pt idx="184">
                  <c:v>4.1399999999999615</c:v>
                </c:pt>
                <c:pt idx="185">
                  <c:v>4.1499999999999613</c:v>
                </c:pt>
                <c:pt idx="186">
                  <c:v>4.1599999999999611</c:v>
                </c:pt>
                <c:pt idx="187">
                  <c:v>4.1699999999999608</c:v>
                </c:pt>
                <c:pt idx="188">
                  <c:v>4.1799999999999606</c:v>
                </c:pt>
                <c:pt idx="189">
                  <c:v>4.1899999999999604</c:v>
                </c:pt>
                <c:pt idx="190">
                  <c:v>4.1999999999999602</c:v>
                </c:pt>
                <c:pt idx="191">
                  <c:v>4.20999999999996</c:v>
                </c:pt>
                <c:pt idx="192">
                  <c:v>4.2199999999999598</c:v>
                </c:pt>
                <c:pt idx="193">
                  <c:v>4.2299999999999596</c:v>
                </c:pt>
                <c:pt idx="194">
                  <c:v>4.2399999999999594</c:v>
                </c:pt>
                <c:pt idx="195">
                  <c:v>4.2499999999999591</c:v>
                </c:pt>
                <c:pt idx="196">
                  <c:v>4.2599999999999589</c:v>
                </c:pt>
                <c:pt idx="197">
                  <c:v>4.2699999999999587</c:v>
                </c:pt>
                <c:pt idx="198">
                  <c:v>4.2799999999999585</c:v>
                </c:pt>
                <c:pt idx="199">
                  <c:v>4.2899999999999583</c:v>
                </c:pt>
                <c:pt idx="200">
                  <c:v>4.2999999999999581</c:v>
                </c:pt>
                <c:pt idx="201">
                  <c:v>4.3099999999999579</c:v>
                </c:pt>
                <c:pt idx="202">
                  <c:v>4.3199999999999577</c:v>
                </c:pt>
                <c:pt idx="203">
                  <c:v>4.3299999999999574</c:v>
                </c:pt>
                <c:pt idx="204">
                  <c:v>4.3399999999999572</c:v>
                </c:pt>
                <c:pt idx="205">
                  <c:v>4.349999999999957</c:v>
                </c:pt>
                <c:pt idx="206">
                  <c:v>4.3599999999999568</c:v>
                </c:pt>
                <c:pt idx="207">
                  <c:v>4.3699999999999566</c:v>
                </c:pt>
                <c:pt idx="208">
                  <c:v>4.3799999999999564</c:v>
                </c:pt>
                <c:pt idx="209">
                  <c:v>4.3899999999999562</c:v>
                </c:pt>
                <c:pt idx="210">
                  <c:v>4.3999999999999559</c:v>
                </c:pt>
                <c:pt idx="211">
                  <c:v>4.4099999999999557</c:v>
                </c:pt>
                <c:pt idx="212">
                  <c:v>4.4199999999999555</c:v>
                </c:pt>
                <c:pt idx="213">
                  <c:v>4.4299999999999553</c:v>
                </c:pt>
                <c:pt idx="214">
                  <c:v>4.4399999999999551</c:v>
                </c:pt>
                <c:pt idx="215">
                  <c:v>4.4499999999999549</c:v>
                </c:pt>
                <c:pt idx="216">
                  <c:v>4.4599999999999547</c:v>
                </c:pt>
                <c:pt idx="217">
                  <c:v>4.4699999999999545</c:v>
                </c:pt>
                <c:pt idx="218">
                  <c:v>4.4799999999999542</c:v>
                </c:pt>
                <c:pt idx="219">
                  <c:v>4.489999999999954</c:v>
                </c:pt>
                <c:pt idx="220">
                  <c:v>4.4999999999999538</c:v>
                </c:pt>
                <c:pt idx="221">
                  <c:v>4.5099999999999536</c:v>
                </c:pt>
                <c:pt idx="222">
                  <c:v>4.5199999999999534</c:v>
                </c:pt>
                <c:pt idx="223">
                  <c:v>4.5299999999999532</c:v>
                </c:pt>
                <c:pt idx="224">
                  <c:v>4.539999999999953</c:v>
                </c:pt>
                <c:pt idx="225">
                  <c:v>4.5499999999999527</c:v>
                </c:pt>
                <c:pt idx="226">
                  <c:v>4.5599999999999525</c:v>
                </c:pt>
                <c:pt idx="227">
                  <c:v>4.5699999999999523</c:v>
                </c:pt>
                <c:pt idx="228">
                  <c:v>4.5799999999999521</c:v>
                </c:pt>
                <c:pt idx="229">
                  <c:v>4.5899999999999519</c:v>
                </c:pt>
                <c:pt idx="230">
                  <c:v>4.5999999999999517</c:v>
                </c:pt>
                <c:pt idx="231">
                  <c:v>4.6099999999999515</c:v>
                </c:pt>
                <c:pt idx="232">
                  <c:v>4.6199999999999513</c:v>
                </c:pt>
                <c:pt idx="233">
                  <c:v>4.629999999999951</c:v>
                </c:pt>
                <c:pt idx="234">
                  <c:v>4.6399999999999508</c:v>
                </c:pt>
                <c:pt idx="235">
                  <c:v>4.6499999999999506</c:v>
                </c:pt>
                <c:pt idx="236">
                  <c:v>4.6599999999999504</c:v>
                </c:pt>
                <c:pt idx="237">
                  <c:v>4.6699999999999502</c:v>
                </c:pt>
                <c:pt idx="238">
                  <c:v>4.67999999999995</c:v>
                </c:pt>
                <c:pt idx="239">
                  <c:v>4.6899999999999498</c:v>
                </c:pt>
                <c:pt idx="240">
                  <c:v>4.6999999999999496</c:v>
                </c:pt>
                <c:pt idx="241">
                  <c:v>4.7099999999999493</c:v>
                </c:pt>
                <c:pt idx="242">
                  <c:v>4.7199999999999491</c:v>
                </c:pt>
                <c:pt idx="243">
                  <c:v>4.7299999999999489</c:v>
                </c:pt>
                <c:pt idx="244">
                  <c:v>4.7399999999999487</c:v>
                </c:pt>
                <c:pt idx="245">
                  <c:v>4.7499999999999485</c:v>
                </c:pt>
                <c:pt idx="246">
                  <c:v>4.7599999999999483</c:v>
                </c:pt>
                <c:pt idx="247">
                  <c:v>4.7699999999999481</c:v>
                </c:pt>
                <c:pt idx="248">
                  <c:v>4.7799999999999478</c:v>
                </c:pt>
                <c:pt idx="249">
                  <c:v>4.7899999999999476</c:v>
                </c:pt>
                <c:pt idx="250">
                  <c:v>4.7999999999999474</c:v>
                </c:pt>
                <c:pt idx="251">
                  <c:v>4.8099999999999472</c:v>
                </c:pt>
                <c:pt idx="252">
                  <c:v>4.819999999999947</c:v>
                </c:pt>
                <c:pt idx="253">
                  <c:v>4.8299999999999468</c:v>
                </c:pt>
                <c:pt idx="254">
                  <c:v>4.8399999999999466</c:v>
                </c:pt>
                <c:pt idx="255">
                  <c:v>4.8499999999999464</c:v>
                </c:pt>
                <c:pt idx="256">
                  <c:v>4.8599999999999461</c:v>
                </c:pt>
                <c:pt idx="257">
                  <c:v>4.8699999999999459</c:v>
                </c:pt>
                <c:pt idx="258">
                  <c:v>4.8799999999999457</c:v>
                </c:pt>
                <c:pt idx="259">
                  <c:v>4.8899999999999455</c:v>
                </c:pt>
                <c:pt idx="260">
                  <c:v>4.8999999999999453</c:v>
                </c:pt>
                <c:pt idx="261">
                  <c:v>4.9099999999999451</c:v>
                </c:pt>
                <c:pt idx="262">
                  <c:v>4.9199999999999449</c:v>
                </c:pt>
                <c:pt idx="263">
                  <c:v>4.9299999999999446</c:v>
                </c:pt>
                <c:pt idx="264">
                  <c:v>4.9399999999999444</c:v>
                </c:pt>
                <c:pt idx="265">
                  <c:v>4.9499999999999442</c:v>
                </c:pt>
                <c:pt idx="266">
                  <c:v>4.959999999999944</c:v>
                </c:pt>
                <c:pt idx="267">
                  <c:v>4.9699999999999438</c:v>
                </c:pt>
                <c:pt idx="268">
                  <c:v>4.9799999999999436</c:v>
                </c:pt>
                <c:pt idx="269">
                  <c:v>4.9899999999999434</c:v>
                </c:pt>
                <c:pt idx="270">
                  <c:v>4.9999999999999432</c:v>
                </c:pt>
                <c:pt idx="271">
                  <c:v>5.0099999999999429</c:v>
                </c:pt>
                <c:pt idx="272">
                  <c:v>5.0199999999999427</c:v>
                </c:pt>
                <c:pt idx="273">
                  <c:v>5.0299999999999425</c:v>
                </c:pt>
                <c:pt idx="274">
                  <c:v>5.0399999999999423</c:v>
                </c:pt>
                <c:pt idx="275">
                  <c:v>5.0499999999999421</c:v>
                </c:pt>
                <c:pt idx="276">
                  <c:v>5.0599999999999419</c:v>
                </c:pt>
                <c:pt idx="277">
                  <c:v>5.0699999999999417</c:v>
                </c:pt>
                <c:pt idx="278">
                  <c:v>5.0799999999999415</c:v>
                </c:pt>
                <c:pt idx="279">
                  <c:v>5.0899999999999412</c:v>
                </c:pt>
                <c:pt idx="280">
                  <c:v>5.099999999999941</c:v>
                </c:pt>
                <c:pt idx="281">
                  <c:v>5.1099999999999408</c:v>
                </c:pt>
                <c:pt idx="282">
                  <c:v>5.1199999999999406</c:v>
                </c:pt>
                <c:pt idx="283">
                  <c:v>5.1299999999999404</c:v>
                </c:pt>
                <c:pt idx="284">
                  <c:v>5.1399999999999402</c:v>
                </c:pt>
                <c:pt idx="285">
                  <c:v>5.14999999999994</c:v>
                </c:pt>
                <c:pt idx="286">
                  <c:v>5.1599999999999397</c:v>
                </c:pt>
                <c:pt idx="287">
                  <c:v>5.1699999999999395</c:v>
                </c:pt>
                <c:pt idx="288">
                  <c:v>5.1799999999999393</c:v>
                </c:pt>
                <c:pt idx="289">
                  <c:v>5.1899999999999391</c:v>
                </c:pt>
                <c:pt idx="290">
                  <c:v>5.1999999999999389</c:v>
                </c:pt>
                <c:pt idx="291">
                  <c:v>5.2099999999999387</c:v>
                </c:pt>
                <c:pt idx="292">
                  <c:v>5.2199999999999385</c:v>
                </c:pt>
                <c:pt idx="293">
                  <c:v>5.2299999999999383</c:v>
                </c:pt>
                <c:pt idx="294">
                  <c:v>5.239999999999938</c:v>
                </c:pt>
                <c:pt idx="295">
                  <c:v>5.2499999999999378</c:v>
                </c:pt>
                <c:pt idx="296">
                  <c:v>5.2599999999999376</c:v>
                </c:pt>
                <c:pt idx="297">
                  <c:v>5.2699999999999374</c:v>
                </c:pt>
                <c:pt idx="298">
                  <c:v>5.2799999999999372</c:v>
                </c:pt>
                <c:pt idx="299">
                  <c:v>5.289999999999937</c:v>
                </c:pt>
                <c:pt idx="300">
                  <c:v>5.2999999999999368</c:v>
                </c:pt>
                <c:pt idx="301">
                  <c:v>5.3099999999999365</c:v>
                </c:pt>
                <c:pt idx="302">
                  <c:v>5.3199999999999363</c:v>
                </c:pt>
                <c:pt idx="303">
                  <c:v>5.3299999999999361</c:v>
                </c:pt>
                <c:pt idx="304">
                  <c:v>5.3399999999999359</c:v>
                </c:pt>
                <c:pt idx="305">
                  <c:v>5.3499999999999357</c:v>
                </c:pt>
                <c:pt idx="306">
                  <c:v>5.3599999999999355</c:v>
                </c:pt>
                <c:pt idx="307">
                  <c:v>5.3699999999999353</c:v>
                </c:pt>
                <c:pt idx="308">
                  <c:v>5.3799999999999351</c:v>
                </c:pt>
                <c:pt idx="309">
                  <c:v>5.3899999999999348</c:v>
                </c:pt>
                <c:pt idx="310">
                  <c:v>5.3999999999999346</c:v>
                </c:pt>
                <c:pt idx="311">
                  <c:v>5.4099999999999344</c:v>
                </c:pt>
                <c:pt idx="312">
                  <c:v>5.4199999999999342</c:v>
                </c:pt>
                <c:pt idx="313">
                  <c:v>5.429999999999934</c:v>
                </c:pt>
                <c:pt idx="314">
                  <c:v>5.4399999999999338</c:v>
                </c:pt>
                <c:pt idx="315">
                  <c:v>5.4499999999999336</c:v>
                </c:pt>
                <c:pt idx="316">
                  <c:v>5.4599999999999334</c:v>
                </c:pt>
                <c:pt idx="317">
                  <c:v>5.4699999999999331</c:v>
                </c:pt>
                <c:pt idx="318">
                  <c:v>5.4799999999999329</c:v>
                </c:pt>
                <c:pt idx="319">
                  <c:v>5.4899999999999327</c:v>
                </c:pt>
                <c:pt idx="320">
                  <c:v>5.4999999999999325</c:v>
                </c:pt>
                <c:pt idx="321">
                  <c:v>5.5099999999999323</c:v>
                </c:pt>
                <c:pt idx="322">
                  <c:v>5.5199999999999321</c:v>
                </c:pt>
                <c:pt idx="323">
                  <c:v>5.5299999999999319</c:v>
                </c:pt>
                <c:pt idx="324">
                  <c:v>5.5399999999999316</c:v>
                </c:pt>
                <c:pt idx="325">
                  <c:v>5.5499999999999314</c:v>
                </c:pt>
                <c:pt idx="326">
                  <c:v>5.5599999999999312</c:v>
                </c:pt>
                <c:pt idx="327">
                  <c:v>5.569999999999931</c:v>
                </c:pt>
                <c:pt idx="328">
                  <c:v>5.5799999999999308</c:v>
                </c:pt>
                <c:pt idx="329">
                  <c:v>5.5899999999999306</c:v>
                </c:pt>
                <c:pt idx="330">
                  <c:v>5.5999999999999304</c:v>
                </c:pt>
                <c:pt idx="331">
                  <c:v>5.6099999999999302</c:v>
                </c:pt>
                <c:pt idx="332">
                  <c:v>5.6199999999999299</c:v>
                </c:pt>
                <c:pt idx="333">
                  <c:v>5.6299999999999297</c:v>
                </c:pt>
                <c:pt idx="334">
                  <c:v>5.6399999999999295</c:v>
                </c:pt>
                <c:pt idx="335">
                  <c:v>5.6499999999999293</c:v>
                </c:pt>
                <c:pt idx="336">
                  <c:v>5.6599999999999291</c:v>
                </c:pt>
                <c:pt idx="337">
                  <c:v>5.6699999999999289</c:v>
                </c:pt>
                <c:pt idx="338">
                  <c:v>5.6799999999999287</c:v>
                </c:pt>
                <c:pt idx="339">
                  <c:v>5.6899999999999284</c:v>
                </c:pt>
                <c:pt idx="340">
                  <c:v>5.6999999999999282</c:v>
                </c:pt>
                <c:pt idx="341">
                  <c:v>5.709999999999928</c:v>
                </c:pt>
                <c:pt idx="342">
                  <c:v>5.7199999999999278</c:v>
                </c:pt>
                <c:pt idx="343">
                  <c:v>5.7299999999999276</c:v>
                </c:pt>
                <c:pt idx="344">
                  <c:v>5.7399999999999274</c:v>
                </c:pt>
                <c:pt idx="345">
                  <c:v>5.7499999999999272</c:v>
                </c:pt>
                <c:pt idx="346">
                  <c:v>5.759999999999927</c:v>
                </c:pt>
                <c:pt idx="347">
                  <c:v>5.7699999999999267</c:v>
                </c:pt>
                <c:pt idx="348">
                  <c:v>5.7799999999999265</c:v>
                </c:pt>
                <c:pt idx="349">
                  <c:v>5.7899999999999263</c:v>
                </c:pt>
                <c:pt idx="350">
                  <c:v>5.7999999999999261</c:v>
                </c:pt>
                <c:pt idx="351">
                  <c:v>5.8099999999999259</c:v>
                </c:pt>
                <c:pt idx="352">
                  <c:v>5.8199999999999257</c:v>
                </c:pt>
                <c:pt idx="353">
                  <c:v>5.8299999999999255</c:v>
                </c:pt>
                <c:pt idx="354">
                  <c:v>5.8399999999999253</c:v>
                </c:pt>
                <c:pt idx="355">
                  <c:v>5.849999999999925</c:v>
                </c:pt>
                <c:pt idx="356">
                  <c:v>5.8599999999999248</c:v>
                </c:pt>
                <c:pt idx="357">
                  <c:v>5.8699999999999246</c:v>
                </c:pt>
                <c:pt idx="358">
                  <c:v>5.8799999999999244</c:v>
                </c:pt>
                <c:pt idx="359">
                  <c:v>5.8899999999999242</c:v>
                </c:pt>
                <c:pt idx="360">
                  <c:v>5.899999999999924</c:v>
                </c:pt>
                <c:pt idx="361">
                  <c:v>5.9099999999999238</c:v>
                </c:pt>
                <c:pt idx="362">
                  <c:v>5.9199999999999235</c:v>
                </c:pt>
                <c:pt idx="363">
                  <c:v>5.9299999999999233</c:v>
                </c:pt>
                <c:pt idx="364">
                  <c:v>5.9399999999999231</c:v>
                </c:pt>
                <c:pt idx="365">
                  <c:v>5.9499999999999229</c:v>
                </c:pt>
                <c:pt idx="366">
                  <c:v>5.9599999999999227</c:v>
                </c:pt>
                <c:pt idx="367">
                  <c:v>5.9699999999999225</c:v>
                </c:pt>
                <c:pt idx="368">
                  <c:v>5.9799999999999223</c:v>
                </c:pt>
                <c:pt idx="369">
                  <c:v>5.9899999999999221</c:v>
                </c:pt>
                <c:pt idx="370">
                  <c:v>5.9999999999999218</c:v>
                </c:pt>
                <c:pt idx="371">
                  <c:v>6.0099999999999216</c:v>
                </c:pt>
                <c:pt idx="372">
                  <c:v>6.0199999999999214</c:v>
                </c:pt>
                <c:pt idx="373">
                  <c:v>6.0299999999999212</c:v>
                </c:pt>
                <c:pt idx="374">
                  <c:v>6.039999999999921</c:v>
                </c:pt>
                <c:pt idx="375">
                  <c:v>6.0499999999999208</c:v>
                </c:pt>
                <c:pt idx="376">
                  <c:v>6.0599999999999206</c:v>
                </c:pt>
                <c:pt idx="377">
                  <c:v>6.0699999999999203</c:v>
                </c:pt>
                <c:pt idx="378">
                  <c:v>6.0799999999999201</c:v>
                </c:pt>
                <c:pt idx="379">
                  <c:v>6.0899999999999199</c:v>
                </c:pt>
                <c:pt idx="380">
                  <c:v>6.0999999999999197</c:v>
                </c:pt>
                <c:pt idx="381">
                  <c:v>6.1099999999999195</c:v>
                </c:pt>
                <c:pt idx="382">
                  <c:v>6.1199999999999193</c:v>
                </c:pt>
                <c:pt idx="383">
                  <c:v>6.1299999999999191</c:v>
                </c:pt>
                <c:pt idx="384">
                  <c:v>6.1399999999999189</c:v>
                </c:pt>
                <c:pt idx="385">
                  <c:v>6.1499999999999186</c:v>
                </c:pt>
                <c:pt idx="386">
                  <c:v>6.1599999999999184</c:v>
                </c:pt>
                <c:pt idx="387">
                  <c:v>6.1699999999999182</c:v>
                </c:pt>
                <c:pt idx="388">
                  <c:v>6.179999999999918</c:v>
                </c:pt>
                <c:pt idx="389">
                  <c:v>6.1899999999999178</c:v>
                </c:pt>
                <c:pt idx="390">
                  <c:v>6.1999999999999176</c:v>
                </c:pt>
                <c:pt idx="391">
                  <c:v>6.2099999999999174</c:v>
                </c:pt>
                <c:pt idx="392">
                  <c:v>6.2199999999999172</c:v>
                </c:pt>
                <c:pt idx="393">
                  <c:v>6.2299999999999169</c:v>
                </c:pt>
                <c:pt idx="394">
                  <c:v>6.2399999999999167</c:v>
                </c:pt>
                <c:pt idx="395">
                  <c:v>6.2499999999999165</c:v>
                </c:pt>
                <c:pt idx="396">
                  <c:v>6.2599999999999163</c:v>
                </c:pt>
                <c:pt idx="397">
                  <c:v>6.2699999999999161</c:v>
                </c:pt>
                <c:pt idx="398">
                  <c:v>6.2799999999999159</c:v>
                </c:pt>
                <c:pt idx="399">
                  <c:v>6.2899999999999157</c:v>
                </c:pt>
                <c:pt idx="400">
                  <c:v>6.2999999999999154</c:v>
                </c:pt>
                <c:pt idx="401">
                  <c:v>6.3099999999999152</c:v>
                </c:pt>
                <c:pt idx="402">
                  <c:v>6.319999999999915</c:v>
                </c:pt>
                <c:pt idx="403">
                  <c:v>6.3299999999999148</c:v>
                </c:pt>
                <c:pt idx="404">
                  <c:v>6.3399999999999146</c:v>
                </c:pt>
                <c:pt idx="405">
                  <c:v>6.3499999999999144</c:v>
                </c:pt>
                <c:pt idx="406">
                  <c:v>6.3599999999999142</c:v>
                </c:pt>
                <c:pt idx="407">
                  <c:v>6.369999999999914</c:v>
                </c:pt>
                <c:pt idx="408">
                  <c:v>6.3799999999999137</c:v>
                </c:pt>
                <c:pt idx="409">
                  <c:v>6.3899999999999135</c:v>
                </c:pt>
                <c:pt idx="410">
                  <c:v>6.3999999999999133</c:v>
                </c:pt>
                <c:pt idx="411">
                  <c:v>6.4099999999999131</c:v>
                </c:pt>
                <c:pt idx="412">
                  <c:v>6.4199999999999129</c:v>
                </c:pt>
                <c:pt idx="413">
                  <c:v>6.4299999999999127</c:v>
                </c:pt>
                <c:pt idx="414">
                  <c:v>6.4399999999999125</c:v>
                </c:pt>
                <c:pt idx="415">
                  <c:v>6.4499999999999122</c:v>
                </c:pt>
                <c:pt idx="416">
                  <c:v>6.459999999999912</c:v>
                </c:pt>
                <c:pt idx="417">
                  <c:v>6.4699999999999118</c:v>
                </c:pt>
                <c:pt idx="418">
                  <c:v>6.4799999999999116</c:v>
                </c:pt>
                <c:pt idx="419">
                  <c:v>6.4899999999999114</c:v>
                </c:pt>
                <c:pt idx="420">
                  <c:v>6.4999999999999112</c:v>
                </c:pt>
                <c:pt idx="421">
                  <c:v>6.509999999999911</c:v>
                </c:pt>
                <c:pt idx="422">
                  <c:v>6.5199999999999108</c:v>
                </c:pt>
                <c:pt idx="423">
                  <c:v>6.5299999999999105</c:v>
                </c:pt>
                <c:pt idx="424">
                  <c:v>6.5399999999999103</c:v>
                </c:pt>
                <c:pt idx="425">
                  <c:v>6.5499999999999101</c:v>
                </c:pt>
                <c:pt idx="426">
                  <c:v>6.5599999999999099</c:v>
                </c:pt>
                <c:pt idx="427">
                  <c:v>6.5699999999999097</c:v>
                </c:pt>
                <c:pt idx="428">
                  <c:v>6.5799999999999095</c:v>
                </c:pt>
                <c:pt idx="429">
                  <c:v>6.5899999999999093</c:v>
                </c:pt>
                <c:pt idx="430">
                  <c:v>6.5999999999999091</c:v>
                </c:pt>
                <c:pt idx="431">
                  <c:v>6.6099999999999088</c:v>
                </c:pt>
                <c:pt idx="432">
                  <c:v>6.6199999999999086</c:v>
                </c:pt>
                <c:pt idx="433">
                  <c:v>6.6299999999999084</c:v>
                </c:pt>
                <c:pt idx="434">
                  <c:v>6.6399999999999082</c:v>
                </c:pt>
                <c:pt idx="435">
                  <c:v>6.649999999999908</c:v>
                </c:pt>
                <c:pt idx="436">
                  <c:v>6.6599999999999078</c:v>
                </c:pt>
                <c:pt idx="437">
                  <c:v>6.6699999999999076</c:v>
                </c:pt>
                <c:pt idx="438">
                  <c:v>6.6799999999999073</c:v>
                </c:pt>
                <c:pt idx="439">
                  <c:v>6.6899999999999071</c:v>
                </c:pt>
                <c:pt idx="440">
                  <c:v>6.6999999999999069</c:v>
                </c:pt>
                <c:pt idx="441">
                  <c:v>6.7099999999999067</c:v>
                </c:pt>
                <c:pt idx="442">
                  <c:v>6.7199999999999065</c:v>
                </c:pt>
                <c:pt idx="443">
                  <c:v>6.7299999999999063</c:v>
                </c:pt>
                <c:pt idx="444">
                  <c:v>6.7399999999999061</c:v>
                </c:pt>
                <c:pt idx="445">
                  <c:v>6.7499999999999059</c:v>
                </c:pt>
                <c:pt idx="446">
                  <c:v>6.7599999999999056</c:v>
                </c:pt>
                <c:pt idx="447">
                  <c:v>6.7699999999999054</c:v>
                </c:pt>
                <c:pt idx="448">
                  <c:v>6.7799999999999052</c:v>
                </c:pt>
              </c:numCache>
            </c:numRef>
          </c:xVal>
          <c:yVal>
            <c:numRef>
              <c:f>'12cm'!$D$2:$D$450</c:f>
              <c:numCache>
                <c:formatCode>General</c:formatCode>
                <c:ptCount val="449"/>
                <c:pt idx="0">
                  <c:v>1.4761422872543299</c:v>
                </c:pt>
                <c:pt idx="1">
                  <c:v>1.4840444326400799</c:v>
                </c:pt>
                <c:pt idx="2">
                  <c:v>1.49361300468445</c:v>
                </c:pt>
                <c:pt idx="3">
                  <c:v>1.49844121932983</c:v>
                </c:pt>
                <c:pt idx="4">
                  <c:v>1.5029532909393299</c:v>
                </c:pt>
                <c:pt idx="5">
                  <c:v>1.50508856773376</c:v>
                </c:pt>
                <c:pt idx="6">
                  <c:v>1.50664782524109</c:v>
                </c:pt>
                <c:pt idx="7">
                  <c:v>1.5083025693893399</c:v>
                </c:pt>
                <c:pt idx="8">
                  <c:v>1.5147846937179601</c:v>
                </c:pt>
                <c:pt idx="9">
                  <c:v>1.5242234468460101</c:v>
                </c:pt>
                <c:pt idx="10">
                  <c:v>1.5370506048202499</c:v>
                </c:pt>
                <c:pt idx="11">
                  <c:v>1.5451459884643599</c:v>
                </c:pt>
                <c:pt idx="12">
                  <c:v>1.5524989366531401</c:v>
                </c:pt>
                <c:pt idx="13">
                  <c:v>1.55625236034393</c:v>
                </c:pt>
                <c:pt idx="14">
                  <c:v>1.5580430030822801</c:v>
                </c:pt>
                <c:pt idx="15">
                  <c:v>1.55730521678925</c:v>
                </c:pt>
                <c:pt idx="16">
                  <c:v>1.55757772922516</c:v>
                </c:pt>
                <c:pt idx="17">
                  <c:v>1.55994820594788</c:v>
                </c:pt>
                <c:pt idx="18">
                  <c:v>1.56672286987305</c:v>
                </c:pt>
                <c:pt idx="19">
                  <c:v>1.5723112821578999</c:v>
                </c:pt>
                <c:pt idx="20">
                  <c:v>1.5795773267746001</c:v>
                </c:pt>
                <c:pt idx="21">
                  <c:v>1.5809406042098999</c:v>
                </c:pt>
                <c:pt idx="22">
                  <c:v>1.5759035348892201</c:v>
                </c:pt>
                <c:pt idx="23">
                  <c:v>1.56848692893982</c:v>
                </c:pt>
                <c:pt idx="24">
                  <c:v>1.5581362247467001</c:v>
                </c:pt>
                <c:pt idx="25">
                  <c:v>1.5515556335449201</c:v>
                </c:pt>
                <c:pt idx="26">
                  <c:v>1.5415184497833301</c:v>
                </c:pt>
                <c:pt idx="27">
                  <c:v>1.5357080698013299</c:v>
                </c:pt>
                <c:pt idx="28">
                  <c:v>1.52718925476074</c:v>
                </c:pt>
                <c:pt idx="29">
                  <c:v>1.52267730236053</c:v>
                </c:pt>
                <c:pt idx="30">
                  <c:v>1.5130742788314799</c:v>
                </c:pt>
                <c:pt idx="31">
                  <c:v>1.5047469139099101</c:v>
                </c:pt>
                <c:pt idx="32">
                  <c:v>1.4965459108352701</c:v>
                </c:pt>
                <c:pt idx="33">
                  <c:v>1.4951250553131099</c:v>
                </c:pt>
                <c:pt idx="34">
                  <c:v>1.50021123886108</c:v>
                </c:pt>
                <c:pt idx="35">
                  <c:v>1.508629322052</c:v>
                </c:pt>
                <c:pt idx="36">
                  <c:v>1.5248944759368901</c:v>
                </c:pt>
                <c:pt idx="37">
                  <c:v>1.5352653264999401</c:v>
                </c:pt>
                <c:pt idx="38">
                  <c:v>1.54501533508301</c:v>
                </c:pt>
                <c:pt idx="39">
                  <c:v>1.55024361610413</c:v>
                </c:pt>
                <c:pt idx="40">
                  <c:v>1.5578927993774401</c:v>
                </c:pt>
                <c:pt idx="41">
                  <c:v>1.5635393857955899</c:v>
                </c:pt>
                <c:pt idx="42">
                  <c:v>1.5722628831863401</c:v>
                </c:pt>
                <c:pt idx="43">
                  <c:v>1.57613217830658</c:v>
                </c:pt>
                <c:pt idx="44">
                  <c:v>1.5769305229187001</c:v>
                </c:pt>
                <c:pt idx="45">
                  <c:v>1.57053959369659</c:v>
                </c:pt>
                <c:pt idx="46">
                  <c:v>1.5554991960525499</c:v>
                </c:pt>
                <c:pt idx="47">
                  <c:v>1.54304730892181</c:v>
                </c:pt>
                <c:pt idx="48">
                  <c:v>1.52358615398407</c:v>
                </c:pt>
                <c:pt idx="49">
                  <c:v>1.5102972984314</c:v>
                </c:pt>
                <c:pt idx="50">
                  <c:v>1.4911572933196999</c:v>
                </c:pt>
                <c:pt idx="51">
                  <c:v>1.4781864881515501</c:v>
                </c:pt>
                <c:pt idx="52">
                  <c:v>1.4598032236099201</c:v>
                </c:pt>
                <c:pt idx="53">
                  <c:v>1.44683933258057</c:v>
                </c:pt>
                <c:pt idx="54">
                  <c:v>1.42689597606659</c:v>
                </c:pt>
                <c:pt idx="55">
                  <c:v>1.4119282960891699</c:v>
                </c:pt>
                <c:pt idx="56">
                  <c:v>1.38245666027069</c:v>
                </c:pt>
                <c:pt idx="57">
                  <c:v>1.3580634593963601</c:v>
                </c:pt>
                <c:pt idx="58">
                  <c:v>1.3179081678390501</c:v>
                </c:pt>
                <c:pt idx="59">
                  <c:v>1.29291999340057</c:v>
                </c:pt>
                <c:pt idx="60">
                  <c:v>1.26204526424408</c:v>
                </c:pt>
                <c:pt idx="61">
                  <c:v>1.2478053569793699</c:v>
                </c:pt>
                <c:pt idx="62">
                  <c:v>1.2344270944595299</c:v>
                </c:pt>
                <c:pt idx="63">
                  <c:v>1.22776639461517</c:v>
                </c:pt>
                <c:pt idx="64">
                  <c:v>1.22129213809967</c:v>
                </c:pt>
                <c:pt idx="65">
                  <c:v>1.21812319755554</c:v>
                </c:pt>
                <c:pt idx="66">
                  <c:v>1.21239638328552</c:v>
                </c:pt>
                <c:pt idx="67">
                  <c:v>1.2072435617446899</c:v>
                </c:pt>
                <c:pt idx="68">
                  <c:v>1.1966515779495199</c:v>
                </c:pt>
                <c:pt idx="69">
                  <c:v>1.18966519832611</c:v>
                </c:pt>
                <c:pt idx="70">
                  <c:v>1.18264985084534</c:v>
                </c:pt>
                <c:pt idx="71">
                  <c:v>1.1820040941238401</c:v>
                </c:pt>
                <c:pt idx="72">
                  <c:v>1.1872376203537001</c:v>
                </c:pt>
                <c:pt idx="73">
                  <c:v>1.1934006214141799</c:v>
                </c:pt>
                <c:pt idx="74">
                  <c:v>1.2022054195404099</c:v>
                </c:pt>
                <c:pt idx="75">
                  <c:v>1.20622098445892</c:v>
                </c:pt>
                <c:pt idx="76">
                  <c:v>1.2031120061874401</c:v>
                </c:pt>
                <c:pt idx="77">
                  <c:v>1.1963908672332799</c:v>
                </c:pt>
                <c:pt idx="78">
                  <c:v>1.18070256710053</c:v>
                </c:pt>
                <c:pt idx="79">
                  <c:v>1.16930079460144</c:v>
                </c:pt>
                <c:pt idx="80">
                  <c:v>1.1546832323074301</c:v>
                </c:pt>
                <c:pt idx="81">
                  <c:v>1.1446937322616599</c:v>
                </c:pt>
                <c:pt idx="82">
                  <c:v>1.1284158229827901</c:v>
                </c:pt>
                <c:pt idx="83">
                  <c:v>1.1141175031662001</c:v>
                </c:pt>
                <c:pt idx="84">
                  <c:v>1.0889527797698999</c:v>
                </c:pt>
                <c:pt idx="85">
                  <c:v>1.07154893875122</c:v>
                </c:pt>
                <c:pt idx="86">
                  <c:v>1.04661905765533</c:v>
                </c:pt>
                <c:pt idx="87">
                  <c:v>1.0308042764663701</c:v>
                </c:pt>
                <c:pt idx="88">
                  <c:v>1.00730681419373</c:v>
                </c:pt>
                <c:pt idx="89">
                  <c:v>0.98994517326355003</c:v>
                </c:pt>
                <c:pt idx="90">
                  <c:v>0.962968289852142</c:v>
                </c:pt>
                <c:pt idx="91">
                  <c:v>0.94473648071289096</c:v>
                </c:pt>
                <c:pt idx="92">
                  <c:v>0.91645365953445401</c:v>
                </c:pt>
                <c:pt idx="93">
                  <c:v>0.896340131759644</c:v>
                </c:pt>
                <c:pt idx="94">
                  <c:v>0.86523956060409501</c:v>
                </c:pt>
                <c:pt idx="95">
                  <c:v>0.84293901920318604</c:v>
                </c:pt>
                <c:pt idx="96">
                  <c:v>0.807359278202057</c:v>
                </c:pt>
                <c:pt idx="97">
                  <c:v>0.78444713354110696</c:v>
                </c:pt>
                <c:pt idx="98">
                  <c:v>0.75553995370864901</c:v>
                </c:pt>
                <c:pt idx="99">
                  <c:v>0.73996818065643299</c:v>
                </c:pt>
                <c:pt idx="100">
                  <c:v>0.72278356552124001</c:v>
                </c:pt>
                <c:pt idx="101">
                  <c:v>0.71431815624237105</c:v>
                </c:pt>
                <c:pt idx="102">
                  <c:v>0.70219683647155795</c:v>
                </c:pt>
                <c:pt idx="103">
                  <c:v>0.69437909126281705</c:v>
                </c:pt>
                <c:pt idx="104">
                  <c:v>0.686315298080444</c:v>
                </c:pt>
                <c:pt idx="105">
                  <c:v>0.68340152502059903</c:v>
                </c:pt>
                <c:pt idx="106">
                  <c:v>0.682875216007233</c:v>
                </c:pt>
                <c:pt idx="107">
                  <c:v>0.68588405847549405</c:v>
                </c:pt>
                <c:pt idx="108">
                  <c:v>0.69346368312835704</c:v>
                </c:pt>
                <c:pt idx="109">
                  <c:v>0.69802892208099399</c:v>
                </c:pt>
                <c:pt idx="110">
                  <c:v>0.70490038394928001</c:v>
                </c:pt>
                <c:pt idx="111">
                  <c:v>0.70965892076492298</c:v>
                </c:pt>
                <c:pt idx="112">
                  <c:v>0.71953696012497004</c:v>
                </c:pt>
                <c:pt idx="113">
                  <c:v>0.72535181045532204</c:v>
                </c:pt>
                <c:pt idx="114">
                  <c:v>0.73252010345458995</c:v>
                </c:pt>
                <c:pt idx="115">
                  <c:v>0.73647695779800404</c:v>
                </c:pt>
                <c:pt idx="116">
                  <c:v>0.74285042285919201</c:v>
                </c:pt>
                <c:pt idx="117">
                  <c:v>0.74791216850280795</c:v>
                </c:pt>
                <c:pt idx="118">
                  <c:v>0.75749665498733498</c:v>
                </c:pt>
                <c:pt idx="119">
                  <c:v>0.76343023777008101</c:v>
                </c:pt>
                <c:pt idx="120">
                  <c:v>0.77043098211288497</c:v>
                </c:pt>
                <c:pt idx="121">
                  <c:v>0.77430325746536199</c:v>
                </c:pt>
                <c:pt idx="122">
                  <c:v>0.77815324068069502</c:v>
                </c:pt>
                <c:pt idx="123">
                  <c:v>0.78115874528884899</c:v>
                </c:pt>
                <c:pt idx="124">
                  <c:v>0.78632509708404497</c:v>
                </c:pt>
                <c:pt idx="125">
                  <c:v>0.78986287117004395</c:v>
                </c:pt>
                <c:pt idx="126">
                  <c:v>0.79227113723754905</c:v>
                </c:pt>
                <c:pt idx="127">
                  <c:v>0.79032647609710704</c:v>
                </c:pt>
                <c:pt idx="128">
                  <c:v>0.78611201047897294</c:v>
                </c:pt>
                <c:pt idx="129">
                  <c:v>0.78427219390869096</c:v>
                </c:pt>
                <c:pt idx="130">
                  <c:v>0.787980616092682</c:v>
                </c:pt>
                <c:pt idx="131">
                  <c:v>0.79362505674362205</c:v>
                </c:pt>
                <c:pt idx="132">
                  <c:v>0.80856657028198198</c:v>
                </c:pt>
                <c:pt idx="133">
                  <c:v>0.82339894771575906</c:v>
                </c:pt>
                <c:pt idx="134">
                  <c:v>0.84996235370635997</c:v>
                </c:pt>
                <c:pt idx="135">
                  <c:v>0.86634057760238703</c:v>
                </c:pt>
                <c:pt idx="136">
                  <c:v>0.88473254442214999</c:v>
                </c:pt>
                <c:pt idx="137">
                  <c:v>0.89152181148529097</c:v>
                </c:pt>
                <c:pt idx="138">
                  <c:v>0.89197087287902799</c:v>
                </c:pt>
                <c:pt idx="139">
                  <c:v>0.889418244361877</c:v>
                </c:pt>
                <c:pt idx="140">
                  <c:v>0.88792812824249301</c:v>
                </c:pt>
                <c:pt idx="141">
                  <c:v>0.89002609252929699</c:v>
                </c:pt>
                <c:pt idx="142">
                  <c:v>0.89463782310485795</c:v>
                </c:pt>
                <c:pt idx="143">
                  <c:v>0.89746391773223899</c:v>
                </c:pt>
                <c:pt idx="144">
                  <c:v>0.89380776882171598</c:v>
                </c:pt>
                <c:pt idx="145">
                  <c:v>0.88569438457489003</c:v>
                </c:pt>
                <c:pt idx="146">
                  <c:v>0.86703664064407404</c:v>
                </c:pt>
                <c:pt idx="147">
                  <c:v>0.85198205709457397</c:v>
                </c:pt>
                <c:pt idx="148">
                  <c:v>0.82861554622650102</c:v>
                </c:pt>
                <c:pt idx="149">
                  <c:v>0.812616407871246</c:v>
                </c:pt>
                <c:pt idx="150">
                  <c:v>0.79019528627395597</c:v>
                </c:pt>
                <c:pt idx="151">
                  <c:v>0.77708792686462402</c:v>
                </c:pt>
                <c:pt idx="152">
                  <c:v>0.75514900684356701</c:v>
                </c:pt>
                <c:pt idx="153">
                  <c:v>0.73779284954071001</c:v>
                </c:pt>
                <c:pt idx="154">
                  <c:v>0.70781272649765004</c:v>
                </c:pt>
                <c:pt idx="155">
                  <c:v>0.688121497631073</c:v>
                </c:pt>
                <c:pt idx="156">
                  <c:v>0.66351318359375</c:v>
                </c:pt>
                <c:pt idx="157">
                  <c:v>0.65235638618469205</c:v>
                </c:pt>
                <c:pt idx="158">
                  <c:v>0.64416188001632702</c:v>
                </c:pt>
                <c:pt idx="159">
                  <c:v>0.64313590526580799</c:v>
                </c:pt>
                <c:pt idx="160">
                  <c:v>0.64499366283416804</c:v>
                </c:pt>
                <c:pt idx="161">
                  <c:v>0.64624750614166304</c:v>
                </c:pt>
                <c:pt idx="162">
                  <c:v>0.64786279201507602</c:v>
                </c:pt>
                <c:pt idx="163">
                  <c:v>0.64802533388137795</c:v>
                </c:pt>
                <c:pt idx="164">
                  <c:v>0.65369552373886097</c:v>
                </c:pt>
                <c:pt idx="165">
                  <c:v>0.661879181861877</c:v>
                </c:pt>
                <c:pt idx="166">
                  <c:v>0.68010467290878296</c:v>
                </c:pt>
                <c:pt idx="167">
                  <c:v>0.69588601589202903</c:v>
                </c:pt>
                <c:pt idx="168">
                  <c:v>0.71942365169525102</c:v>
                </c:pt>
                <c:pt idx="169">
                  <c:v>0.73472785949706998</c:v>
                </c:pt>
                <c:pt idx="170">
                  <c:v>0.753911733627319</c:v>
                </c:pt>
                <c:pt idx="171">
                  <c:v>0.76506602764129605</c:v>
                </c:pt>
                <c:pt idx="172">
                  <c:v>0.77729290723800704</c:v>
                </c:pt>
                <c:pt idx="173">
                  <c:v>0.779474496841431</c:v>
                </c:pt>
                <c:pt idx="174">
                  <c:v>0.776655614376068</c:v>
                </c:pt>
                <c:pt idx="175">
                  <c:v>0.76997196674346902</c:v>
                </c:pt>
                <c:pt idx="176">
                  <c:v>0.75089794397354104</c:v>
                </c:pt>
                <c:pt idx="177">
                  <c:v>0.73580759763717696</c:v>
                </c:pt>
                <c:pt idx="178">
                  <c:v>0.71098953485488903</c:v>
                </c:pt>
                <c:pt idx="179">
                  <c:v>0.69495308399200395</c:v>
                </c:pt>
                <c:pt idx="180">
                  <c:v>0.67147648334503196</c:v>
                </c:pt>
                <c:pt idx="181">
                  <c:v>0.65625882148742698</c:v>
                </c:pt>
                <c:pt idx="182">
                  <c:v>0.63072711229324296</c:v>
                </c:pt>
                <c:pt idx="183">
                  <c:v>0.60962235927581798</c:v>
                </c:pt>
                <c:pt idx="184">
                  <c:v>0.575264751911163</c:v>
                </c:pt>
                <c:pt idx="185">
                  <c:v>0.55197465419769298</c:v>
                </c:pt>
                <c:pt idx="186">
                  <c:v>0.52227360010147095</c:v>
                </c:pt>
                <c:pt idx="187">
                  <c:v>0.506414234638214</c:v>
                </c:pt>
                <c:pt idx="188">
                  <c:v>0.48731064796447798</c:v>
                </c:pt>
                <c:pt idx="189">
                  <c:v>0.47778594493866</c:v>
                </c:pt>
                <c:pt idx="190">
                  <c:v>0.46670719981193498</c:v>
                </c:pt>
                <c:pt idx="191">
                  <c:v>0.46149092912674</c:v>
                </c:pt>
                <c:pt idx="192">
                  <c:v>0.45704719424247697</c:v>
                </c:pt>
                <c:pt idx="193">
                  <c:v>0.45624154806137102</c:v>
                </c:pt>
                <c:pt idx="194">
                  <c:v>0.459020495414734</c:v>
                </c:pt>
                <c:pt idx="195">
                  <c:v>0.46261379122734098</c:v>
                </c:pt>
                <c:pt idx="196">
                  <c:v>0.469093978404999</c:v>
                </c:pt>
                <c:pt idx="197">
                  <c:v>0.47317549586296098</c:v>
                </c:pt>
                <c:pt idx="198">
                  <c:v>0.47806143760681102</c:v>
                </c:pt>
                <c:pt idx="199">
                  <c:v>0.481406450271606</c:v>
                </c:pt>
                <c:pt idx="200">
                  <c:v>0.48858010768890398</c:v>
                </c:pt>
                <c:pt idx="201">
                  <c:v>0.49600625038147</c:v>
                </c:pt>
                <c:pt idx="202">
                  <c:v>0.51678115129470803</c:v>
                </c:pt>
                <c:pt idx="203">
                  <c:v>0.53845727443695102</c:v>
                </c:pt>
                <c:pt idx="204">
                  <c:v>0.58175832033157404</c:v>
                </c:pt>
                <c:pt idx="205">
                  <c:v>0.61640077829360995</c:v>
                </c:pt>
                <c:pt idx="206">
                  <c:v>0.67318427562713601</c:v>
                </c:pt>
                <c:pt idx="207">
                  <c:v>0.71415221691131603</c:v>
                </c:pt>
                <c:pt idx="208">
                  <c:v>0.78594791889190696</c:v>
                </c:pt>
                <c:pt idx="209">
                  <c:v>0.84204286336898804</c:v>
                </c:pt>
                <c:pt idx="210">
                  <c:v>0.93576478958129905</c:v>
                </c:pt>
                <c:pt idx="211">
                  <c:v>1.00801157951355</c:v>
                </c:pt>
                <c:pt idx="212">
                  <c:v>1.1262950897216799</c:v>
                </c:pt>
                <c:pt idx="213">
                  <c:v>1.2137933969497701</c:v>
                </c:pt>
                <c:pt idx="214">
                  <c:v>1.35980701446533</c:v>
                </c:pt>
                <c:pt idx="215">
                  <c:v>1.4670445919036901</c:v>
                </c:pt>
                <c:pt idx="216">
                  <c:v>1.64533150196075</c:v>
                </c:pt>
                <c:pt idx="217">
                  <c:v>1.77597963809967</c:v>
                </c:pt>
                <c:pt idx="218">
                  <c:v>1.9927221536636399</c:v>
                </c:pt>
                <c:pt idx="219">
                  <c:v>2.1518757343292201</c:v>
                </c:pt>
                <c:pt idx="220">
                  <c:v>2.4111466407775901</c:v>
                </c:pt>
                <c:pt idx="221">
                  <c:v>2.6021876335143999</c:v>
                </c:pt>
                <c:pt idx="222">
                  <c:v>2.91313576698303</c:v>
                </c:pt>
                <c:pt idx="223">
                  <c:v>3.1407434940338099</c:v>
                </c:pt>
                <c:pt idx="224">
                  <c:v>3.5154802799224898</c:v>
                </c:pt>
                <c:pt idx="225">
                  <c:v>3.7865140438079798</c:v>
                </c:pt>
                <c:pt idx="226">
                  <c:v>4.2343263626098597</c:v>
                </c:pt>
                <c:pt idx="227">
                  <c:v>4.5588693618774396</c:v>
                </c:pt>
                <c:pt idx="228">
                  <c:v>5.0919909477233896</c:v>
                </c:pt>
                <c:pt idx="229">
                  <c:v>5.4797701835632298</c:v>
                </c:pt>
                <c:pt idx="230">
                  <c:v>6.1141786575317401</c:v>
                </c:pt>
                <c:pt idx="231">
                  <c:v>6.5758371353149396</c:v>
                </c:pt>
                <c:pt idx="232">
                  <c:v>7.3308444023132298</c:v>
                </c:pt>
                <c:pt idx="233">
                  <c:v>7.8816981315612802</c:v>
                </c:pt>
                <c:pt idx="234">
                  <c:v>8.7828683853149396</c:v>
                </c:pt>
                <c:pt idx="235">
                  <c:v>9.4405012130737305</c:v>
                </c:pt>
                <c:pt idx="236">
                  <c:v>10.5147790908813</c:v>
                </c:pt>
                <c:pt idx="237">
                  <c:v>11.2990884780884</c:v>
                </c:pt>
                <c:pt idx="238">
                  <c:v>12.576979637146</c:v>
                </c:pt>
                <c:pt idx="239">
                  <c:v>13.5113620758057</c:v>
                </c:pt>
                <c:pt idx="240">
                  <c:v>15.038038253784199</c:v>
                </c:pt>
                <c:pt idx="241">
                  <c:v>16.143203735351602</c:v>
                </c:pt>
                <c:pt idx="242">
                  <c:v>17.9543266296387</c:v>
                </c:pt>
                <c:pt idx="243">
                  <c:v>19.281852722168001</c:v>
                </c:pt>
                <c:pt idx="244">
                  <c:v>21.4720783233643</c:v>
                </c:pt>
                <c:pt idx="245">
                  <c:v>23.055089950561499</c:v>
                </c:pt>
                <c:pt idx="246">
                  <c:v>25.653047561645501</c:v>
                </c:pt>
                <c:pt idx="247">
                  <c:v>27.634403228759801</c:v>
                </c:pt>
                <c:pt idx="248">
                  <c:v>31.0261554718018</c:v>
                </c:pt>
                <c:pt idx="249">
                  <c:v>33.577011108398402</c:v>
                </c:pt>
                <c:pt idx="250">
                  <c:v>37.915485382080099</c:v>
                </c:pt>
                <c:pt idx="251">
                  <c:v>41.0444946289063</c:v>
                </c:pt>
                <c:pt idx="252">
                  <c:v>46.1937255859375</c:v>
                </c:pt>
                <c:pt idx="253">
                  <c:v>49.577106475830099</c:v>
                </c:pt>
                <c:pt idx="254">
                  <c:v>54.214656829833999</c:v>
                </c:pt>
                <c:pt idx="255">
                  <c:v>57.102836608886697</c:v>
                </c:pt>
                <c:pt idx="256">
                  <c:v>60.607170104980497</c:v>
                </c:pt>
                <c:pt idx="257">
                  <c:v>62.323837280273402</c:v>
                </c:pt>
                <c:pt idx="258">
                  <c:v>64.308418273925795</c:v>
                </c:pt>
                <c:pt idx="259">
                  <c:v>65.489212036132798</c:v>
                </c:pt>
                <c:pt idx="260">
                  <c:v>67.260421752929702</c:v>
                </c:pt>
                <c:pt idx="261">
                  <c:v>68.401542663574205</c:v>
                </c:pt>
                <c:pt idx="262">
                  <c:v>69.810905456542997</c:v>
                </c:pt>
                <c:pt idx="263">
                  <c:v>70.540458679199205</c:v>
                </c:pt>
                <c:pt idx="264">
                  <c:v>71.341087341308594</c:v>
                </c:pt>
                <c:pt idx="265">
                  <c:v>71.718284606933594</c:v>
                </c:pt>
                <c:pt idx="266">
                  <c:v>72.043029785156307</c:v>
                </c:pt>
                <c:pt idx="267">
                  <c:v>72.188468933105497</c:v>
                </c:pt>
                <c:pt idx="268">
                  <c:v>72.268714904785199</c:v>
                </c:pt>
                <c:pt idx="269">
                  <c:v>72.179046630859403</c:v>
                </c:pt>
                <c:pt idx="270">
                  <c:v>71.782035827636705</c:v>
                </c:pt>
                <c:pt idx="271">
                  <c:v>71.358650207519503</c:v>
                </c:pt>
                <c:pt idx="272">
                  <c:v>70.503181457519503</c:v>
                </c:pt>
                <c:pt idx="273">
                  <c:v>69.809356689453097</c:v>
                </c:pt>
                <c:pt idx="274">
                  <c:v>68.609428405761705</c:v>
                </c:pt>
                <c:pt idx="275">
                  <c:v>67.707069396972699</c:v>
                </c:pt>
                <c:pt idx="276">
                  <c:v>66.228736877441406</c:v>
                </c:pt>
                <c:pt idx="277">
                  <c:v>65.171569824218807</c:v>
                </c:pt>
                <c:pt idx="278">
                  <c:v>63.493938446044901</c:v>
                </c:pt>
                <c:pt idx="279">
                  <c:v>62.299690246582003</c:v>
                </c:pt>
                <c:pt idx="280">
                  <c:v>60.377956390380902</c:v>
                </c:pt>
                <c:pt idx="281">
                  <c:v>58.988128662109403</c:v>
                </c:pt>
                <c:pt idx="282">
                  <c:v>56.723644256591797</c:v>
                </c:pt>
                <c:pt idx="283">
                  <c:v>55.064571380615199</c:v>
                </c:pt>
                <c:pt idx="284">
                  <c:v>54.1854438781738</c:v>
                </c:pt>
                <c:pt idx="285">
                  <c:v>54.889671325683601</c:v>
                </c:pt>
                <c:pt idx="286">
                  <c:v>54.064998626708999</c:v>
                </c:pt>
                <c:pt idx="287">
                  <c:v>54.219661712646499</c:v>
                </c:pt>
                <c:pt idx="288">
                  <c:v>54.023136138916001</c:v>
                </c:pt>
                <c:pt idx="289">
                  <c:v>54.127128601074197</c:v>
                </c:pt>
                <c:pt idx="290">
                  <c:v>54.115055084228501</c:v>
                </c:pt>
                <c:pt idx="291">
                  <c:v>54.184173583984403</c:v>
                </c:pt>
                <c:pt idx="292">
                  <c:v>54.246578216552699</c:v>
                </c:pt>
                <c:pt idx="293">
                  <c:v>54.280727386474602</c:v>
                </c:pt>
                <c:pt idx="294">
                  <c:v>54.288707733154297</c:v>
                </c:pt>
                <c:pt idx="295">
                  <c:v>54.279895782470703</c:v>
                </c:pt>
                <c:pt idx="296">
                  <c:v>54.262847900390597</c:v>
                </c:pt>
                <c:pt idx="297">
                  <c:v>54.257907867431598</c:v>
                </c:pt>
                <c:pt idx="298">
                  <c:v>54.265762329101598</c:v>
                </c:pt>
                <c:pt idx="299">
                  <c:v>54.2772827148437</c:v>
                </c:pt>
                <c:pt idx="300">
                  <c:v>54.288288116455099</c:v>
                </c:pt>
                <c:pt idx="301">
                  <c:v>54.287162780761697</c:v>
                </c:pt>
                <c:pt idx="302">
                  <c:v>54.27392578125</c:v>
                </c:pt>
                <c:pt idx="303">
                  <c:v>54.261547088622997</c:v>
                </c:pt>
                <c:pt idx="304">
                  <c:v>54.251590728759801</c:v>
                </c:pt>
                <c:pt idx="305">
                  <c:v>54.254737854003899</c:v>
                </c:pt>
                <c:pt idx="306">
                  <c:v>54.269599914550803</c:v>
                </c:pt>
                <c:pt idx="307">
                  <c:v>54.282058715820298</c:v>
                </c:pt>
                <c:pt idx="308">
                  <c:v>54.292507171630902</c:v>
                </c:pt>
                <c:pt idx="309">
                  <c:v>54.292293548583999</c:v>
                </c:pt>
                <c:pt idx="310">
                  <c:v>54.282135009765597</c:v>
                </c:pt>
                <c:pt idx="311">
                  <c:v>54.272304534912102</c:v>
                </c:pt>
                <c:pt idx="312">
                  <c:v>54.262489318847699</c:v>
                </c:pt>
                <c:pt idx="313">
                  <c:v>54.261508941650398</c:v>
                </c:pt>
                <c:pt idx="314">
                  <c:v>54.267200469970703</c:v>
                </c:pt>
                <c:pt idx="315">
                  <c:v>54.272735595703097</c:v>
                </c:pt>
                <c:pt idx="316">
                  <c:v>54.279964447021499</c:v>
                </c:pt>
                <c:pt idx="317">
                  <c:v>54.280242919921903</c:v>
                </c:pt>
                <c:pt idx="318">
                  <c:v>54.277442932128899</c:v>
                </c:pt>
                <c:pt idx="319">
                  <c:v>54.273902893066399</c:v>
                </c:pt>
                <c:pt idx="320">
                  <c:v>54.270030975341797</c:v>
                </c:pt>
                <c:pt idx="321">
                  <c:v>54.268760681152301</c:v>
                </c:pt>
                <c:pt idx="322">
                  <c:v>54.269603729248097</c:v>
                </c:pt>
                <c:pt idx="323">
                  <c:v>54.2698974609375</c:v>
                </c:pt>
                <c:pt idx="324">
                  <c:v>54.271694183349602</c:v>
                </c:pt>
                <c:pt idx="325">
                  <c:v>54.2725219726563</c:v>
                </c:pt>
                <c:pt idx="326">
                  <c:v>54.275058746337898</c:v>
                </c:pt>
                <c:pt idx="327">
                  <c:v>54.275726318359403</c:v>
                </c:pt>
                <c:pt idx="328">
                  <c:v>54.2744140625</c:v>
                </c:pt>
                <c:pt idx="329">
                  <c:v>54.272438049316399</c:v>
                </c:pt>
                <c:pt idx="330">
                  <c:v>54.269275665283203</c:v>
                </c:pt>
                <c:pt idx="331">
                  <c:v>54.267532348632798</c:v>
                </c:pt>
                <c:pt idx="332">
                  <c:v>54.267105102539098</c:v>
                </c:pt>
                <c:pt idx="333">
                  <c:v>54.267940521240199</c:v>
                </c:pt>
                <c:pt idx="334">
                  <c:v>54.269851684570298</c:v>
                </c:pt>
                <c:pt idx="335">
                  <c:v>54.270790100097699</c:v>
                </c:pt>
                <c:pt idx="336">
                  <c:v>54.270721435546903</c:v>
                </c:pt>
                <c:pt idx="337">
                  <c:v>54.2700805664063</c:v>
                </c:pt>
                <c:pt idx="338">
                  <c:v>54.267864227294901</c:v>
                </c:pt>
                <c:pt idx="339">
                  <c:v>54.266086578369098</c:v>
                </c:pt>
                <c:pt idx="340">
                  <c:v>54.264919281005902</c:v>
                </c:pt>
                <c:pt idx="341">
                  <c:v>54.265354156494098</c:v>
                </c:pt>
                <c:pt idx="342">
                  <c:v>54.2666625976563</c:v>
                </c:pt>
                <c:pt idx="343">
                  <c:v>54.267856597900398</c:v>
                </c:pt>
                <c:pt idx="344">
                  <c:v>54.269676208496101</c:v>
                </c:pt>
                <c:pt idx="345">
                  <c:v>54.269298553466797</c:v>
                </c:pt>
                <c:pt idx="346">
                  <c:v>54.268180847167997</c:v>
                </c:pt>
                <c:pt idx="347">
                  <c:v>54.266883850097699</c:v>
                </c:pt>
                <c:pt idx="348">
                  <c:v>54.264656066894503</c:v>
                </c:pt>
                <c:pt idx="349">
                  <c:v>54.263782501220703</c:v>
                </c:pt>
                <c:pt idx="350">
                  <c:v>54.264095306396499</c:v>
                </c:pt>
                <c:pt idx="351">
                  <c:v>54.264102935791001</c:v>
                </c:pt>
                <c:pt idx="352">
                  <c:v>54.2653999328613</c:v>
                </c:pt>
                <c:pt idx="353">
                  <c:v>54.2662162780762</c:v>
                </c:pt>
                <c:pt idx="354">
                  <c:v>54.267414093017599</c:v>
                </c:pt>
                <c:pt idx="355">
                  <c:v>54.266918182372997</c:v>
                </c:pt>
                <c:pt idx="356">
                  <c:v>54.266323089599602</c:v>
                </c:pt>
                <c:pt idx="357">
                  <c:v>54.265705108642599</c:v>
                </c:pt>
                <c:pt idx="358">
                  <c:v>54.265457153320298</c:v>
                </c:pt>
                <c:pt idx="359">
                  <c:v>54.265159606933601</c:v>
                </c:pt>
                <c:pt idx="360">
                  <c:v>54.265064239502003</c:v>
                </c:pt>
                <c:pt idx="361">
                  <c:v>54.265445709228501</c:v>
                </c:pt>
                <c:pt idx="362">
                  <c:v>54.266773223877003</c:v>
                </c:pt>
                <c:pt idx="363">
                  <c:v>54.267978668212898</c:v>
                </c:pt>
                <c:pt idx="364">
                  <c:v>54.267356872558601</c:v>
                </c:pt>
                <c:pt idx="365">
                  <c:v>54.267005920410199</c:v>
                </c:pt>
                <c:pt idx="366">
                  <c:v>54.266536712646499</c:v>
                </c:pt>
                <c:pt idx="367">
                  <c:v>54.2665824890137</c:v>
                </c:pt>
                <c:pt idx="368">
                  <c:v>54.266120910644503</c:v>
                </c:pt>
                <c:pt idx="369">
                  <c:v>54.265724182128899</c:v>
                </c:pt>
                <c:pt idx="370">
                  <c:v>54.264949798583999</c:v>
                </c:pt>
                <c:pt idx="371">
                  <c:v>54.264606475830099</c:v>
                </c:pt>
                <c:pt idx="372">
                  <c:v>54.264759063720703</c:v>
                </c:pt>
                <c:pt idx="373">
                  <c:v>54.264999389648402</c:v>
                </c:pt>
                <c:pt idx="374">
                  <c:v>54.2649116516113</c:v>
                </c:pt>
                <c:pt idx="375">
                  <c:v>54.264430999755902</c:v>
                </c:pt>
                <c:pt idx="376">
                  <c:v>54.263431549072301</c:v>
                </c:pt>
                <c:pt idx="377">
                  <c:v>54.262699127197301</c:v>
                </c:pt>
                <c:pt idx="378">
                  <c:v>54.262935638427699</c:v>
                </c:pt>
                <c:pt idx="379">
                  <c:v>54.263221740722699</c:v>
                </c:pt>
                <c:pt idx="380">
                  <c:v>54.262363433837898</c:v>
                </c:pt>
                <c:pt idx="381">
                  <c:v>54.262153625488303</c:v>
                </c:pt>
                <c:pt idx="382">
                  <c:v>54.261764526367202</c:v>
                </c:pt>
                <c:pt idx="383">
                  <c:v>54.261974334716797</c:v>
                </c:pt>
                <c:pt idx="384">
                  <c:v>54.261798858642599</c:v>
                </c:pt>
                <c:pt idx="385">
                  <c:v>54.261676788330099</c:v>
                </c:pt>
                <c:pt idx="386">
                  <c:v>54.261844635009801</c:v>
                </c:pt>
                <c:pt idx="387">
                  <c:v>54.261997222900398</c:v>
                </c:pt>
                <c:pt idx="388">
                  <c:v>54.261260986328097</c:v>
                </c:pt>
                <c:pt idx="389">
                  <c:v>54.2615356445313</c:v>
                </c:pt>
                <c:pt idx="390">
                  <c:v>54.260818481445298</c:v>
                </c:pt>
                <c:pt idx="391">
                  <c:v>54.260120391845703</c:v>
                </c:pt>
                <c:pt idx="392">
                  <c:v>54.259983062744098</c:v>
                </c:pt>
                <c:pt idx="393">
                  <c:v>54.259765625</c:v>
                </c:pt>
                <c:pt idx="394">
                  <c:v>54.258487701416001</c:v>
                </c:pt>
                <c:pt idx="395">
                  <c:v>54.258098602294901</c:v>
                </c:pt>
                <c:pt idx="396">
                  <c:v>54.257175445556598</c:v>
                </c:pt>
                <c:pt idx="397">
                  <c:v>54.255661010742202</c:v>
                </c:pt>
                <c:pt idx="398">
                  <c:v>54.2559814453125</c:v>
                </c:pt>
                <c:pt idx="399">
                  <c:v>54.256534576416001</c:v>
                </c:pt>
                <c:pt idx="400">
                  <c:v>54.256671905517599</c:v>
                </c:pt>
                <c:pt idx="401">
                  <c:v>54.256282806396499</c:v>
                </c:pt>
                <c:pt idx="402">
                  <c:v>54.255748748779297</c:v>
                </c:pt>
                <c:pt idx="403">
                  <c:v>54.255844116210902</c:v>
                </c:pt>
                <c:pt idx="404">
                  <c:v>54.2564086914063</c:v>
                </c:pt>
                <c:pt idx="405">
                  <c:v>54.256874084472699</c:v>
                </c:pt>
                <c:pt idx="406">
                  <c:v>54.256427764892599</c:v>
                </c:pt>
                <c:pt idx="407">
                  <c:v>54.2560844421387</c:v>
                </c:pt>
                <c:pt idx="408">
                  <c:v>54.255161285400398</c:v>
                </c:pt>
                <c:pt idx="409">
                  <c:v>54.254562377929702</c:v>
                </c:pt>
                <c:pt idx="410">
                  <c:v>54.2547798156738</c:v>
                </c:pt>
                <c:pt idx="411">
                  <c:v>54.255233764648402</c:v>
                </c:pt>
                <c:pt idx="412">
                  <c:v>54.255577087402301</c:v>
                </c:pt>
                <c:pt idx="413">
                  <c:v>54.2557563781738</c:v>
                </c:pt>
                <c:pt idx="414">
                  <c:v>54.254970550537102</c:v>
                </c:pt>
                <c:pt idx="415">
                  <c:v>54.254638671875</c:v>
                </c:pt>
                <c:pt idx="416">
                  <c:v>54.253711700439503</c:v>
                </c:pt>
                <c:pt idx="417">
                  <c:v>54.253631591796903</c:v>
                </c:pt>
                <c:pt idx="418">
                  <c:v>54.253459930419901</c:v>
                </c:pt>
                <c:pt idx="419">
                  <c:v>54.253650665283203</c:v>
                </c:pt>
                <c:pt idx="420">
                  <c:v>54.253597259521499</c:v>
                </c:pt>
                <c:pt idx="421">
                  <c:v>54.253997802734403</c:v>
                </c:pt>
                <c:pt idx="422">
                  <c:v>54.254177093505902</c:v>
                </c:pt>
                <c:pt idx="423">
                  <c:v>54.254714965820298</c:v>
                </c:pt>
                <c:pt idx="424">
                  <c:v>54.2554321289063</c:v>
                </c:pt>
                <c:pt idx="425">
                  <c:v>54.2552680969238</c:v>
                </c:pt>
                <c:pt idx="426">
                  <c:v>54.254669189453097</c:v>
                </c:pt>
                <c:pt idx="427">
                  <c:v>54.254116058349602</c:v>
                </c:pt>
                <c:pt idx="428">
                  <c:v>54.254264831542997</c:v>
                </c:pt>
                <c:pt idx="429">
                  <c:v>54.254596710205099</c:v>
                </c:pt>
                <c:pt idx="430">
                  <c:v>54.254505157470703</c:v>
                </c:pt>
                <c:pt idx="431">
                  <c:v>54.254493713378899</c:v>
                </c:pt>
                <c:pt idx="432">
                  <c:v>54.254634857177699</c:v>
                </c:pt>
                <c:pt idx="433">
                  <c:v>54.255374908447301</c:v>
                </c:pt>
                <c:pt idx="434">
                  <c:v>54.255367279052699</c:v>
                </c:pt>
                <c:pt idx="435">
                  <c:v>54.254955291748097</c:v>
                </c:pt>
                <c:pt idx="436">
                  <c:v>54.253898620605497</c:v>
                </c:pt>
                <c:pt idx="437">
                  <c:v>54.253330230712898</c:v>
                </c:pt>
                <c:pt idx="438">
                  <c:v>54.253391265869098</c:v>
                </c:pt>
                <c:pt idx="439">
                  <c:v>54.253372192382798</c:v>
                </c:pt>
                <c:pt idx="440">
                  <c:v>54.252208709716797</c:v>
                </c:pt>
                <c:pt idx="441">
                  <c:v>54.251857757568402</c:v>
                </c:pt>
                <c:pt idx="442">
                  <c:v>54.251571655273402</c:v>
                </c:pt>
                <c:pt idx="443">
                  <c:v>54.251518249511697</c:v>
                </c:pt>
                <c:pt idx="444">
                  <c:v>54.243415832519503</c:v>
                </c:pt>
                <c:pt idx="445">
                  <c:v>54.266448974609403</c:v>
                </c:pt>
                <c:pt idx="446">
                  <c:v>54.275375366210902</c:v>
                </c:pt>
                <c:pt idx="447">
                  <c:v>54.277523040771499</c:v>
                </c:pt>
                <c:pt idx="448">
                  <c:v>54.273277282714801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8C-4F61-9ECA-A0B21D6E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433888"/>
        <c:axId val="251434872"/>
      </c:scatterChart>
      <c:valAx>
        <c:axId val="251434872"/>
        <c:scaling>
          <c:orientation val="minMax"/>
          <c:max val="80"/>
          <c:min val="0"/>
        </c:scaling>
        <c:delete val="0"/>
        <c:axPos val="l"/>
        <c:title>
          <c:tx>
            <c:rich>
              <a:bodyPr/>
              <a:lstStyle/>
              <a:p>
                <a:pPr algn="ctr">
                  <a:defRPr/>
                </a:pPr>
                <a:r>
                  <a:rPr lang="en-GB"/>
                  <a:t>Angle [degrees]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6345" cap="flat">
            <a:solidFill>
              <a:srgbClr val="B3B3B3"/>
            </a:solidFill>
            <a:prstDash val="solid"/>
            <a:round/>
          </a:ln>
        </c:spPr>
        <c:crossAx val="251433888"/>
        <c:crossesAt val="0"/>
        <c:crossBetween val="midCat"/>
      </c:valAx>
      <c:valAx>
        <c:axId val="251433888"/>
        <c:scaling>
          <c:orientation val="minMax"/>
          <c:max val="7"/>
          <c:min val="0"/>
        </c:scaling>
        <c:delete val="0"/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n-GB"/>
                  <a:t>Time [seconds]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6345" cap="flat">
            <a:solidFill>
              <a:srgbClr val="B3B3B3"/>
            </a:solidFill>
            <a:prstDash val="solid"/>
            <a:round/>
          </a:ln>
        </c:spPr>
        <c:crossAx val="251434872"/>
        <c:crossesAt val="0"/>
        <c:crossBetween val="midCat"/>
        <c:majorUnit val="1"/>
      </c:valAx>
      <c:spPr>
        <a:noFill/>
        <a:ln w="9528">
          <a:solidFill>
            <a:srgbClr val="FFFFFF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0713433048433053"/>
          <c:y val="9.3170797720797699E-2"/>
          <c:w val="0.44161994301994301"/>
          <c:h val="0.19187179487179487"/>
        </c:manualLayout>
      </c:layout>
      <c:overlay val="0"/>
      <c:spPr>
        <a:noFill/>
        <a:ln>
          <a:noFill/>
        </a:ln>
      </c:sp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3200" b="0" i="0" u="none" strike="noStrike" kern="1200" baseline="0">
          <a:solidFill>
            <a:srgbClr val="000000"/>
          </a:solidFill>
          <a:latin typeface="Times New Roman" pitchFamily="18"/>
          <a:cs typeface="Times New Roman" pitchFamily="18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1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0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7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6771-C02C-4503-9930-98E6571E8AD0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1F06-0EFD-431A-A490-30AD0B801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7424B5-F5F1-4431-B251-7F9CE5C00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611314"/>
              </p:ext>
            </p:extLst>
          </p:nvPr>
        </p:nvGraphicFramePr>
        <p:xfrm>
          <a:off x="7286429" y="85529"/>
          <a:ext cx="7020000" cy="70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DC23B1-E855-4055-942B-CFD43D066E8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30864" r="80001" b="23938"/>
          <a:stretch/>
        </p:blipFill>
        <p:spPr>
          <a:xfrm>
            <a:off x="481222" y="85529"/>
            <a:ext cx="6732637" cy="68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38DD3-11BB-4B6F-AE50-B62BF7DC596C}"/>
              </a:ext>
            </a:extLst>
          </p:cNvPr>
          <p:cNvSpPr txBox="1"/>
          <p:nvPr/>
        </p:nvSpPr>
        <p:spPr>
          <a:xfrm rot="16200000">
            <a:off x="-1431129" y="3272490"/>
            <a:ext cx="3356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speed [rpm]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62BAA-5B27-4801-9317-394896CA5F93}"/>
              </a:ext>
            </a:extLst>
          </p:cNvPr>
          <p:cNvSpPr txBox="1"/>
          <p:nvPr/>
        </p:nvSpPr>
        <p:spPr>
          <a:xfrm>
            <a:off x="2896733" y="6560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[seconds]</a:t>
            </a:r>
          </a:p>
        </p:txBody>
      </p:sp>
    </p:spTree>
    <p:extLst>
      <p:ext uri="{BB962C8B-B14F-4D97-AF65-F5344CB8AC3E}">
        <p14:creationId xmlns:p14="http://schemas.microsoft.com/office/powerpoint/2010/main" val="291779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3</cp:revision>
  <dcterms:created xsi:type="dcterms:W3CDTF">2017-08-29T11:36:21Z</dcterms:created>
  <dcterms:modified xsi:type="dcterms:W3CDTF">2017-08-29T11:59:24Z</dcterms:modified>
</cp:coreProperties>
</file>