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75" d="100"/>
          <a:sy n="75" d="100"/>
        </p:scale>
        <p:origin x="165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19505"/>
            <a:ext cx="7649607" cy="2381521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592866"/>
            <a:ext cx="6749654" cy="1651546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0B4-A489-4D9A-9B50-335D1CE56104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582-5348-4232-8BE4-124A13D18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36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0B4-A489-4D9A-9B50-335D1CE56104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582-5348-4232-8BE4-124A13D18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4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4195"/>
            <a:ext cx="1940525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4195"/>
            <a:ext cx="5709082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0B4-A489-4D9A-9B50-335D1CE56104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582-5348-4232-8BE4-124A13D18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5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0B4-A489-4D9A-9B50-335D1CE56104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582-5348-4232-8BE4-124A13D18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55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5386"/>
            <a:ext cx="7762102" cy="2845473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77779"/>
            <a:ext cx="7762102" cy="149636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0B4-A489-4D9A-9B50-335D1CE56104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582-5348-4232-8BE4-124A13D18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2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0976"/>
            <a:ext cx="3824804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0976"/>
            <a:ext cx="3824804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0B4-A489-4D9A-9B50-335D1CE56104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582-5348-4232-8BE4-124A13D18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72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4197"/>
            <a:ext cx="7762102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76882"/>
            <a:ext cx="3807226" cy="82181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498697"/>
            <a:ext cx="3807226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76882"/>
            <a:ext cx="3825976" cy="82181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498697"/>
            <a:ext cx="3825976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0B4-A489-4D9A-9B50-335D1CE56104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582-5348-4232-8BE4-124A13D18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17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0B4-A489-4D9A-9B50-335D1CE56104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582-5348-4232-8BE4-124A13D18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04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0B4-A489-4D9A-9B50-335D1CE56104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582-5348-4232-8BE4-124A13D18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84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6036"/>
            <a:ext cx="2902585" cy="159612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4912"/>
            <a:ext cx="4556016" cy="4861216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2161"/>
            <a:ext cx="2902585" cy="380188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0B4-A489-4D9A-9B50-335D1CE56104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582-5348-4232-8BE4-124A13D18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31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6036"/>
            <a:ext cx="2902585" cy="159612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4912"/>
            <a:ext cx="4556016" cy="4861216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2161"/>
            <a:ext cx="2902585" cy="380188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0B4-A489-4D9A-9B50-335D1CE56104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582-5348-4232-8BE4-124A13D18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9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4197"/>
            <a:ext cx="776210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0976"/>
            <a:ext cx="776210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40167"/>
            <a:ext cx="202489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60B4-A489-4D9A-9B50-335D1CE56104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40167"/>
            <a:ext cx="303734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40167"/>
            <a:ext cx="202489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C0582-5348-4232-8BE4-124A13D18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8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AE5D5-A4DC-44D3-813C-BA735E81AB8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" t="31374" r="65013" b="24908"/>
          <a:stretch/>
        </p:blipFill>
        <p:spPr>
          <a:xfrm>
            <a:off x="359538" y="0"/>
            <a:ext cx="8640000" cy="64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CEB7D-F067-4F4E-BC15-C7EF82EE5AC0}"/>
              </a:ext>
            </a:extLst>
          </p:cNvPr>
          <p:cNvSpPr txBox="1"/>
          <p:nvPr/>
        </p:nvSpPr>
        <p:spPr>
          <a:xfrm rot="16200000">
            <a:off x="-1278803" y="2506534"/>
            <a:ext cx="2926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Angle [degrees]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E7B07-ECE0-46B0-A10E-BC3953E4D0BC}"/>
              </a:ext>
            </a:extLst>
          </p:cNvPr>
          <p:cNvSpPr txBox="1"/>
          <p:nvPr/>
        </p:nvSpPr>
        <p:spPr>
          <a:xfrm>
            <a:off x="3746500" y="6331073"/>
            <a:ext cx="359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Time [seconds]</a:t>
            </a:r>
          </a:p>
        </p:txBody>
      </p:sp>
    </p:spTree>
    <p:extLst>
      <p:ext uri="{BB962C8B-B14F-4D97-AF65-F5344CB8AC3E}">
        <p14:creationId xmlns:p14="http://schemas.microsoft.com/office/powerpoint/2010/main" val="220650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Rower</dc:creator>
  <cp:lastModifiedBy>Fran Rower</cp:lastModifiedBy>
  <cp:revision>1</cp:revision>
  <dcterms:created xsi:type="dcterms:W3CDTF">2017-08-27T18:03:01Z</dcterms:created>
  <dcterms:modified xsi:type="dcterms:W3CDTF">2017-08-27T18:07:27Z</dcterms:modified>
</cp:coreProperties>
</file>