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520488" cy="4427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24600"/>
            <a:ext cx="8640366" cy="1541439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325483"/>
            <a:ext cx="8640366" cy="1068963"/>
          </a:xfrm>
        </p:spPr>
        <p:txBody>
          <a:bodyPr/>
          <a:lstStyle>
            <a:lvl1pPr marL="0" indent="0" algn="ctr">
              <a:buNone/>
              <a:defRPr sz="1549"/>
            </a:lvl1pPr>
            <a:lvl2pPr marL="295168" indent="0" algn="ctr">
              <a:buNone/>
              <a:defRPr sz="1291"/>
            </a:lvl2pPr>
            <a:lvl3pPr marL="590337" indent="0" algn="ctr">
              <a:buNone/>
              <a:defRPr sz="1162"/>
            </a:lvl3pPr>
            <a:lvl4pPr marL="885505" indent="0" algn="ctr">
              <a:buNone/>
              <a:defRPr sz="1033"/>
            </a:lvl4pPr>
            <a:lvl5pPr marL="1180673" indent="0" algn="ctr">
              <a:buNone/>
              <a:defRPr sz="1033"/>
            </a:lvl5pPr>
            <a:lvl6pPr marL="1475842" indent="0" algn="ctr">
              <a:buNone/>
              <a:defRPr sz="1033"/>
            </a:lvl6pPr>
            <a:lvl7pPr marL="1771010" indent="0" algn="ctr">
              <a:buNone/>
              <a:defRPr sz="1033"/>
            </a:lvl7pPr>
            <a:lvl8pPr marL="2066178" indent="0" algn="ctr">
              <a:buNone/>
              <a:defRPr sz="1033"/>
            </a:lvl8pPr>
            <a:lvl9pPr marL="2361347" indent="0" algn="ctr">
              <a:buNone/>
              <a:defRPr sz="10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8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35725"/>
            <a:ext cx="2484105" cy="37521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35725"/>
            <a:ext cx="7308310" cy="3752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7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7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103811"/>
            <a:ext cx="9936421" cy="1841732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962966"/>
            <a:ext cx="9936421" cy="968524"/>
          </a:xfrm>
        </p:spPr>
        <p:txBody>
          <a:bodyPr/>
          <a:lstStyle>
            <a:lvl1pPr marL="0" indent="0">
              <a:buNone/>
              <a:defRPr sz="1549">
                <a:solidFill>
                  <a:schemeClr val="tx1">
                    <a:tint val="75000"/>
                  </a:schemeClr>
                </a:solidFill>
              </a:defRPr>
            </a:lvl1pPr>
            <a:lvl2pPr marL="29516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337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505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673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58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01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17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347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178627"/>
            <a:ext cx="4896207" cy="280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178627"/>
            <a:ext cx="4896207" cy="280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35726"/>
            <a:ext cx="9936421" cy="855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085362"/>
            <a:ext cx="4873706" cy="531919"/>
          </a:xfrm>
        </p:spPr>
        <p:txBody>
          <a:bodyPr anchor="b"/>
          <a:lstStyle>
            <a:lvl1pPr marL="0" indent="0">
              <a:buNone/>
              <a:defRPr sz="1549" b="1"/>
            </a:lvl1pPr>
            <a:lvl2pPr marL="295168" indent="0">
              <a:buNone/>
              <a:defRPr sz="1291" b="1"/>
            </a:lvl2pPr>
            <a:lvl3pPr marL="590337" indent="0">
              <a:buNone/>
              <a:defRPr sz="1162" b="1"/>
            </a:lvl3pPr>
            <a:lvl4pPr marL="885505" indent="0">
              <a:buNone/>
              <a:defRPr sz="1033" b="1"/>
            </a:lvl4pPr>
            <a:lvl5pPr marL="1180673" indent="0">
              <a:buNone/>
              <a:defRPr sz="1033" b="1"/>
            </a:lvl5pPr>
            <a:lvl6pPr marL="1475842" indent="0">
              <a:buNone/>
              <a:defRPr sz="1033" b="1"/>
            </a:lvl6pPr>
            <a:lvl7pPr marL="1771010" indent="0">
              <a:buNone/>
              <a:defRPr sz="1033" b="1"/>
            </a:lvl7pPr>
            <a:lvl8pPr marL="2066178" indent="0">
              <a:buNone/>
              <a:defRPr sz="1033" b="1"/>
            </a:lvl8pPr>
            <a:lvl9pPr marL="2361347" indent="0">
              <a:buNone/>
              <a:defRPr sz="10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617281"/>
            <a:ext cx="4873706" cy="2378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085362"/>
            <a:ext cx="4897708" cy="531919"/>
          </a:xfrm>
        </p:spPr>
        <p:txBody>
          <a:bodyPr anchor="b"/>
          <a:lstStyle>
            <a:lvl1pPr marL="0" indent="0">
              <a:buNone/>
              <a:defRPr sz="1549" b="1"/>
            </a:lvl1pPr>
            <a:lvl2pPr marL="295168" indent="0">
              <a:buNone/>
              <a:defRPr sz="1291" b="1"/>
            </a:lvl2pPr>
            <a:lvl3pPr marL="590337" indent="0">
              <a:buNone/>
              <a:defRPr sz="1162" b="1"/>
            </a:lvl3pPr>
            <a:lvl4pPr marL="885505" indent="0">
              <a:buNone/>
              <a:defRPr sz="1033" b="1"/>
            </a:lvl4pPr>
            <a:lvl5pPr marL="1180673" indent="0">
              <a:buNone/>
              <a:defRPr sz="1033" b="1"/>
            </a:lvl5pPr>
            <a:lvl6pPr marL="1475842" indent="0">
              <a:buNone/>
              <a:defRPr sz="1033" b="1"/>
            </a:lvl6pPr>
            <a:lvl7pPr marL="1771010" indent="0">
              <a:buNone/>
              <a:defRPr sz="1033" b="1"/>
            </a:lvl7pPr>
            <a:lvl8pPr marL="2066178" indent="0">
              <a:buNone/>
              <a:defRPr sz="1033" b="1"/>
            </a:lvl8pPr>
            <a:lvl9pPr marL="2361347" indent="0">
              <a:buNone/>
              <a:defRPr sz="10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617281"/>
            <a:ext cx="4897708" cy="2378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95169"/>
            <a:ext cx="3715657" cy="1033092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37484"/>
            <a:ext cx="5832247" cy="3146422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49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328261"/>
            <a:ext cx="3715657" cy="2460769"/>
          </a:xfrm>
        </p:spPr>
        <p:txBody>
          <a:bodyPr/>
          <a:lstStyle>
            <a:lvl1pPr marL="0" indent="0">
              <a:buNone/>
              <a:defRPr sz="1033"/>
            </a:lvl1pPr>
            <a:lvl2pPr marL="295168" indent="0">
              <a:buNone/>
              <a:defRPr sz="904"/>
            </a:lvl2pPr>
            <a:lvl3pPr marL="590337" indent="0">
              <a:buNone/>
              <a:defRPr sz="775"/>
            </a:lvl3pPr>
            <a:lvl4pPr marL="885505" indent="0">
              <a:buNone/>
              <a:defRPr sz="646"/>
            </a:lvl4pPr>
            <a:lvl5pPr marL="1180673" indent="0">
              <a:buNone/>
              <a:defRPr sz="646"/>
            </a:lvl5pPr>
            <a:lvl6pPr marL="1475842" indent="0">
              <a:buNone/>
              <a:defRPr sz="646"/>
            </a:lvl6pPr>
            <a:lvl7pPr marL="1771010" indent="0">
              <a:buNone/>
              <a:defRPr sz="646"/>
            </a:lvl7pPr>
            <a:lvl8pPr marL="2066178" indent="0">
              <a:buNone/>
              <a:defRPr sz="646"/>
            </a:lvl8pPr>
            <a:lvl9pPr marL="2361347" indent="0">
              <a:buNone/>
              <a:defRPr sz="6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95169"/>
            <a:ext cx="3715657" cy="1033092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37484"/>
            <a:ext cx="5832247" cy="3146422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168" indent="0">
              <a:buNone/>
              <a:defRPr sz="1808"/>
            </a:lvl2pPr>
            <a:lvl3pPr marL="590337" indent="0">
              <a:buNone/>
              <a:defRPr sz="1549"/>
            </a:lvl3pPr>
            <a:lvl4pPr marL="885505" indent="0">
              <a:buNone/>
              <a:defRPr sz="1291"/>
            </a:lvl4pPr>
            <a:lvl5pPr marL="1180673" indent="0">
              <a:buNone/>
              <a:defRPr sz="1291"/>
            </a:lvl5pPr>
            <a:lvl6pPr marL="1475842" indent="0">
              <a:buNone/>
              <a:defRPr sz="1291"/>
            </a:lvl6pPr>
            <a:lvl7pPr marL="1771010" indent="0">
              <a:buNone/>
              <a:defRPr sz="1291"/>
            </a:lvl7pPr>
            <a:lvl8pPr marL="2066178" indent="0">
              <a:buNone/>
              <a:defRPr sz="1291"/>
            </a:lvl8pPr>
            <a:lvl9pPr marL="2361347" indent="0">
              <a:buNone/>
              <a:defRPr sz="12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328261"/>
            <a:ext cx="3715657" cy="2460769"/>
          </a:xfrm>
        </p:spPr>
        <p:txBody>
          <a:bodyPr/>
          <a:lstStyle>
            <a:lvl1pPr marL="0" indent="0">
              <a:buNone/>
              <a:defRPr sz="1033"/>
            </a:lvl1pPr>
            <a:lvl2pPr marL="295168" indent="0">
              <a:buNone/>
              <a:defRPr sz="904"/>
            </a:lvl2pPr>
            <a:lvl3pPr marL="590337" indent="0">
              <a:buNone/>
              <a:defRPr sz="775"/>
            </a:lvl3pPr>
            <a:lvl4pPr marL="885505" indent="0">
              <a:buNone/>
              <a:defRPr sz="646"/>
            </a:lvl4pPr>
            <a:lvl5pPr marL="1180673" indent="0">
              <a:buNone/>
              <a:defRPr sz="646"/>
            </a:lvl5pPr>
            <a:lvl6pPr marL="1475842" indent="0">
              <a:buNone/>
              <a:defRPr sz="646"/>
            </a:lvl6pPr>
            <a:lvl7pPr marL="1771010" indent="0">
              <a:buNone/>
              <a:defRPr sz="646"/>
            </a:lvl7pPr>
            <a:lvl8pPr marL="2066178" indent="0">
              <a:buNone/>
              <a:defRPr sz="646"/>
            </a:lvl8pPr>
            <a:lvl9pPr marL="2361347" indent="0">
              <a:buNone/>
              <a:defRPr sz="6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1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35726"/>
            <a:ext cx="9936421" cy="85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178627"/>
            <a:ext cx="9936421" cy="280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103672"/>
            <a:ext cx="2592110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2CB7-67EB-4711-B5D3-F9281C1FC5A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103672"/>
            <a:ext cx="3888165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103672"/>
            <a:ext cx="2592110" cy="235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EADC-CF8B-4CA8-810D-200873914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90337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584" indent="-147584" algn="l" defTabSz="590337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752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49" kern="1200">
          <a:solidFill>
            <a:schemeClr val="tx1"/>
          </a:solidFill>
          <a:latin typeface="+mn-lt"/>
          <a:ea typeface="+mn-ea"/>
          <a:cs typeface="+mn-cs"/>
        </a:defRPr>
      </a:lvl2pPr>
      <a:lvl3pPr marL="737921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089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257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426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594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3762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8931" indent="-147584" algn="l" defTabSz="590337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168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337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505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673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5842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010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178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347" algn="l" defTabSz="590337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B6A7E9D-9C39-48F6-B6CA-9D291B4948AE}"/>
              </a:ext>
            </a:extLst>
          </p:cNvPr>
          <p:cNvPicPr>
            <a:picLocks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31531" r="75280" b="24888"/>
          <a:stretch/>
        </p:blipFill>
        <p:spPr>
          <a:xfrm>
            <a:off x="6159570" y="37199"/>
            <a:ext cx="5040000" cy="38871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90BC98-2744-49CF-A330-0FE5C63E18AA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43149" r="76313" b="23469"/>
          <a:stretch/>
        </p:blipFill>
        <p:spPr>
          <a:xfrm>
            <a:off x="442415" y="107538"/>
            <a:ext cx="5040000" cy="40548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F5804A-76C1-4E83-BEDD-320979572711}"/>
              </a:ext>
            </a:extLst>
          </p:cNvPr>
          <p:cNvSpPr txBox="1"/>
          <p:nvPr/>
        </p:nvSpPr>
        <p:spPr>
          <a:xfrm>
            <a:off x="9665188" y="2385639"/>
            <a:ext cx="22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</a:p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</a:p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DA46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1334BA-4B8C-4881-86B8-920D501EE17A}"/>
              </a:ext>
            </a:extLst>
          </p:cNvPr>
          <p:cNvSpPr txBox="1"/>
          <p:nvPr/>
        </p:nvSpPr>
        <p:spPr>
          <a:xfrm rot="16200000">
            <a:off x="-647126" y="1787009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Angle [degrees]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A3303-0091-402E-9E25-7D123DC5FBC2}"/>
              </a:ext>
            </a:extLst>
          </p:cNvPr>
          <p:cNvSpPr txBox="1"/>
          <p:nvPr/>
        </p:nvSpPr>
        <p:spPr>
          <a:xfrm rot="16200000">
            <a:off x="5132719" y="1787009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Angle [degrees]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B017B4-BA9F-4962-856E-A9CD56511A08}"/>
              </a:ext>
            </a:extLst>
          </p:cNvPr>
          <p:cNvSpPr txBox="1"/>
          <p:nvPr/>
        </p:nvSpPr>
        <p:spPr>
          <a:xfrm>
            <a:off x="2190750" y="392371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[seconds∙10</a:t>
            </a:r>
            <a:r>
              <a:rPr lang="en-GB" baseline="30000" dirty="0"/>
              <a:t>3</a:t>
            </a:r>
            <a:r>
              <a:rPr lang="en-GB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0F6684-AE39-472B-BCDB-02368C28952E}"/>
              </a:ext>
            </a:extLst>
          </p:cNvPr>
          <p:cNvSpPr txBox="1"/>
          <p:nvPr/>
        </p:nvSpPr>
        <p:spPr>
          <a:xfrm>
            <a:off x="7991475" y="391418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[seconds]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E37FC-4499-4D01-8683-D7A2ABE293D6}"/>
              </a:ext>
            </a:extLst>
          </p:cNvPr>
          <p:cNvSpPr txBox="1"/>
          <p:nvPr/>
        </p:nvSpPr>
        <p:spPr>
          <a:xfrm>
            <a:off x="3609455" y="2134981"/>
            <a:ext cx="22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</a:p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</a:p>
          <a:p>
            <a:pPr marL="285750" indent="-180000">
              <a:buFontTx/>
              <a:buChar char="-"/>
            </a:pPr>
            <a:r>
              <a:rPr lang="en-GB" sz="2800" dirty="0">
                <a:solidFill>
                  <a:srgbClr val="DA46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</a:p>
        </p:txBody>
      </p:sp>
    </p:spTree>
    <p:extLst>
      <p:ext uri="{BB962C8B-B14F-4D97-AF65-F5344CB8AC3E}">
        <p14:creationId xmlns:p14="http://schemas.microsoft.com/office/powerpoint/2010/main" val="17822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5</cp:revision>
  <dcterms:created xsi:type="dcterms:W3CDTF">2017-08-27T15:28:22Z</dcterms:created>
  <dcterms:modified xsi:type="dcterms:W3CDTF">2017-08-27T18:00:11Z</dcterms:modified>
</cp:coreProperties>
</file>