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1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53C9-190B-49A0-A3D1-F7F4845645DC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9750-93DE-4AE9-88E6-3E5C6454D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9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52E69-8D3E-44FD-9802-EB0EE8D11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32850" r="65271" b="25846"/>
          <a:stretch/>
        </p:blipFill>
        <p:spPr>
          <a:xfrm>
            <a:off x="601693" y="6334"/>
            <a:ext cx="11073470" cy="4983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1D4EA-D12B-4F7A-84FD-E01055366960}"/>
              </a:ext>
            </a:extLst>
          </p:cNvPr>
          <p:cNvSpPr txBox="1"/>
          <p:nvPr/>
        </p:nvSpPr>
        <p:spPr>
          <a:xfrm>
            <a:off x="3763743" y="2988127"/>
            <a:ext cx="108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-Roll</a:t>
            </a:r>
          </a:p>
          <a:p>
            <a:r>
              <a:rPr lang="en-GB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-Pitch</a:t>
            </a:r>
          </a:p>
          <a:p>
            <a:r>
              <a:rPr lang="en-GB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9E6BB-559F-4583-978E-31B30C053851}"/>
              </a:ext>
            </a:extLst>
          </p:cNvPr>
          <p:cNvSpPr txBox="1"/>
          <p:nvPr/>
        </p:nvSpPr>
        <p:spPr>
          <a:xfrm rot="16200000">
            <a:off x="-1282408" y="1402879"/>
            <a:ext cx="33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[degrees]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EC075-81D4-494F-AB51-BEF17FE81582}"/>
              </a:ext>
            </a:extLst>
          </p:cNvPr>
          <p:cNvSpPr txBox="1"/>
          <p:nvPr/>
        </p:nvSpPr>
        <p:spPr>
          <a:xfrm>
            <a:off x="4597847" y="4955434"/>
            <a:ext cx="30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[seconds]</a:t>
            </a:r>
          </a:p>
        </p:txBody>
      </p:sp>
    </p:spTree>
    <p:extLst>
      <p:ext uri="{BB962C8B-B14F-4D97-AF65-F5344CB8AC3E}">
        <p14:creationId xmlns:p14="http://schemas.microsoft.com/office/powerpoint/2010/main" val="212334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3</cp:revision>
  <dcterms:created xsi:type="dcterms:W3CDTF">2017-08-29T12:04:14Z</dcterms:created>
  <dcterms:modified xsi:type="dcterms:W3CDTF">2017-08-30T07:59:08Z</dcterms:modified>
</cp:coreProperties>
</file>