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4-BRISTOL\INTERNSHIPS\EF08\Report_and_Results\TiltAng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Sheet1!$A$2:$A$43</c:f>
              <c:numCache>
                <c:formatCode>General</c:formatCode>
                <c:ptCount val="42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6.0000000000000005E-2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9.9999999999999992E-2</c:v>
                </c:pt>
                <c:pt idx="10">
                  <c:v>0.10999999999999999</c:v>
                </c:pt>
                <c:pt idx="11">
                  <c:v>0.11999999999999998</c:v>
                </c:pt>
                <c:pt idx="12">
                  <c:v>0.12999999999999998</c:v>
                </c:pt>
                <c:pt idx="13">
                  <c:v>0.13999999999999999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0.18000000000000002</c:v>
                </c:pt>
                <c:pt idx="18">
                  <c:v>0.19000000000000003</c:v>
                </c:pt>
                <c:pt idx="19">
                  <c:v>0.20000000000000004</c:v>
                </c:pt>
                <c:pt idx="20">
                  <c:v>0.21000000000000005</c:v>
                </c:pt>
                <c:pt idx="21">
                  <c:v>0.22000000000000006</c:v>
                </c:pt>
                <c:pt idx="22">
                  <c:v>0.23000000000000007</c:v>
                </c:pt>
                <c:pt idx="23">
                  <c:v>0.24000000000000007</c:v>
                </c:pt>
                <c:pt idx="24">
                  <c:v>0.25000000000000006</c:v>
                </c:pt>
                <c:pt idx="25">
                  <c:v>0.26000000000000006</c:v>
                </c:pt>
                <c:pt idx="26">
                  <c:v>0.27000000000000007</c:v>
                </c:pt>
                <c:pt idx="27">
                  <c:v>0.28000000000000008</c:v>
                </c:pt>
                <c:pt idx="28">
                  <c:v>0.29000000000000009</c:v>
                </c:pt>
                <c:pt idx="29">
                  <c:v>0.3000000000000001</c:v>
                </c:pt>
                <c:pt idx="30">
                  <c:v>0.31000000000000011</c:v>
                </c:pt>
                <c:pt idx="31">
                  <c:v>0.32000000000000012</c:v>
                </c:pt>
                <c:pt idx="32">
                  <c:v>0.33000000000000013</c:v>
                </c:pt>
                <c:pt idx="33">
                  <c:v>0.34000000000000014</c:v>
                </c:pt>
                <c:pt idx="34">
                  <c:v>0.35000000000000014</c:v>
                </c:pt>
                <c:pt idx="35">
                  <c:v>0.36000000000000015</c:v>
                </c:pt>
                <c:pt idx="36">
                  <c:v>0.37000000000000016</c:v>
                </c:pt>
                <c:pt idx="37">
                  <c:v>0.38000000000000017</c:v>
                </c:pt>
                <c:pt idx="38">
                  <c:v>0.39000000000000018</c:v>
                </c:pt>
                <c:pt idx="39">
                  <c:v>0.40000000000000019</c:v>
                </c:pt>
                <c:pt idx="40">
                  <c:v>0.4100000000000002</c:v>
                </c:pt>
                <c:pt idx="41">
                  <c:v>0.42000000000000021</c:v>
                </c:pt>
              </c:numCache>
            </c:numRef>
          </c:xVal>
          <c:yVal>
            <c:numRef>
              <c:f>Sheet1!$B$2:$B$43</c:f>
              <c:numCache>
                <c:formatCode>General</c:formatCode>
                <c:ptCount val="42"/>
                <c:pt idx="0">
                  <c:v>30.147787589582485</c:v>
                </c:pt>
                <c:pt idx="1">
                  <c:v>14.543565364659882</c:v>
                </c:pt>
                <c:pt idx="2">
                  <c:v>9.6373064992489699</c:v>
                </c:pt>
                <c:pt idx="3">
                  <c:v>7.2129827719162156</c:v>
                </c:pt>
                <c:pt idx="4">
                  <c:v>5.7648783903946219</c:v>
                </c:pt>
                <c:pt idx="5">
                  <c:v>4.8015819752599596</c:v>
                </c:pt>
                <c:pt idx="6">
                  <c:v>4.1143610931115182</c:v>
                </c:pt>
                <c:pt idx="7">
                  <c:v>3.5993397000149878</c:v>
                </c:pt>
                <c:pt idx="8">
                  <c:v>3.1989708783096966</c:v>
                </c:pt>
                <c:pt idx="9">
                  <c:v>2.8787893074246842</c:v>
                </c:pt>
                <c:pt idx="10">
                  <c:v>2.6168899271320316</c:v>
                </c:pt>
                <c:pt idx="11">
                  <c:v>2.3986824653585805</c:v>
                </c:pt>
                <c:pt idx="12">
                  <c:v>2.2140726954242544</c:v>
                </c:pt>
                <c:pt idx="13">
                  <c:v>2.0558541242776123</c:v>
                </c:pt>
                <c:pt idx="14">
                  <c:v>1.9187440912939233</c:v>
                </c:pt>
                <c:pt idx="15">
                  <c:v>1.7987818554422192</c:v>
                </c:pt>
                <c:pt idx="16">
                  <c:v>1.6929393911229791</c:v>
                </c:pt>
                <c:pt idx="17">
                  <c:v>1.5988620630083663</c:v>
                </c:pt>
                <c:pt idx="18">
                  <c:v>1.5146912737259675</c:v>
                </c:pt>
                <c:pt idx="19">
                  <c:v>1.4389403640138843</c:v>
                </c:pt>
                <c:pt idx="20">
                  <c:v>1.3704059979652305</c:v>
                </c:pt>
                <c:pt idx="21">
                  <c:v>1.308103733161263</c:v>
                </c:pt>
                <c:pt idx="22">
                  <c:v>1.2512204094700483</c:v>
                </c:pt>
                <c:pt idx="23">
                  <c:v>1.199078447666539</c:v>
                </c:pt>
                <c:pt idx="24">
                  <c:v>1.1511087210110742</c:v>
                </c:pt>
                <c:pt idx="25">
                  <c:v>1.1068296903398567</c:v>
                </c:pt>
                <c:pt idx="26">
                  <c:v>1.0658311779241134</c:v>
                </c:pt>
                <c:pt idx="27">
                  <c:v>1.0277616198316897</c:v>
                </c:pt>
                <c:pt idx="28">
                  <c:v>0.99231795676728529</c:v>
                </c:pt>
                <c:pt idx="29">
                  <c:v>0.95923754748371404</c:v>
                </c:pt>
                <c:pt idx="30">
                  <c:v>0.92829164787304441</c:v>
                </c:pt>
                <c:pt idx="31">
                  <c:v>0.89928011311793898</c:v>
                </c:pt>
                <c:pt idx="32">
                  <c:v>0.87202706337595803</c:v>
                </c:pt>
                <c:pt idx="33">
                  <c:v>0.84637731455765597</c:v>
                </c:pt>
                <c:pt idx="34">
                  <c:v>0.82219342113276161</c:v>
                </c:pt>
                <c:pt idx="35">
                  <c:v>0.79935321192458053</c:v>
                </c:pt>
                <c:pt idx="36">
                  <c:v>0.77774772559914884</c:v>
                </c:pt>
                <c:pt idx="37">
                  <c:v>0.75727947220217029</c:v>
                </c:pt>
                <c:pt idx="38">
                  <c:v>0.73786096220806241</c:v>
                </c:pt>
                <c:pt idx="39">
                  <c:v>0.71941345625566089</c:v>
                </c:pt>
                <c:pt idx="40">
                  <c:v>0.70186589788409726</c:v>
                </c:pt>
                <c:pt idx="41">
                  <c:v>0.6851539987624502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F9-4BB0-A736-EB2DDB806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482424"/>
        <c:axId val="501482752"/>
      </c:scatterChart>
      <c:valAx>
        <c:axId val="50148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Monopod length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1482752"/>
        <c:crosses val="autoZero"/>
        <c:crossBetween val="midCat"/>
        <c:majorUnit val="5.000000000000001E-2"/>
      </c:valAx>
      <c:valAx>
        <c:axId val="5014827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Maximum tilt angle [Degrees]</a:t>
                </a:r>
              </a:p>
            </c:rich>
          </c:tx>
          <c:layout>
            <c:manualLayout>
              <c:xMode val="edge"/>
              <c:yMode val="edge"/>
              <c:x val="8.3333333333333332E-3"/>
              <c:y val="5.824585276259152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1482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32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E8F-0F14-47D5-9442-62A12593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6CA8A-F1D0-430F-ACDA-75C7AF2BD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8C54-D9F7-4497-B27D-22247B05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D310-861E-4AF6-8726-C0173B4F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9DF4-D294-4757-949D-16DBD220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3FDF-4EB3-4E56-B68A-CC2AC169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6D765-D7EB-4B05-98C5-CD6452F8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7CE2-06CD-4F22-9F4B-599C48F2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1C73-C54E-4047-A5CB-60ED761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5DDA-111A-445B-9224-82AA6622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98886-48A5-4F20-86A4-BEE161E10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27FD0-8043-41F6-91F5-DCCFF69A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8C2E-AD39-4965-A9AE-68FE5AFB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A287-398E-4132-A1A9-75C245D7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6EF6-83CF-4F62-BECF-2997E78A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0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4091-689D-4E04-95A7-F6B47F2B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A84-ECCC-4B5C-BD13-76EDAEB8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5916-2A01-438B-A6E8-79098689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1A379-E7AC-4869-8C0B-8CB45406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AED5-4A1B-4D35-A1B0-B2459250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2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742-1E7C-47C6-A46C-55FB56B9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50FCC-FF1A-4038-A9B9-FFFC7FA2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5C38-25A8-486A-9134-93273060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5ED1-D3BC-46E5-B602-650C1AD5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478E-0862-4CFB-95B3-A39E1897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1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247F-E779-4A29-973E-F4266072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C07A-0C9A-435A-8C05-679AD8024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F44B-B6A6-468D-8643-68CE7064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1FCD6-9482-4BC0-9130-A7135CDC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B359-A199-4486-961C-3F4E0639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C839-96F4-4727-B6F3-B0C1F966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62DA-2E78-4E11-B1ED-C41C7E74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2298-FCF2-4AF8-BEA6-73684274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81627-B131-4608-AAA9-BE15AADE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E96BA-B8BB-4307-A64D-F084F8D48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B2A24-39AB-4D05-A462-22DABA573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B3876-222C-4576-A002-DF954D0D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3FC64-CD7F-4B3D-B100-FBFCB013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472DE-1B86-4AB8-8C78-CD1D1CFF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3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EE4-57DB-40F4-8EE5-BF70ACB5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38C2B-882A-48BD-8612-E98005AC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C0286-0D73-4515-B96C-1377356C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34EC8-AD68-44EE-95E3-9FCA9BE0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07F1E-82D9-49FE-B9AF-550DDB2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476E-B604-4EB6-BE22-B7DAFC21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34C71-09FD-4D5E-936A-F193D65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9642-9266-42DA-A085-843BCEA0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BBA5-298E-49E2-9201-CC4798E9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DFC94-E0B5-4BB9-AA51-ADF2900D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30095-012B-4C7E-A17E-88C3A607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7CD5-B205-41AC-8AB9-09B45E37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DB14-3FE3-48B7-BB70-B88C345B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12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09FB-1C43-4363-98F1-8E5CC58B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FF648-830F-4A39-B33B-35CE3F998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F0AE-C1E6-49A5-B0AD-72853337E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72FC-0C17-438E-AF69-DD29545E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3AD14-0FC8-4679-94E5-EEC2E948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DF852-D3EB-4881-BEC6-C19A5345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95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BD1CF-7E34-4630-8C2B-06ADBA9A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C915-87EF-40D1-AE78-BFE3D88B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1ECE-B8E4-4B02-ABB6-4A13899F2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2835-9795-4CEC-9E81-92C9DC55F073}" type="datetimeFigureOut">
              <a:rPr lang="en-GB" smtClean="0"/>
              <a:t>20/08/2017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1C54-9E3E-4ADF-8D42-E292FEF95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B131-D13B-4AFC-A8DA-87095819D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13C9-5E6F-4935-9DA3-B91F6F900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269C5F-470F-4A89-8696-128976AF2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33227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772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2</cp:revision>
  <dcterms:created xsi:type="dcterms:W3CDTF">2017-08-20T18:38:54Z</dcterms:created>
  <dcterms:modified xsi:type="dcterms:W3CDTF">2017-08-20T23:42:48Z</dcterms:modified>
</cp:coreProperties>
</file>