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>
        <p:scale>
          <a:sx n="100" d="100"/>
          <a:sy n="100" d="100"/>
        </p:scale>
        <p:origin x="18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9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2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3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6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9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34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43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0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9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4E92-F6D5-41EC-83C5-377A37E82C65}" type="datetimeFigureOut">
              <a:rPr lang="en-GB" smtClean="0"/>
              <a:t>17/08/2017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42E4-22C5-4BF1-A486-DE3163D6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3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A9B672-3884-4485-9057-DFA32442F5A2}"/>
              </a:ext>
            </a:extLst>
          </p:cNvPr>
          <p:cNvCxnSpPr>
            <a:cxnSpLocks/>
          </p:cNvCxnSpPr>
          <p:nvPr/>
        </p:nvCxnSpPr>
        <p:spPr>
          <a:xfrm>
            <a:off x="977829" y="4681537"/>
            <a:ext cx="48020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B19954-3CAE-40EC-9E29-5C797E7C80E4}"/>
              </a:ext>
            </a:extLst>
          </p:cNvPr>
          <p:cNvCxnSpPr>
            <a:cxnSpLocks/>
          </p:cNvCxnSpPr>
          <p:nvPr/>
        </p:nvCxnSpPr>
        <p:spPr>
          <a:xfrm flipV="1">
            <a:off x="3167855" y="1925640"/>
            <a:ext cx="1524000" cy="27558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4EF95B-5330-4091-AE3C-FBAA408AF24C}"/>
              </a:ext>
            </a:extLst>
          </p:cNvPr>
          <p:cNvCxnSpPr>
            <a:cxnSpLocks/>
          </p:cNvCxnSpPr>
          <p:nvPr/>
        </p:nvCxnSpPr>
        <p:spPr>
          <a:xfrm>
            <a:off x="3380582" y="1284289"/>
            <a:ext cx="2622550" cy="1282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A6327C7-2FD1-4E29-A2EF-665841D55DE3}"/>
              </a:ext>
            </a:extLst>
          </p:cNvPr>
          <p:cNvSpPr/>
          <p:nvPr/>
        </p:nvSpPr>
        <p:spPr>
          <a:xfrm>
            <a:off x="4241857" y="1475635"/>
            <a:ext cx="900000" cy="90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6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B3D875-D2E5-4711-8B87-B172C5F9CF60}"/>
              </a:ext>
            </a:extLst>
          </p:cNvPr>
          <p:cNvSpPr/>
          <p:nvPr/>
        </p:nvSpPr>
        <p:spPr>
          <a:xfrm>
            <a:off x="3258335" y="1115638"/>
            <a:ext cx="359999" cy="359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6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981CC6-4BA0-49F9-A44B-ED357D65D729}"/>
              </a:ext>
            </a:extLst>
          </p:cNvPr>
          <p:cNvSpPr/>
          <p:nvPr/>
        </p:nvSpPr>
        <p:spPr>
          <a:xfrm>
            <a:off x="5779910" y="2352413"/>
            <a:ext cx="359999" cy="359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61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694AED-F599-467F-86E7-C8FB4956B328}"/>
              </a:ext>
            </a:extLst>
          </p:cNvPr>
          <p:cNvCxnSpPr>
            <a:cxnSpLocks/>
          </p:cNvCxnSpPr>
          <p:nvPr/>
        </p:nvCxnSpPr>
        <p:spPr>
          <a:xfrm flipV="1">
            <a:off x="5968460" y="1895357"/>
            <a:ext cx="352425" cy="6262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465AEC-DB88-4524-8B0A-027E9360E0FE}"/>
              </a:ext>
            </a:extLst>
          </p:cNvPr>
          <p:cNvCxnSpPr>
            <a:cxnSpLocks/>
          </p:cNvCxnSpPr>
          <p:nvPr/>
        </p:nvCxnSpPr>
        <p:spPr>
          <a:xfrm flipV="1">
            <a:off x="3442122" y="650480"/>
            <a:ext cx="352425" cy="6262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EB3AA1-3998-471A-827B-E3C843A977FD}"/>
              </a:ext>
            </a:extLst>
          </p:cNvPr>
          <p:cNvCxnSpPr>
            <a:stCxn id="26" idx="4"/>
          </p:cNvCxnSpPr>
          <p:nvPr/>
        </p:nvCxnSpPr>
        <p:spPr>
          <a:xfrm>
            <a:off x="3438331" y="1475637"/>
            <a:ext cx="0" cy="5389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F3F3C9-8869-4594-8A5C-34BFACDBCAA2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959906" y="2712411"/>
            <a:ext cx="0" cy="5400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1567FA-E04B-443C-943C-C96D4A67BB7D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4691857" y="2375636"/>
            <a:ext cx="0" cy="7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BA2C5-1A11-4FF3-90CF-5154DC519DE1}"/>
              </a:ext>
            </a:extLst>
          </p:cNvPr>
          <p:cNvCxnSpPr>
            <a:cxnSpLocks/>
          </p:cNvCxnSpPr>
          <p:nvPr/>
        </p:nvCxnSpPr>
        <p:spPr>
          <a:xfrm flipV="1">
            <a:off x="3167855" y="2566988"/>
            <a:ext cx="0" cy="21145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9D861A-F9BE-4B6B-96D4-C229EE201EEB}"/>
              </a:ext>
            </a:extLst>
          </p:cNvPr>
          <p:cNvCxnSpPr>
            <a:endCxn id="27" idx="3"/>
          </p:cNvCxnSpPr>
          <p:nvPr/>
        </p:nvCxnSpPr>
        <p:spPr>
          <a:xfrm flipV="1">
            <a:off x="3167859" y="2659690"/>
            <a:ext cx="2664770" cy="2021849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D0397E-88AD-469C-ABB9-0E44D450BB14}"/>
              </a:ext>
            </a:extLst>
          </p:cNvPr>
          <p:cNvCxnSpPr>
            <a:cxnSpLocks/>
          </p:cNvCxnSpPr>
          <p:nvPr/>
        </p:nvCxnSpPr>
        <p:spPr>
          <a:xfrm flipH="1" flipV="1">
            <a:off x="2186783" y="697297"/>
            <a:ext cx="3378202" cy="165352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17EFB01-4D32-4F0B-A93C-5C2051B10FBD}"/>
              </a:ext>
            </a:extLst>
          </p:cNvPr>
          <p:cNvCxnSpPr>
            <a:cxnSpLocks/>
          </p:cNvCxnSpPr>
          <p:nvPr/>
        </p:nvCxnSpPr>
        <p:spPr>
          <a:xfrm flipH="1" flipV="1">
            <a:off x="874749" y="3505008"/>
            <a:ext cx="2284073" cy="118096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DE337C-BD46-43D7-889E-19BA94074144}"/>
              </a:ext>
            </a:extLst>
          </p:cNvPr>
          <p:cNvCxnSpPr>
            <a:cxnSpLocks/>
          </p:cNvCxnSpPr>
          <p:nvPr/>
        </p:nvCxnSpPr>
        <p:spPr>
          <a:xfrm flipH="1">
            <a:off x="977826" y="880684"/>
            <a:ext cx="1539736" cy="268296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F1E9ABE-104D-41F2-95DB-06EC079368F5}"/>
              </a:ext>
            </a:extLst>
          </p:cNvPr>
          <p:cNvSpPr txBox="1"/>
          <p:nvPr/>
        </p:nvSpPr>
        <p:spPr>
          <a:xfrm>
            <a:off x="1414821" y="1739847"/>
            <a:ext cx="12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48A9B1-B49C-47AF-B310-EB97E6D02D03}"/>
              </a:ext>
            </a:extLst>
          </p:cNvPr>
          <p:cNvCxnSpPr>
            <a:cxnSpLocks/>
          </p:cNvCxnSpPr>
          <p:nvPr/>
        </p:nvCxnSpPr>
        <p:spPr>
          <a:xfrm flipV="1">
            <a:off x="4719101" y="705438"/>
            <a:ext cx="642360" cy="119751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BE2373-8A14-41BA-975C-578AB091E1CA}"/>
              </a:ext>
            </a:extLst>
          </p:cNvPr>
          <p:cNvCxnSpPr>
            <a:cxnSpLocks/>
          </p:cNvCxnSpPr>
          <p:nvPr/>
        </p:nvCxnSpPr>
        <p:spPr>
          <a:xfrm flipV="1">
            <a:off x="6060883" y="1304190"/>
            <a:ext cx="580300" cy="104378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56DC6C-3CEB-45CC-9384-DBB6493D7F6F}"/>
              </a:ext>
            </a:extLst>
          </p:cNvPr>
          <p:cNvCxnSpPr>
            <a:cxnSpLocks/>
          </p:cNvCxnSpPr>
          <p:nvPr/>
        </p:nvCxnSpPr>
        <p:spPr>
          <a:xfrm>
            <a:off x="5314156" y="814389"/>
            <a:ext cx="1271588" cy="60007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51C4B3-017A-4827-B8BE-FB227E0804DC}"/>
              </a:ext>
            </a:extLst>
          </p:cNvPr>
          <p:cNvSpPr txBox="1"/>
          <p:nvPr/>
        </p:nvSpPr>
        <p:spPr>
          <a:xfrm>
            <a:off x="4825206" y="3367501"/>
            <a:ext cx="3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DF3D37-633B-4F95-BFBD-945C0350015E}"/>
              </a:ext>
            </a:extLst>
          </p:cNvPr>
          <p:cNvSpPr txBox="1"/>
          <p:nvPr/>
        </p:nvSpPr>
        <p:spPr>
          <a:xfrm>
            <a:off x="5893924" y="685272"/>
            <a:ext cx="3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67021D-F345-4CA2-B253-7975607A3E6D}"/>
              </a:ext>
            </a:extLst>
          </p:cNvPr>
          <p:cNvSpPr txBox="1"/>
          <p:nvPr/>
        </p:nvSpPr>
        <p:spPr>
          <a:xfrm>
            <a:off x="3471174" y="2467501"/>
            <a:ext cx="3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EBD43EFF-A2EC-4F03-824D-766D02513AF0}"/>
              </a:ext>
            </a:extLst>
          </p:cNvPr>
          <p:cNvSpPr/>
          <p:nvPr/>
        </p:nvSpPr>
        <p:spPr>
          <a:xfrm rot="20280883">
            <a:off x="2721709" y="2830867"/>
            <a:ext cx="1325187" cy="1148991"/>
          </a:xfrm>
          <a:prstGeom prst="arc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6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A2CDA9-3DC2-4D64-AF08-EFFEDC35A8DE}"/>
              </a:ext>
            </a:extLst>
          </p:cNvPr>
          <p:cNvSpPr txBox="1"/>
          <p:nvPr/>
        </p:nvSpPr>
        <p:spPr>
          <a:xfrm>
            <a:off x="3854732" y="3378124"/>
            <a:ext cx="53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3C152315-2E2A-43C8-88D9-6FD6B0E3C7BB}"/>
              </a:ext>
            </a:extLst>
          </p:cNvPr>
          <p:cNvSpPr/>
          <p:nvPr/>
        </p:nvSpPr>
        <p:spPr>
          <a:xfrm rot="13227">
            <a:off x="3360966" y="3720610"/>
            <a:ext cx="691086" cy="604966"/>
          </a:xfrm>
          <a:prstGeom prst="arc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6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F51A64-DB51-42DA-8AAD-9787B7475542}"/>
              </a:ext>
            </a:extLst>
          </p:cNvPr>
          <p:cNvSpPr txBox="1"/>
          <p:nvPr/>
        </p:nvSpPr>
        <p:spPr>
          <a:xfrm>
            <a:off x="4674751" y="2550973"/>
            <a:ext cx="12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36A8B-F490-43A6-B84A-BD02E8CEF94D}"/>
              </a:ext>
            </a:extLst>
          </p:cNvPr>
          <p:cNvSpPr txBox="1"/>
          <p:nvPr/>
        </p:nvSpPr>
        <p:spPr>
          <a:xfrm>
            <a:off x="5932628" y="2862015"/>
            <a:ext cx="12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08843A-66BA-4ECE-9229-6F43BB3A9731}"/>
              </a:ext>
            </a:extLst>
          </p:cNvPr>
          <p:cNvSpPr txBox="1"/>
          <p:nvPr/>
        </p:nvSpPr>
        <p:spPr>
          <a:xfrm>
            <a:off x="2867736" y="1486940"/>
            <a:ext cx="12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C5D77D-1431-43B7-B297-EB0994C4ADE4}"/>
              </a:ext>
            </a:extLst>
          </p:cNvPr>
          <p:cNvSpPr txBox="1"/>
          <p:nvPr/>
        </p:nvSpPr>
        <p:spPr>
          <a:xfrm>
            <a:off x="6215857" y="1983701"/>
            <a:ext cx="12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7F9ABE-73BF-4EC4-A4F7-361585829351}"/>
              </a:ext>
            </a:extLst>
          </p:cNvPr>
          <p:cNvSpPr txBox="1"/>
          <p:nvPr/>
        </p:nvSpPr>
        <p:spPr>
          <a:xfrm>
            <a:off x="3157651" y="433187"/>
            <a:ext cx="12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A5D340-2E02-47CE-992F-AA1AB3CFC8EB}"/>
              </a:ext>
            </a:extLst>
          </p:cNvPr>
          <p:cNvSpPr txBox="1"/>
          <p:nvPr/>
        </p:nvSpPr>
        <p:spPr>
          <a:xfrm>
            <a:off x="3030581" y="4698407"/>
            <a:ext cx="12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62430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8</cp:revision>
  <dcterms:created xsi:type="dcterms:W3CDTF">2017-08-17T21:19:35Z</dcterms:created>
  <dcterms:modified xsi:type="dcterms:W3CDTF">2017-08-18T00:22:02Z</dcterms:modified>
</cp:coreProperties>
</file>