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239395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61" d="100"/>
          <a:sy n="61" d="100"/>
        </p:scale>
        <p:origin x="16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4-BRISTOL\INTERNSHIPS\EF08\Report_and_Results\Thrust_Against_Mass_Calcula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4-BRISTOL\INTERNSHIPS\EF08\Report_and_Results\Thrust_Against_Mass_Calcula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74646464646467"/>
          <c:y val="8.3333333333333329E-2"/>
          <c:w val="0.66228021885521882"/>
          <c:h val="0.71710352377263886"/>
        </c:manualLayout>
      </c:layout>
      <c:scatterChart>
        <c:scatterStyle val="smoothMarker"/>
        <c:varyColors val="0"/>
        <c:ser>
          <c:idx val="0"/>
          <c:order val="0"/>
          <c:tx>
            <c:v>Perch time</c:v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x"/>
            <c:size val="20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Exp_data!$B$2:$B$9</c:f>
              <c:numCache>
                <c:formatCode>General</c:formatCode>
                <c:ptCount val="8"/>
                <c:pt idx="0">
                  <c:v>0.2857142857142857</c:v>
                </c:pt>
                <c:pt idx="1">
                  <c:v>0.5714285714285714</c:v>
                </c:pt>
                <c:pt idx="2">
                  <c:v>0.85714285714285698</c:v>
                </c:pt>
                <c:pt idx="3">
                  <c:v>1.1428571428571428</c:v>
                </c:pt>
                <c:pt idx="4">
                  <c:v>1.714285714285714</c:v>
                </c:pt>
                <c:pt idx="5">
                  <c:v>2.2857142857142856</c:v>
                </c:pt>
                <c:pt idx="6">
                  <c:v>2.8571428571428572</c:v>
                </c:pt>
                <c:pt idx="7">
                  <c:v>3.4285714285714279</c:v>
                </c:pt>
              </c:numCache>
            </c:numRef>
          </c:xVal>
          <c:yVal>
            <c:numRef>
              <c:f>Exp_data!$C$2:$C$9</c:f>
              <c:numCache>
                <c:formatCode>General</c:formatCode>
                <c:ptCount val="8"/>
                <c:pt idx="0">
                  <c:v>50</c:v>
                </c:pt>
                <c:pt idx="1">
                  <c:v>63</c:v>
                </c:pt>
                <c:pt idx="2">
                  <c:v>63</c:v>
                </c:pt>
                <c:pt idx="3">
                  <c:v>59</c:v>
                </c:pt>
                <c:pt idx="4">
                  <c:v>52</c:v>
                </c:pt>
                <c:pt idx="5">
                  <c:v>45</c:v>
                </c:pt>
                <c:pt idx="6">
                  <c:v>41</c:v>
                </c:pt>
                <c:pt idx="7">
                  <c:v>40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F38-469F-AFAD-22F4703824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2792264"/>
        <c:axId val="422742072"/>
      </c:scatterChart>
      <c:scatterChart>
        <c:scatterStyle val="smoothMarker"/>
        <c:varyColors val="0"/>
        <c:ser>
          <c:idx val="1"/>
          <c:order val="1"/>
          <c:tx>
            <c:v>Hover time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20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Exp_data!$B$2:$B$9</c:f>
              <c:numCache>
                <c:formatCode>General</c:formatCode>
                <c:ptCount val="8"/>
                <c:pt idx="0">
                  <c:v>0.2857142857142857</c:v>
                </c:pt>
                <c:pt idx="1">
                  <c:v>0.5714285714285714</c:v>
                </c:pt>
                <c:pt idx="2">
                  <c:v>0.85714285714285698</c:v>
                </c:pt>
                <c:pt idx="3">
                  <c:v>1.1428571428571428</c:v>
                </c:pt>
                <c:pt idx="4">
                  <c:v>1.714285714285714</c:v>
                </c:pt>
                <c:pt idx="5">
                  <c:v>2.2857142857142856</c:v>
                </c:pt>
                <c:pt idx="6">
                  <c:v>2.8571428571428572</c:v>
                </c:pt>
                <c:pt idx="7">
                  <c:v>3.4285714285714279</c:v>
                </c:pt>
              </c:numCache>
            </c:numRef>
          </c:xVal>
          <c:yVal>
            <c:numRef>
              <c:f>Exp_data!$F$2:$F$9</c:f>
              <c:numCache>
                <c:formatCode>General</c:formatCode>
                <c:ptCount val="8"/>
                <c:pt idx="0">
                  <c:v>375</c:v>
                </c:pt>
                <c:pt idx="1">
                  <c:v>370</c:v>
                </c:pt>
                <c:pt idx="2">
                  <c:v>364</c:v>
                </c:pt>
                <c:pt idx="3">
                  <c:v>358</c:v>
                </c:pt>
                <c:pt idx="4">
                  <c:v>358</c:v>
                </c:pt>
                <c:pt idx="5">
                  <c:v>352</c:v>
                </c:pt>
                <c:pt idx="6">
                  <c:v>345</c:v>
                </c:pt>
                <c:pt idx="7">
                  <c:v>337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F38-469F-AFAD-22F4703824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3621224"/>
        <c:axId val="423618272"/>
      </c:scatterChart>
      <c:valAx>
        <c:axId val="422792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L/l [Dimensionless]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22742072"/>
        <c:crosses val="autoZero"/>
        <c:crossBetween val="midCat"/>
        <c:majorUnit val="0.5"/>
      </c:valAx>
      <c:valAx>
        <c:axId val="4227420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Perch time [Minutes]</a:t>
                </a:r>
              </a:p>
            </c:rich>
          </c:tx>
          <c:layout>
            <c:manualLayout>
              <c:xMode val="edge"/>
              <c:yMode val="edge"/>
              <c:x val="2.5398063973063968E-2"/>
              <c:y val="0.2548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22792264"/>
        <c:crosses val="autoZero"/>
        <c:crossBetween val="midCat"/>
      </c:valAx>
      <c:valAx>
        <c:axId val="42361827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Hover time [Seconds]</a:t>
                </a:r>
              </a:p>
            </c:rich>
          </c:tx>
          <c:layout>
            <c:manualLayout>
              <c:xMode val="edge"/>
              <c:yMode val="edge"/>
              <c:x val="0.94120900673400676"/>
              <c:y val="0.248015111111111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23621224"/>
        <c:crosses val="max"/>
        <c:crossBetween val="midCat"/>
      </c:valAx>
      <c:valAx>
        <c:axId val="4236212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23618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028561202774094"/>
          <c:y val="7.9281860600758244E-2"/>
          <c:w val="0.24471438316862304"/>
          <c:h val="0.156251093613298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4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080883838383838"/>
          <c:y val="8.5681841804386233E-2"/>
          <c:w val="0.7022420875420875"/>
          <c:h val="0.7140063402972664"/>
        </c:manualLayout>
      </c:layout>
      <c:scatterChart>
        <c:scatterStyle val="smoothMarker"/>
        <c:varyColors val="0"/>
        <c:ser>
          <c:idx val="0"/>
          <c:order val="0"/>
          <c:tx>
            <c:v>Pareto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20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Exp_data!$B$2:$B$9</c:f>
              <c:numCache>
                <c:formatCode>General</c:formatCode>
                <c:ptCount val="8"/>
                <c:pt idx="0">
                  <c:v>0.2857142857142857</c:v>
                </c:pt>
                <c:pt idx="1">
                  <c:v>0.5714285714285714</c:v>
                </c:pt>
                <c:pt idx="2">
                  <c:v>0.85714285714285698</c:v>
                </c:pt>
                <c:pt idx="3">
                  <c:v>1.1428571428571428</c:v>
                </c:pt>
                <c:pt idx="4">
                  <c:v>1.714285714285714</c:v>
                </c:pt>
                <c:pt idx="5">
                  <c:v>2.2857142857142856</c:v>
                </c:pt>
                <c:pt idx="6">
                  <c:v>2.8571428571428572</c:v>
                </c:pt>
                <c:pt idx="7">
                  <c:v>3.4285714285714279</c:v>
                </c:pt>
              </c:numCache>
            </c:numRef>
          </c:xVal>
          <c:yVal>
            <c:numRef>
              <c:f>Exp_data!$H$2:$H$9</c:f>
              <c:numCache>
                <c:formatCode>General</c:formatCode>
                <c:ptCount val="8"/>
                <c:pt idx="0">
                  <c:v>3375</c:v>
                </c:pt>
                <c:pt idx="1">
                  <c:v>4150</c:v>
                </c:pt>
                <c:pt idx="2">
                  <c:v>4144</c:v>
                </c:pt>
                <c:pt idx="3">
                  <c:v>3898</c:v>
                </c:pt>
                <c:pt idx="4">
                  <c:v>3478</c:v>
                </c:pt>
                <c:pt idx="5">
                  <c:v>3052</c:v>
                </c:pt>
                <c:pt idx="6">
                  <c:v>2805</c:v>
                </c:pt>
                <c:pt idx="7">
                  <c:v>2737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546-403D-8D82-58454415FF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2265856"/>
        <c:axId val="432273400"/>
      </c:scatterChart>
      <c:valAx>
        <c:axId val="432265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L/l [Dimensionless]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32273400"/>
        <c:crosses val="autoZero"/>
        <c:crossBetween val="midCat"/>
        <c:majorUnit val="0.5"/>
      </c:valAx>
      <c:valAx>
        <c:axId val="432273400"/>
        <c:scaling>
          <c:orientation val="minMax"/>
          <c:min val="2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/>
                  <a:t>Total time [Seconds]</a:t>
                </a:r>
              </a:p>
            </c:rich>
          </c:tx>
          <c:layout>
            <c:manualLayout>
              <c:xMode val="edge"/>
              <c:yMode val="edge"/>
              <c:x val="4.7456228956228953E-2"/>
              <c:y val="0.260281666666666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32265856"/>
        <c:crosses val="autoZero"/>
        <c:crossBetween val="midCat"/>
        <c:majorUnit val="2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4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2438" y="1472842"/>
            <a:ext cx="17954625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2438" y="4726842"/>
            <a:ext cx="1795462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9F16-640C-4456-B468-CE0D37B2B2F5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31FB-85F3-4EB4-BFF0-E949E5192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24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9F16-640C-4456-B468-CE0D37B2B2F5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31FB-85F3-4EB4-BFF0-E949E5192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99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131705" y="479142"/>
            <a:ext cx="5161955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841" y="479142"/>
            <a:ext cx="15186620" cy="762669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9F16-640C-4456-B468-CE0D37B2B2F5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31FB-85F3-4EB4-BFF0-E949E5192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35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9F16-640C-4456-B468-CE0D37B2B2F5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31FB-85F3-4EB4-BFF0-E949E5192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21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3372" y="2243636"/>
            <a:ext cx="20647819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372" y="6022609"/>
            <a:ext cx="20647819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9F16-640C-4456-B468-CE0D37B2B2F5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31FB-85F3-4EB4-BFF0-E949E5192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93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840" y="2395710"/>
            <a:ext cx="10174288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19372" y="2395710"/>
            <a:ext cx="10174288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9F16-640C-4456-B468-CE0D37B2B2F5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31FB-85F3-4EB4-BFF0-E949E5192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48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959" y="479143"/>
            <a:ext cx="20647819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8960" y="2206137"/>
            <a:ext cx="10127530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8960" y="3287331"/>
            <a:ext cx="10127530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19372" y="2206137"/>
            <a:ext cx="1017740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119372" y="3287331"/>
            <a:ext cx="10177406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9F16-640C-4456-B468-CE0D37B2B2F5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31FB-85F3-4EB4-BFF0-E949E5192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00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9F16-640C-4456-B468-CE0D37B2B2F5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31FB-85F3-4EB4-BFF0-E949E5192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4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9F16-640C-4456-B468-CE0D37B2B2F5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31FB-85F3-4EB4-BFF0-E949E5192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09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960" y="599969"/>
            <a:ext cx="7721111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7406" y="1295767"/>
            <a:ext cx="12119372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8960" y="2699862"/>
            <a:ext cx="7721111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9F16-640C-4456-B468-CE0D37B2B2F5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31FB-85F3-4EB4-BFF0-E949E5192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53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960" y="599969"/>
            <a:ext cx="7721111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77406" y="1295767"/>
            <a:ext cx="12119372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8960" y="2699862"/>
            <a:ext cx="7721111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9F16-640C-4456-B468-CE0D37B2B2F5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31FB-85F3-4EB4-BFF0-E949E5192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33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841" y="479143"/>
            <a:ext cx="20647819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841" y="2395710"/>
            <a:ext cx="20647819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840" y="8341239"/>
            <a:ext cx="538638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A9F16-640C-4456-B468-CE0D37B2B2F5}" type="datetimeFigureOut">
              <a:rPr lang="en-GB" smtClean="0"/>
              <a:t>24/08/2017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29960" y="8341239"/>
            <a:ext cx="807958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07272" y="8341239"/>
            <a:ext cx="538638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631FB-85F3-4EB4-BFF0-E949E5192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85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B083D95-9B3D-40E2-916B-3167EB8E88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92752"/>
              </p:ext>
            </p:extLst>
          </p:nvPr>
        </p:nvGraphicFramePr>
        <p:xfrm>
          <a:off x="57150" y="84288"/>
          <a:ext cx="11880000" cy="88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8EC0B70-B693-4ED9-BD38-ED8FFB6541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681613"/>
              </p:ext>
            </p:extLst>
          </p:nvPr>
        </p:nvGraphicFramePr>
        <p:xfrm>
          <a:off x="11937150" y="84288"/>
          <a:ext cx="11880000" cy="88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3220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66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27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 Rower</dc:creator>
  <cp:lastModifiedBy>Fran Rower</cp:lastModifiedBy>
  <cp:revision>6</cp:revision>
  <dcterms:created xsi:type="dcterms:W3CDTF">2017-08-24T00:32:19Z</dcterms:created>
  <dcterms:modified xsi:type="dcterms:W3CDTF">2017-08-24T01:52:23Z</dcterms:modified>
</cp:coreProperties>
</file>