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71650" cy="9072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35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4-BRISTOL\INTERNSHIPS\EF08\Report_and_Results\Thrust_Against_Mass_Calcula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94168813002664"/>
          <c:y val="3.2749338625113845E-2"/>
          <c:w val="0.84344078084137186"/>
          <c:h val="0.81711496049838062"/>
        </c:manualLayout>
      </c:layout>
      <c:scatterChart>
        <c:scatterStyle val="smoothMarker"/>
        <c:varyColors val="0"/>
        <c:ser>
          <c:idx val="0"/>
          <c:order val="0"/>
          <c:tx>
            <c:v>Rate pitch Kp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x"/>
            <c:size val="20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PID_Values!$B$2:$B$9</c:f>
              <c:numCache>
                <c:formatCode>General</c:formatCode>
                <c:ptCount val="8"/>
                <c:pt idx="0">
                  <c:v>0.2857142857142857</c:v>
                </c:pt>
                <c:pt idx="1">
                  <c:v>0.5714285714285714</c:v>
                </c:pt>
                <c:pt idx="2">
                  <c:v>0.85714285714285698</c:v>
                </c:pt>
                <c:pt idx="3">
                  <c:v>1.1428571428571428</c:v>
                </c:pt>
                <c:pt idx="4">
                  <c:v>1.714285714285714</c:v>
                </c:pt>
                <c:pt idx="5">
                  <c:v>2.2857142857142856</c:v>
                </c:pt>
                <c:pt idx="6">
                  <c:v>2.8571428571428572</c:v>
                </c:pt>
                <c:pt idx="7">
                  <c:v>3.4285714285714279</c:v>
                </c:pt>
              </c:numCache>
            </c:numRef>
          </c:xVal>
          <c:yVal>
            <c:numRef>
              <c:f>PID_Values!$L$2:$L$9</c:f>
              <c:numCache>
                <c:formatCode>General</c:formatCode>
                <c:ptCount val="8"/>
                <c:pt idx="0">
                  <c:v>1500</c:v>
                </c:pt>
                <c:pt idx="1">
                  <c:v>2300</c:v>
                </c:pt>
                <c:pt idx="2">
                  <c:v>2600</c:v>
                </c:pt>
                <c:pt idx="3">
                  <c:v>2800</c:v>
                </c:pt>
                <c:pt idx="4">
                  <c:v>3100</c:v>
                </c:pt>
                <c:pt idx="5">
                  <c:v>3200</c:v>
                </c:pt>
                <c:pt idx="6">
                  <c:v>5200</c:v>
                </c:pt>
                <c:pt idx="7">
                  <c:v>5500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E25-473D-BFC9-1D2586C4BD94}"/>
            </c:ext>
          </c:extLst>
        </c:ser>
        <c:ser>
          <c:idx val="1"/>
          <c:order val="1"/>
          <c:tx>
            <c:v>Rate yaw Kp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20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PID_Values!$B$2:$B$9</c:f>
              <c:numCache>
                <c:formatCode>General</c:formatCode>
                <c:ptCount val="8"/>
                <c:pt idx="0">
                  <c:v>0.2857142857142857</c:v>
                </c:pt>
                <c:pt idx="1">
                  <c:v>0.5714285714285714</c:v>
                </c:pt>
                <c:pt idx="2">
                  <c:v>0.85714285714285698</c:v>
                </c:pt>
                <c:pt idx="3">
                  <c:v>1.1428571428571428</c:v>
                </c:pt>
                <c:pt idx="4">
                  <c:v>1.714285714285714</c:v>
                </c:pt>
                <c:pt idx="5">
                  <c:v>2.2857142857142856</c:v>
                </c:pt>
                <c:pt idx="6">
                  <c:v>2.8571428571428572</c:v>
                </c:pt>
                <c:pt idx="7">
                  <c:v>3.4285714285714279</c:v>
                </c:pt>
              </c:numCache>
            </c:numRef>
          </c:xVal>
          <c:yVal>
            <c:numRef>
              <c:f>PID_Values!$R$2:$R$9</c:f>
              <c:numCache>
                <c:formatCode>General</c:formatCode>
                <c:ptCount val="8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2000</c:v>
                </c:pt>
                <c:pt idx="5">
                  <c:v>2500</c:v>
                </c:pt>
                <c:pt idx="6">
                  <c:v>2500</c:v>
                </c:pt>
                <c:pt idx="7">
                  <c:v>2500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E25-473D-BFC9-1D2586C4BD94}"/>
            </c:ext>
          </c:extLst>
        </c:ser>
        <c:ser>
          <c:idx val="2"/>
          <c:order val="2"/>
          <c:tx>
            <c:v>Rate roll Kp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20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PID_Values!$B$2:$B$9</c:f>
              <c:numCache>
                <c:formatCode>General</c:formatCode>
                <c:ptCount val="8"/>
                <c:pt idx="0">
                  <c:v>0.2857142857142857</c:v>
                </c:pt>
                <c:pt idx="1">
                  <c:v>0.5714285714285714</c:v>
                </c:pt>
                <c:pt idx="2">
                  <c:v>0.85714285714285698</c:v>
                </c:pt>
                <c:pt idx="3">
                  <c:v>1.1428571428571428</c:v>
                </c:pt>
                <c:pt idx="4">
                  <c:v>1.714285714285714</c:v>
                </c:pt>
                <c:pt idx="5">
                  <c:v>2.2857142857142856</c:v>
                </c:pt>
                <c:pt idx="6">
                  <c:v>2.8571428571428572</c:v>
                </c:pt>
                <c:pt idx="7">
                  <c:v>3.4285714285714279</c:v>
                </c:pt>
              </c:numCache>
            </c:numRef>
          </c:xVal>
          <c:yVal>
            <c:numRef>
              <c:f>PID_Values!$O$2:$O$9</c:f>
              <c:numCache>
                <c:formatCode>General</c:formatCode>
                <c:ptCount val="8"/>
                <c:pt idx="0">
                  <c:v>1000</c:v>
                </c:pt>
                <c:pt idx="1">
                  <c:v>2000</c:v>
                </c:pt>
                <c:pt idx="2">
                  <c:v>2600</c:v>
                </c:pt>
                <c:pt idx="3">
                  <c:v>2800</c:v>
                </c:pt>
                <c:pt idx="4">
                  <c:v>3100</c:v>
                </c:pt>
                <c:pt idx="5">
                  <c:v>3200</c:v>
                </c:pt>
                <c:pt idx="6">
                  <c:v>5200</c:v>
                </c:pt>
                <c:pt idx="7">
                  <c:v>5500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E25-473D-BFC9-1D2586C4BD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379528"/>
        <c:axId val="315383136"/>
      </c:scatterChart>
      <c:valAx>
        <c:axId val="315379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L/l</a:t>
                </a:r>
                <a:r>
                  <a:rPr lang="en-GB" baseline="0"/>
                  <a:t> [Dimensionless]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15383136"/>
        <c:crosses val="autoZero"/>
        <c:crossBetween val="midCat"/>
        <c:majorUnit val="0.5"/>
      </c:valAx>
      <c:valAx>
        <c:axId val="3153831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Value [Dimensionless]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15379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967795138888889"/>
          <c:y val="7.2753777777777778E-2"/>
          <c:w val="0.27912125000000004"/>
          <c:h val="0.294195777777777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4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956" y="1484793"/>
            <a:ext cx="10853738" cy="3158596"/>
          </a:xfrm>
        </p:spPr>
        <p:txBody>
          <a:bodyPr anchor="b"/>
          <a:lstStyle>
            <a:lvl1pPr algn="ctr">
              <a:defRPr sz="71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956" y="4765197"/>
            <a:ext cx="10853738" cy="2190435"/>
          </a:xfrm>
        </p:spPr>
        <p:txBody>
          <a:bodyPr/>
          <a:lstStyle>
            <a:lvl1pPr marL="0" indent="0" algn="ctr">
              <a:buNone/>
              <a:defRPr sz="2849"/>
            </a:lvl1pPr>
            <a:lvl2pPr marL="542696" indent="0" algn="ctr">
              <a:buNone/>
              <a:defRPr sz="2374"/>
            </a:lvl2pPr>
            <a:lvl3pPr marL="1085393" indent="0" algn="ctr">
              <a:buNone/>
              <a:defRPr sz="2137"/>
            </a:lvl3pPr>
            <a:lvl4pPr marL="1628089" indent="0" algn="ctr">
              <a:buNone/>
              <a:defRPr sz="1899"/>
            </a:lvl4pPr>
            <a:lvl5pPr marL="2170786" indent="0" algn="ctr">
              <a:buNone/>
              <a:defRPr sz="1899"/>
            </a:lvl5pPr>
            <a:lvl6pPr marL="2713482" indent="0" algn="ctr">
              <a:buNone/>
              <a:defRPr sz="1899"/>
            </a:lvl6pPr>
            <a:lvl7pPr marL="3256178" indent="0" algn="ctr">
              <a:buNone/>
              <a:defRPr sz="1899"/>
            </a:lvl7pPr>
            <a:lvl8pPr marL="3798875" indent="0" algn="ctr">
              <a:buNone/>
              <a:defRPr sz="1899"/>
            </a:lvl8pPr>
            <a:lvl9pPr marL="4341571" indent="0" algn="ctr">
              <a:buNone/>
              <a:defRPr sz="18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D159-C146-4640-B1A3-838BB2825446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9665-4742-482E-87D0-C6578F99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81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D159-C146-4640-B1A3-838BB2825446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9665-4742-482E-87D0-C6578F99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01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56274" y="483030"/>
            <a:ext cx="3120450" cy="76885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4926" y="483030"/>
            <a:ext cx="9180453" cy="76885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D159-C146-4640-B1A3-838BB2825446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9665-4742-482E-87D0-C6578F99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41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D159-C146-4640-B1A3-838BB2825446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9665-4742-482E-87D0-C6578F99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14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389" y="2261841"/>
            <a:ext cx="12481798" cy="3773934"/>
          </a:xfrm>
        </p:spPr>
        <p:txBody>
          <a:bodyPr anchor="b"/>
          <a:lstStyle>
            <a:lvl1pPr>
              <a:defRPr sz="71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389" y="6071478"/>
            <a:ext cx="12481798" cy="1984622"/>
          </a:xfrm>
        </p:spPr>
        <p:txBody>
          <a:bodyPr/>
          <a:lstStyle>
            <a:lvl1pPr marL="0" indent="0">
              <a:buNone/>
              <a:defRPr sz="2849">
                <a:solidFill>
                  <a:schemeClr val="tx1">
                    <a:tint val="75000"/>
                  </a:schemeClr>
                </a:solidFill>
              </a:defRPr>
            </a:lvl1pPr>
            <a:lvl2pPr marL="542696" indent="0">
              <a:buNone/>
              <a:defRPr sz="2374">
                <a:solidFill>
                  <a:schemeClr val="tx1">
                    <a:tint val="75000"/>
                  </a:schemeClr>
                </a:solidFill>
              </a:defRPr>
            </a:lvl2pPr>
            <a:lvl3pPr marL="1085393" indent="0">
              <a:buNone/>
              <a:defRPr sz="2137">
                <a:solidFill>
                  <a:schemeClr val="tx1">
                    <a:tint val="75000"/>
                  </a:schemeClr>
                </a:solidFill>
              </a:defRPr>
            </a:lvl3pPr>
            <a:lvl4pPr marL="1628089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170786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271348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256178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3798875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34157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D159-C146-4640-B1A3-838BB2825446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9665-4742-482E-87D0-C6578F99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9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4926" y="2415150"/>
            <a:ext cx="6150451" cy="57564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6273" y="2415150"/>
            <a:ext cx="6150451" cy="57564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D159-C146-4640-B1A3-838BB2825446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9665-4742-482E-87D0-C6578F99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811" y="483031"/>
            <a:ext cx="12481798" cy="1753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6811" y="2224039"/>
            <a:ext cx="6122186" cy="1089967"/>
          </a:xfrm>
        </p:spPr>
        <p:txBody>
          <a:bodyPr anchor="b"/>
          <a:lstStyle>
            <a:lvl1pPr marL="0" indent="0">
              <a:buNone/>
              <a:defRPr sz="2849" b="1"/>
            </a:lvl1pPr>
            <a:lvl2pPr marL="542696" indent="0">
              <a:buNone/>
              <a:defRPr sz="2374" b="1"/>
            </a:lvl2pPr>
            <a:lvl3pPr marL="1085393" indent="0">
              <a:buNone/>
              <a:defRPr sz="2137" b="1"/>
            </a:lvl3pPr>
            <a:lvl4pPr marL="1628089" indent="0">
              <a:buNone/>
              <a:defRPr sz="1899" b="1"/>
            </a:lvl4pPr>
            <a:lvl5pPr marL="2170786" indent="0">
              <a:buNone/>
              <a:defRPr sz="1899" b="1"/>
            </a:lvl5pPr>
            <a:lvl6pPr marL="2713482" indent="0">
              <a:buNone/>
              <a:defRPr sz="1899" b="1"/>
            </a:lvl6pPr>
            <a:lvl7pPr marL="3256178" indent="0">
              <a:buNone/>
              <a:defRPr sz="1899" b="1"/>
            </a:lvl7pPr>
            <a:lvl8pPr marL="3798875" indent="0">
              <a:buNone/>
              <a:defRPr sz="1899" b="1"/>
            </a:lvl8pPr>
            <a:lvl9pPr marL="4341571" indent="0">
              <a:buNone/>
              <a:defRPr sz="18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6811" y="3314006"/>
            <a:ext cx="6122186" cy="48744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26273" y="2224039"/>
            <a:ext cx="6152336" cy="1089967"/>
          </a:xfrm>
        </p:spPr>
        <p:txBody>
          <a:bodyPr anchor="b"/>
          <a:lstStyle>
            <a:lvl1pPr marL="0" indent="0">
              <a:buNone/>
              <a:defRPr sz="2849" b="1"/>
            </a:lvl1pPr>
            <a:lvl2pPr marL="542696" indent="0">
              <a:buNone/>
              <a:defRPr sz="2374" b="1"/>
            </a:lvl2pPr>
            <a:lvl3pPr marL="1085393" indent="0">
              <a:buNone/>
              <a:defRPr sz="2137" b="1"/>
            </a:lvl3pPr>
            <a:lvl4pPr marL="1628089" indent="0">
              <a:buNone/>
              <a:defRPr sz="1899" b="1"/>
            </a:lvl4pPr>
            <a:lvl5pPr marL="2170786" indent="0">
              <a:buNone/>
              <a:defRPr sz="1899" b="1"/>
            </a:lvl5pPr>
            <a:lvl6pPr marL="2713482" indent="0">
              <a:buNone/>
              <a:defRPr sz="1899" b="1"/>
            </a:lvl6pPr>
            <a:lvl7pPr marL="3256178" indent="0">
              <a:buNone/>
              <a:defRPr sz="1899" b="1"/>
            </a:lvl7pPr>
            <a:lvl8pPr marL="3798875" indent="0">
              <a:buNone/>
              <a:defRPr sz="1899" b="1"/>
            </a:lvl8pPr>
            <a:lvl9pPr marL="4341571" indent="0">
              <a:buNone/>
              <a:defRPr sz="18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26273" y="3314006"/>
            <a:ext cx="6152336" cy="48744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D159-C146-4640-B1A3-838BB2825446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9665-4742-482E-87D0-C6578F99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38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D159-C146-4640-B1A3-838BB2825446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9665-4742-482E-87D0-C6578F99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5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D159-C146-4640-B1A3-838BB2825446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9665-4742-482E-87D0-C6578F99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66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812" y="604838"/>
            <a:ext cx="4667483" cy="2116931"/>
          </a:xfrm>
        </p:spPr>
        <p:txBody>
          <a:bodyPr anchor="b"/>
          <a:lstStyle>
            <a:lvl1pPr>
              <a:defRPr sz="3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2336" y="1306282"/>
            <a:ext cx="7326273" cy="6447400"/>
          </a:xfrm>
        </p:spPr>
        <p:txBody>
          <a:bodyPr/>
          <a:lstStyle>
            <a:lvl1pPr>
              <a:defRPr sz="3798"/>
            </a:lvl1pPr>
            <a:lvl2pPr>
              <a:defRPr sz="3324"/>
            </a:lvl2pPr>
            <a:lvl3pPr>
              <a:defRPr sz="2849"/>
            </a:lvl3pPr>
            <a:lvl4pPr>
              <a:defRPr sz="2374"/>
            </a:lvl4pPr>
            <a:lvl5pPr>
              <a:defRPr sz="2374"/>
            </a:lvl5pPr>
            <a:lvl6pPr>
              <a:defRPr sz="2374"/>
            </a:lvl6pPr>
            <a:lvl7pPr>
              <a:defRPr sz="2374"/>
            </a:lvl7pPr>
            <a:lvl8pPr>
              <a:defRPr sz="2374"/>
            </a:lvl8pPr>
            <a:lvl9pPr>
              <a:defRPr sz="237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812" y="2721769"/>
            <a:ext cx="4667483" cy="5042414"/>
          </a:xfrm>
        </p:spPr>
        <p:txBody>
          <a:bodyPr/>
          <a:lstStyle>
            <a:lvl1pPr marL="0" indent="0">
              <a:buNone/>
              <a:defRPr sz="1899"/>
            </a:lvl1pPr>
            <a:lvl2pPr marL="542696" indent="0">
              <a:buNone/>
              <a:defRPr sz="1662"/>
            </a:lvl2pPr>
            <a:lvl3pPr marL="1085393" indent="0">
              <a:buNone/>
              <a:defRPr sz="1424"/>
            </a:lvl3pPr>
            <a:lvl4pPr marL="1628089" indent="0">
              <a:buNone/>
              <a:defRPr sz="1187"/>
            </a:lvl4pPr>
            <a:lvl5pPr marL="2170786" indent="0">
              <a:buNone/>
              <a:defRPr sz="1187"/>
            </a:lvl5pPr>
            <a:lvl6pPr marL="2713482" indent="0">
              <a:buNone/>
              <a:defRPr sz="1187"/>
            </a:lvl6pPr>
            <a:lvl7pPr marL="3256178" indent="0">
              <a:buNone/>
              <a:defRPr sz="1187"/>
            </a:lvl7pPr>
            <a:lvl8pPr marL="3798875" indent="0">
              <a:buNone/>
              <a:defRPr sz="1187"/>
            </a:lvl8pPr>
            <a:lvl9pPr marL="4341571" indent="0">
              <a:buNone/>
              <a:defRPr sz="11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D159-C146-4640-B1A3-838BB2825446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9665-4742-482E-87D0-C6578F99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63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812" y="604838"/>
            <a:ext cx="4667483" cy="2116931"/>
          </a:xfrm>
        </p:spPr>
        <p:txBody>
          <a:bodyPr anchor="b"/>
          <a:lstStyle>
            <a:lvl1pPr>
              <a:defRPr sz="3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52336" y="1306282"/>
            <a:ext cx="7326273" cy="6447400"/>
          </a:xfrm>
        </p:spPr>
        <p:txBody>
          <a:bodyPr anchor="t"/>
          <a:lstStyle>
            <a:lvl1pPr marL="0" indent="0">
              <a:buNone/>
              <a:defRPr sz="3798"/>
            </a:lvl1pPr>
            <a:lvl2pPr marL="542696" indent="0">
              <a:buNone/>
              <a:defRPr sz="3324"/>
            </a:lvl2pPr>
            <a:lvl3pPr marL="1085393" indent="0">
              <a:buNone/>
              <a:defRPr sz="2849"/>
            </a:lvl3pPr>
            <a:lvl4pPr marL="1628089" indent="0">
              <a:buNone/>
              <a:defRPr sz="2374"/>
            </a:lvl4pPr>
            <a:lvl5pPr marL="2170786" indent="0">
              <a:buNone/>
              <a:defRPr sz="2374"/>
            </a:lvl5pPr>
            <a:lvl6pPr marL="2713482" indent="0">
              <a:buNone/>
              <a:defRPr sz="2374"/>
            </a:lvl6pPr>
            <a:lvl7pPr marL="3256178" indent="0">
              <a:buNone/>
              <a:defRPr sz="2374"/>
            </a:lvl7pPr>
            <a:lvl8pPr marL="3798875" indent="0">
              <a:buNone/>
              <a:defRPr sz="2374"/>
            </a:lvl8pPr>
            <a:lvl9pPr marL="4341571" indent="0">
              <a:buNone/>
              <a:defRPr sz="23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812" y="2721769"/>
            <a:ext cx="4667483" cy="5042414"/>
          </a:xfrm>
        </p:spPr>
        <p:txBody>
          <a:bodyPr/>
          <a:lstStyle>
            <a:lvl1pPr marL="0" indent="0">
              <a:buNone/>
              <a:defRPr sz="1899"/>
            </a:lvl1pPr>
            <a:lvl2pPr marL="542696" indent="0">
              <a:buNone/>
              <a:defRPr sz="1662"/>
            </a:lvl2pPr>
            <a:lvl3pPr marL="1085393" indent="0">
              <a:buNone/>
              <a:defRPr sz="1424"/>
            </a:lvl3pPr>
            <a:lvl4pPr marL="1628089" indent="0">
              <a:buNone/>
              <a:defRPr sz="1187"/>
            </a:lvl4pPr>
            <a:lvl5pPr marL="2170786" indent="0">
              <a:buNone/>
              <a:defRPr sz="1187"/>
            </a:lvl5pPr>
            <a:lvl6pPr marL="2713482" indent="0">
              <a:buNone/>
              <a:defRPr sz="1187"/>
            </a:lvl6pPr>
            <a:lvl7pPr marL="3256178" indent="0">
              <a:buNone/>
              <a:defRPr sz="1187"/>
            </a:lvl7pPr>
            <a:lvl8pPr marL="3798875" indent="0">
              <a:buNone/>
              <a:defRPr sz="1187"/>
            </a:lvl8pPr>
            <a:lvl9pPr marL="4341571" indent="0">
              <a:buNone/>
              <a:defRPr sz="11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D159-C146-4640-B1A3-838BB2825446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9665-4742-482E-87D0-C6578F99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99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4926" y="483031"/>
            <a:ext cx="12481798" cy="1753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926" y="2415150"/>
            <a:ext cx="12481798" cy="5756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4926" y="8408922"/>
            <a:ext cx="3256121" cy="483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D159-C146-4640-B1A3-838BB2825446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93734" y="8408922"/>
            <a:ext cx="4884182" cy="483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0603" y="8408922"/>
            <a:ext cx="3256121" cy="483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B9665-4742-482E-87D0-C6578F99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63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85393" rtl="0" eaLnBrk="1" latinLnBrk="0" hangingPunct="1">
        <a:lnSpc>
          <a:spcPct val="90000"/>
        </a:lnSpc>
        <a:spcBef>
          <a:spcPct val="0"/>
        </a:spcBef>
        <a:buNone/>
        <a:defRPr sz="52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348" indent="-271348" algn="l" defTabSz="1085393" rtl="0" eaLnBrk="1" latinLnBrk="0" hangingPunct="1">
        <a:lnSpc>
          <a:spcPct val="90000"/>
        </a:lnSpc>
        <a:spcBef>
          <a:spcPts val="1187"/>
        </a:spcBef>
        <a:buFont typeface="Arial" panose="020B0604020202020204" pitchFamily="34" charset="0"/>
        <a:buChar char="•"/>
        <a:defRPr sz="3324" kern="1200">
          <a:solidFill>
            <a:schemeClr val="tx1"/>
          </a:solidFill>
          <a:latin typeface="+mn-lt"/>
          <a:ea typeface="+mn-ea"/>
          <a:cs typeface="+mn-cs"/>
        </a:defRPr>
      </a:lvl1pPr>
      <a:lvl2pPr marL="814045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849" kern="1200">
          <a:solidFill>
            <a:schemeClr val="tx1"/>
          </a:solidFill>
          <a:latin typeface="+mn-lt"/>
          <a:ea typeface="+mn-ea"/>
          <a:cs typeface="+mn-cs"/>
        </a:defRPr>
      </a:lvl2pPr>
      <a:lvl3pPr marL="1356741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374" kern="1200">
          <a:solidFill>
            <a:schemeClr val="tx1"/>
          </a:solidFill>
          <a:latin typeface="+mn-lt"/>
          <a:ea typeface="+mn-ea"/>
          <a:cs typeface="+mn-cs"/>
        </a:defRPr>
      </a:lvl3pPr>
      <a:lvl4pPr marL="1899437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137" kern="1200">
          <a:solidFill>
            <a:schemeClr val="tx1"/>
          </a:solidFill>
          <a:latin typeface="+mn-lt"/>
          <a:ea typeface="+mn-ea"/>
          <a:cs typeface="+mn-cs"/>
        </a:defRPr>
      </a:lvl4pPr>
      <a:lvl5pPr marL="2442134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137" kern="1200">
          <a:solidFill>
            <a:schemeClr val="tx1"/>
          </a:solidFill>
          <a:latin typeface="+mn-lt"/>
          <a:ea typeface="+mn-ea"/>
          <a:cs typeface="+mn-cs"/>
        </a:defRPr>
      </a:lvl5pPr>
      <a:lvl6pPr marL="2984830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137" kern="1200">
          <a:solidFill>
            <a:schemeClr val="tx1"/>
          </a:solidFill>
          <a:latin typeface="+mn-lt"/>
          <a:ea typeface="+mn-ea"/>
          <a:cs typeface="+mn-cs"/>
        </a:defRPr>
      </a:lvl6pPr>
      <a:lvl7pPr marL="3527527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137" kern="1200">
          <a:solidFill>
            <a:schemeClr val="tx1"/>
          </a:solidFill>
          <a:latin typeface="+mn-lt"/>
          <a:ea typeface="+mn-ea"/>
          <a:cs typeface="+mn-cs"/>
        </a:defRPr>
      </a:lvl7pPr>
      <a:lvl8pPr marL="4070223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137" kern="1200">
          <a:solidFill>
            <a:schemeClr val="tx1"/>
          </a:solidFill>
          <a:latin typeface="+mn-lt"/>
          <a:ea typeface="+mn-ea"/>
          <a:cs typeface="+mn-cs"/>
        </a:defRPr>
      </a:lvl8pPr>
      <a:lvl9pPr marL="4612919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1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1pPr>
      <a:lvl2pPr marL="542696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2pPr>
      <a:lvl3pPr marL="1085393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3pPr>
      <a:lvl4pPr marL="1628089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4pPr>
      <a:lvl5pPr marL="2170786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5pPr>
      <a:lvl6pPr marL="2713482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6pPr>
      <a:lvl7pPr marL="3256178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7pPr>
      <a:lvl8pPr marL="3798875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8pPr>
      <a:lvl9pPr marL="4341571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CCCD55-E1B0-42ED-A969-29A5F99BB1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708014"/>
              </p:ext>
            </p:extLst>
          </p:nvPr>
        </p:nvGraphicFramePr>
        <p:xfrm>
          <a:off x="12913" y="25400"/>
          <a:ext cx="14400000" cy="90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515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 Rower</dc:creator>
  <cp:lastModifiedBy>Fran Rower</cp:lastModifiedBy>
  <cp:revision>2</cp:revision>
  <dcterms:created xsi:type="dcterms:W3CDTF">2017-08-24T02:01:11Z</dcterms:created>
  <dcterms:modified xsi:type="dcterms:W3CDTF">2017-08-24T02:14:51Z</dcterms:modified>
</cp:coreProperties>
</file>