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71650" cy="9072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6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4-BRISTOL\INTERNSHIPS\EF08\Report_and_Results\TiltAng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26658050072352"/>
          <c:y val="2.4059906611346729E-2"/>
          <c:w val="0.82541074003902382"/>
          <c:h val="0.79603999999999997"/>
        </c:manualLayout>
      </c:layout>
      <c:scatterChart>
        <c:scatterStyle val="lineMarker"/>
        <c:varyColors val="0"/>
        <c:ser>
          <c:idx val="0"/>
          <c:order val="0"/>
          <c:tx>
            <c:v>Calculated angle</c:v>
          </c:tx>
          <c:spPr>
            <a:ln w="19080">
              <a:solidFill>
                <a:srgbClr val="000000"/>
              </a:solidFill>
              <a:round/>
            </a:ln>
          </c:spPr>
          <c:marker>
            <c:symbol val="none"/>
          </c:marker>
          <c:xVal>
            <c:numRef>
              <c:f>Sheet1!$B$2:$B$21</c:f>
              <c:numCache>
                <c:formatCode>General</c:formatCode>
                <c:ptCount val="20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1.4285714285714286</c:v>
                </c:pt>
                <c:pt idx="5">
                  <c:v>1.7142857142857142</c:v>
                </c:pt>
                <c:pt idx="6">
                  <c:v>2</c:v>
                </c:pt>
                <c:pt idx="7">
                  <c:v>2.2857142857142856</c:v>
                </c:pt>
                <c:pt idx="8">
                  <c:v>2.5714285714285712</c:v>
                </c:pt>
                <c:pt idx="9">
                  <c:v>2.8571428571428568</c:v>
                </c:pt>
                <c:pt idx="10">
                  <c:v>3.1428571428571423</c:v>
                </c:pt>
                <c:pt idx="11">
                  <c:v>3.4285714285714279</c:v>
                </c:pt>
                <c:pt idx="12">
                  <c:v>3.7142857142857131</c:v>
                </c:pt>
                <c:pt idx="13">
                  <c:v>3.9999999999999991</c:v>
                </c:pt>
                <c:pt idx="14">
                  <c:v>4.2857142857142856</c:v>
                </c:pt>
                <c:pt idx="15">
                  <c:v>4.5714285714285712</c:v>
                </c:pt>
                <c:pt idx="16">
                  <c:v>4.8571428571428568</c:v>
                </c:pt>
                <c:pt idx="17">
                  <c:v>5.1428571428571432</c:v>
                </c:pt>
                <c:pt idx="18">
                  <c:v>5.4285714285714288</c:v>
                </c:pt>
                <c:pt idx="19">
                  <c:v>5.7142857142857144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30.147787589582485</c:v>
                </c:pt>
                <c:pt idx="1">
                  <c:v>14.543565364659882</c:v>
                </c:pt>
                <c:pt idx="2">
                  <c:v>9.6373064992489699</c:v>
                </c:pt>
                <c:pt idx="3">
                  <c:v>7.2129827719162156</c:v>
                </c:pt>
                <c:pt idx="4">
                  <c:v>5.7648783903946219</c:v>
                </c:pt>
                <c:pt idx="5">
                  <c:v>4.8015819752599596</c:v>
                </c:pt>
                <c:pt idx="6">
                  <c:v>4.1143610931115182</c:v>
                </c:pt>
                <c:pt idx="7">
                  <c:v>3.5993397000149878</c:v>
                </c:pt>
                <c:pt idx="8">
                  <c:v>3.1989708783096966</c:v>
                </c:pt>
                <c:pt idx="9">
                  <c:v>2.8787893074246842</c:v>
                </c:pt>
                <c:pt idx="10">
                  <c:v>2.6168899271320316</c:v>
                </c:pt>
                <c:pt idx="11">
                  <c:v>2.3986824653585805</c:v>
                </c:pt>
                <c:pt idx="12">
                  <c:v>2.2140726954242544</c:v>
                </c:pt>
                <c:pt idx="13">
                  <c:v>2.0558541242776123</c:v>
                </c:pt>
                <c:pt idx="14">
                  <c:v>1.9187440912939233</c:v>
                </c:pt>
                <c:pt idx="15">
                  <c:v>1.7987818554422192</c:v>
                </c:pt>
                <c:pt idx="16">
                  <c:v>1.6929393911229791</c:v>
                </c:pt>
                <c:pt idx="17">
                  <c:v>1.5988620630083663</c:v>
                </c:pt>
                <c:pt idx="18">
                  <c:v>1.5146912737259675</c:v>
                </c:pt>
                <c:pt idx="19">
                  <c:v>1.4389403640138843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7B-46D0-BBE6-FE4CF447376A}"/>
            </c:ext>
          </c:extLst>
        </c:ser>
        <c:ser>
          <c:idx val="1"/>
          <c:order val="1"/>
          <c:tx>
            <c:v>Measured angle</c:v>
          </c:tx>
          <c:spPr>
            <a:ln>
              <a:solidFill>
                <a:schemeClr val="tx1"/>
              </a:solidFill>
            </a:ln>
          </c:spPr>
          <c:marker>
            <c:symbol val="x"/>
            <c:size val="20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Sheet1!$I$2:$I$9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Sheet1!$J$2:$J$9</c:f>
              <c:numCache>
                <c:formatCode>General</c:formatCode>
                <c:ptCount val="8"/>
                <c:pt idx="0">
                  <c:v>32</c:v>
                </c:pt>
                <c:pt idx="1">
                  <c:v>14.3</c:v>
                </c:pt>
                <c:pt idx="2">
                  <c:v>12.2</c:v>
                </c:pt>
                <c:pt idx="3">
                  <c:v>9.1</c:v>
                </c:pt>
                <c:pt idx="4">
                  <c:v>6.9</c:v>
                </c:pt>
                <c:pt idx="5">
                  <c:v>6.1</c:v>
                </c:pt>
                <c:pt idx="6">
                  <c:v>4.33</c:v>
                </c:pt>
                <c:pt idx="7">
                  <c:v>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7B-46D0-BBE6-FE4CF4473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87976"/>
        <c:axId val="46777621"/>
      </c:scatterChart>
      <c:valAx>
        <c:axId val="94787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L/l [Dimensionless]</a:t>
                </a:r>
              </a:p>
            </c:rich>
          </c:tx>
          <c:overlay val="1"/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46777621"/>
        <c:crossesAt val="0"/>
        <c:crossBetween val="midCat"/>
        <c:majorUnit val="0.5"/>
      </c:valAx>
      <c:valAx>
        <c:axId val="4677762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Maximum tilt angle [Degrees]</a:t>
                </a:r>
              </a:p>
            </c:rich>
          </c:tx>
          <c:layout>
            <c:manualLayout>
              <c:xMode val="edge"/>
              <c:yMode val="edge"/>
              <c:x val="1.57046608841881E-2"/>
              <c:y val="0.10398261394511779"/>
            </c:manualLayout>
          </c:layout>
          <c:overlay val="1"/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94787976"/>
        <c:crossesAt val="0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35595558472576827"/>
          <c:y val="0.29602335041217204"/>
          <c:w val="0.27354838056108899"/>
          <c:h val="0.13868211022879709"/>
        </c:manualLayout>
      </c:layout>
      <c:overlay val="0"/>
    </c:legend>
    <c:plotVisOnly val="1"/>
    <c:dispBlanksAs val="zero"/>
    <c:showDLblsOverMax val="1"/>
  </c:chart>
  <c:spPr>
    <a:solidFill>
      <a:srgbClr val="FFFFFF"/>
    </a:solidFill>
    <a:ln w="9360" cap="sq">
      <a:solidFill>
        <a:schemeClr val="tx1"/>
      </a:solidFill>
      <a:miter lim="800000"/>
    </a:ln>
  </c:spPr>
  <c:txPr>
    <a:bodyPr/>
    <a:lstStyle/>
    <a:p>
      <a:pPr>
        <a:defRPr sz="40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956" y="1484793"/>
            <a:ext cx="10853738" cy="3158596"/>
          </a:xfrm>
        </p:spPr>
        <p:txBody>
          <a:bodyPr anchor="b"/>
          <a:lstStyle>
            <a:lvl1pPr algn="ctr">
              <a:defRPr sz="7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956" y="4765197"/>
            <a:ext cx="10853738" cy="2190435"/>
          </a:xfrm>
        </p:spPr>
        <p:txBody>
          <a:bodyPr/>
          <a:lstStyle>
            <a:lvl1pPr marL="0" indent="0" algn="ctr">
              <a:buNone/>
              <a:defRPr sz="2849"/>
            </a:lvl1pPr>
            <a:lvl2pPr marL="542696" indent="0" algn="ctr">
              <a:buNone/>
              <a:defRPr sz="2374"/>
            </a:lvl2pPr>
            <a:lvl3pPr marL="1085393" indent="0" algn="ctr">
              <a:buNone/>
              <a:defRPr sz="2137"/>
            </a:lvl3pPr>
            <a:lvl4pPr marL="1628089" indent="0" algn="ctr">
              <a:buNone/>
              <a:defRPr sz="1899"/>
            </a:lvl4pPr>
            <a:lvl5pPr marL="2170786" indent="0" algn="ctr">
              <a:buNone/>
              <a:defRPr sz="1899"/>
            </a:lvl5pPr>
            <a:lvl6pPr marL="2713482" indent="0" algn="ctr">
              <a:buNone/>
              <a:defRPr sz="1899"/>
            </a:lvl6pPr>
            <a:lvl7pPr marL="3256178" indent="0" algn="ctr">
              <a:buNone/>
              <a:defRPr sz="1899"/>
            </a:lvl7pPr>
            <a:lvl8pPr marL="3798875" indent="0" algn="ctr">
              <a:buNone/>
              <a:defRPr sz="1899"/>
            </a:lvl8pPr>
            <a:lvl9pPr marL="4341571" indent="0" algn="ctr">
              <a:buNone/>
              <a:defRPr sz="18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6274" y="483030"/>
            <a:ext cx="3120450" cy="76885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926" y="483030"/>
            <a:ext cx="9180453" cy="76885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389" y="2261841"/>
            <a:ext cx="12481798" cy="3773934"/>
          </a:xfrm>
        </p:spPr>
        <p:txBody>
          <a:bodyPr anchor="b"/>
          <a:lstStyle>
            <a:lvl1pPr>
              <a:defRPr sz="7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389" y="6071478"/>
            <a:ext cx="12481798" cy="1984622"/>
          </a:xfrm>
        </p:spPr>
        <p:txBody>
          <a:bodyPr/>
          <a:lstStyle>
            <a:lvl1pPr marL="0" indent="0">
              <a:buNone/>
              <a:defRPr sz="2849">
                <a:solidFill>
                  <a:schemeClr val="tx1">
                    <a:tint val="75000"/>
                  </a:schemeClr>
                </a:solidFill>
              </a:defRPr>
            </a:lvl1pPr>
            <a:lvl2pPr marL="542696" indent="0">
              <a:buNone/>
              <a:defRPr sz="2374">
                <a:solidFill>
                  <a:schemeClr val="tx1">
                    <a:tint val="75000"/>
                  </a:schemeClr>
                </a:solidFill>
              </a:defRPr>
            </a:lvl2pPr>
            <a:lvl3pPr marL="1085393" indent="0">
              <a:buNone/>
              <a:defRPr sz="2137">
                <a:solidFill>
                  <a:schemeClr val="tx1">
                    <a:tint val="75000"/>
                  </a:schemeClr>
                </a:solidFill>
              </a:defRPr>
            </a:lvl3pPr>
            <a:lvl4pPr marL="1628089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170786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271348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256178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3798875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34157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9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926" y="2415150"/>
            <a:ext cx="6150451" cy="5756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6273" y="2415150"/>
            <a:ext cx="6150451" cy="5756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1" y="483031"/>
            <a:ext cx="12481798" cy="17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811" y="2224039"/>
            <a:ext cx="6122186" cy="1089967"/>
          </a:xfrm>
        </p:spPr>
        <p:txBody>
          <a:bodyPr anchor="b"/>
          <a:lstStyle>
            <a:lvl1pPr marL="0" indent="0">
              <a:buNone/>
              <a:defRPr sz="2849" b="1"/>
            </a:lvl1pPr>
            <a:lvl2pPr marL="542696" indent="0">
              <a:buNone/>
              <a:defRPr sz="2374" b="1"/>
            </a:lvl2pPr>
            <a:lvl3pPr marL="1085393" indent="0">
              <a:buNone/>
              <a:defRPr sz="2137" b="1"/>
            </a:lvl3pPr>
            <a:lvl4pPr marL="1628089" indent="0">
              <a:buNone/>
              <a:defRPr sz="1899" b="1"/>
            </a:lvl4pPr>
            <a:lvl5pPr marL="2170786" indent="0">
              <a:buNone/>
              <a:defRPr sz="1899" b="1"/>
            </a:lvl5pPr>
            <a:lvl6pPr marL="2713482" indent="0">
              <a:buNone/>
              <a:defRPr sz="1899" b="1"/>
            </a:lvl6pPr>
            <a:lvl7pPr marL="3256178" indent="0">
              <a:buNone/>
              <a:defRPr sz="1899" b="1"/>
            </a:lvl7pPr>
            <a:lvl8pPr marL="3798875" indent="0">
              <a:buNone/>
              <a:defRPr sz="1899" b="1"/>
            </a:lvl8pPr>
            <a:lvl9pPr marL="4341571" indent="0">
              <a:buNone/>
              <a:defRPr sz="18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811" y="3314006"/>
            <a:ext cx="6122186" cy="4874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6273" y="2224039"/>
            <a:ext cx="6152336" cy="1089967"/>
          </a:xfrm>
        </p:spPr>
        <p:txBody>
          <a:bodyPr anchor="b"/>
          <a:lstStyle>
            <a:lvl1pPr marL="0" indent="0">
              <a:buNone/>
              <a:defRPr sz="2849" b="1"/>
            </a:lvl1pPr>
            <a:lvl2pPr marL="542696" indent="0">
              <a:buNone/>
              <a:defRPr sz="2374" b="1"/>
            </a:lvl2pPr>
            <a:lvl3pPr marL="1085393" indent="0">
              <a:buNone/>
              <a:defRPr sz="2137" b="1"/>
            </a:lvl3pPr>
            <a:lvl4pPr marL="1628089" indent="0">
              <a:buNone/>
              <a:defRPr sz="1899" b="1"/>
            </a:lvl4pPr>
            <a:lvl5pPr marL="2170786" indent="0">
              <a:buNone/>
              <a:defRPr sz="1899" b="1"/>
            </a:lvl5pPr>
            <a:lvl6pPr marL="2713482" indent="0">
              <a:buNone/>
              <a:defRPr sz="1899" b="1"/>
            </a:lvl6pPr>
            <a:lvl7pPr marL="3256178" indent="0">
              <a:buNone/>
              <a:defRPr sz="1899" b="1"/>
            </a:lvl7pPr>
            <a:lvl8pPr marL="3798875" indent="0">
              <a:buNone/>
              <a:defRPr sz="1899" b="1"/>
            </a:lvl8pPr>
            <a:lvl9pPr marL="4341571" indent="0">
              <a:buNone/>
              <a:defRPr sz="18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6273" y="3314006"/>
            <a:ext cx="6152336" cy="4874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2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5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7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2" y="604838"/>
            <a:ext cx="4667483" cy="2116931"/>
          </a:xfrm>
        </p:spPr>
        <p:txBody>
          <a:bodyPr anchor="b"/>
          <a:lstStyle>
            <a:lvl1pPr>
              <a:defRPr sz="3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336" y="1306282"/>
            <a:ext cx="7326273" cy="6447400"/>
          </a:xfrm>
        </p:spPr>
        <p:txBody>
          <a:bodyPr/>
          <a:lstStyle>
            <a:lvl1pPr>
              <a:defRPr sz="3798"/>
            </a:lvl1pPr>
            <a:lvl2pPr>
              <a:defRPr sz="3324"/>
            </a:lvl2pPr>
            <a:lvl3pPr>
              <a:defRPr sz="2849"/>
            </a:lvl3pPr>
            <a:lvl4pPr>
              <a:defRPr sz="2374"/>
            </a:lvl4pPr>
            <a:lvl5pPr>
              <a:defRPr sz="2374"/>
            </a:lvl5pPr>
            <a:lvl6pPr>
              <a:defRPr sz="2374"/>
            </a:lvl6pPr>
            <a:lvl7pPr>
              <a:defRPr sz="2374"/>
            </a:lvl7pPr>
            <a:lvl8pPr>
              <a:defRPr sz="2374"/>
            </a:lvl8pPr>
            <a:lvl9pPr>
              <a:defRPr sz="237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812" y="2721769"/>
            <a:ext cx="4667483" cy="5042414"/>
          </a:xfrm>
        </p:spPr>
        <p:txBody>
          <a:bodyPr/>
          <a:lstStyle>
            <a:lvl1pPr marL="0" indent="0">
              <a:buNone/>
              <a:defRPr sz="1899"/>
            </a:lvl1pPr>
            <a:lvl2pPr marL="542696" indent="0">
              <a:buNone/>
              <a:defRPr sz="1662"/>
            </a:lvl2pPr>
            <a:lvl3pPr marL="1085393" indent="0">
              <a:buNone/>
              <a:defRPr sz="1424"/>
            </a:lvl3pPr>
            <a:lvl4pPr marL="1628089" indent="0">
              <a:buNone/>
              <a:defRPr sz="1187"/>
            </a:lvl4pPr>
            <a:lvl5pPr marL="2170786" indent="0">
              <a:buNone/>
              <a:defRPr sz="1187"/>
            </a:lvl5pPr>
            <a:lvl6pPr marL="2713482" indent="0">
              <a:buNone/>
              <a:defRPr sz="1187"/>
            </a:lvl6pPr>
            <a:lvl7pPr marL="3256178" indent="0">
              <a:buNone/>
              <a:defRPr sz="1187"/>
            </a:lvl7pPr>
            <a:lvl8pPr marL="3798875" indent="0">
              <a:buNone/>
              <a:defRPr sz="1187"/>
            </a:lvl8pPr>
            <a:lvl9pPr marL="4341571" indent="0">
              <a:buNone/>
              <a:defRPr sz="1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12" y="604838"/>
            <a:ext cx="4667483" cy="2116931"/>
          </a:xfrm>
        </p:spPr>
        <p:txBody>
          <a:bodyPr anchor="b"/>
          <a:lstStyle>
            <a:lvl1pPr>
              <a:defRPr sz="3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52336" y="1306282"/>
            <a:ext cx="7326273" cy="6447400"/>
          </a:xfrm>
        </p:spPr>
        <p:txBody>
          <a:bodyPr anchor="t"/>
          <a:lstStyle>
            <a:lvl1pPr marL="0" indent="0">
              <a:buNone/>
              <a:defRPr sz="3798"/>
            </a:lvl1pPr>
            <a:lvl2pPr marL="542696" indent="0">
              <a:buNone/>
              <a:defRPr sz="3324"/>
            </a:lvl2pPr>
            <a:lvl3pPr marL="1085393" indent="0">
              <a:buNone/>
              <a:defRPr sz="2849"/>
            </a:lvl3pPr>
            <a:lvl4pPr marL="1628089" indent="0">
              <a:buNone/>
              <a:defRPr sz="2374"/>
            </a:lvl4pPr>
            <a:lvl5pPr marL="2170786" indent="0">
              <a:buNone/>
              <a:defRPr sz="2374"/>
            </a:lvl5pPr>
            <a:lvl6pPr marL="2713482" indent="0">
              <a:buNone/>
              <a:defRPr sz="2374"/>
            </a:lvl6pPr>
            <a:lvl7pPr marL="3256178" indent="0">
              <a:buNone/>
              <a:defRPr sz="2374"/>
            </a:lvl7pPr>
            <a:lvl8pPr marL="3798875" indent="0">
              <a:buNone/>
              <a:defRPr sz="2374"/>
            </a:lvl8pPr>
            <a:lvl9pPr marL="4341571" indent="0">
              <a:buNone/>
              <a:defRPr sz="23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812" y="2721769"/>
            <a:ext cx="4667483" cy="5042414"/>
          </a:xfrm>
        </p:spPr>
        <p:txBody>
          <a:bodyPr/>
          <a:lstStyle>
            <a:lvl1pPr marL="0" indent="0">
              <a:buNone/>
              <a:defRPr sz="1899"/>
            </a:lvl1pPr>
            <a:lvl2pPr marL="542696" indent="0">
              <a:buNone/>
              <a:defRPr sz="1662"/>
            </a:lvl2pPr>
            <a:lvl3pPr marL="1085393" indent="0">
              <a:buNone/>
              <a:defRPr sz="1424"/>
            </a:lvl3pPr>
            <a:lvl4pPr marL="1628089" indent="0">
              <a:buNone/>
              <a:defRPr sz="1187"/>
            </a:lvl4pPr>
            <a:lvl5pPr marL="2170786" indent="0">
              <a:buNone/>
              <a:defRPr sz="1187"/>
            </a:lvl5pPr>
            <a:lvl6pPr marL="2713482" indent="0">
              <a:buNone/>
              <a:defRPr sz="1187"/>
            </a:lvl6pPr>
            <a:lvl7pPr marL="3256178" indent="0">
              <a:buNone/>
              <a:defRPr sz="1187"/>
            </a:lvl7pPr>
            <a:lvl8pPr marL="3798875" indent="0">
              <a:buNone/>
              <a:defRPr sz="1187"/>
            </a:lvl8pPr>
            <a:lvl9pPr marL="4341571" indent="0">
              <a:buNone/>
              <a:defRPr sz="1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2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926" y="483031"/>
            <a:ext cx="12481798" cy="175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926" y="2415150"/>
            <a:ext cx="12481798" cy="575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4926" y="8408922"/>
            <a:ext cx="3256121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7250-2F7D-48B5-8F48-072338D876B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3734" y="8408922"/>
            <a:ext cx="4884182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0603" y="8408922"/>
            <a:ext cx="3256121" cy="483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9C81-2C07-48C8-BD8A-385821759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85393" rtl="0" eaLnBrk="1" latinLnBrk="0" hangingPunct="1">
        <a:lnSpc>
          <a:spcPct val="90000"/>
        </a:lnSpc>
        <a:spcBef>
          <a:spcPct val="0"/>
        </a:spcBef>
        <a:buNone/>
        <a:defRPr sz="5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348" indent="-271348" algn="l" defTabSz="1085393" rtl="0" eaLnBrk="1" latinLnBrk="0" hangingPunct="1">
        <a:lnSpc>
          <a:spcPct val="90000"/>
        </a:lnSpc>
        <a:spcBef>
          <a:spcPts val="1187"/>
        </a:spcBef>
        <a:buFont typeface="Arial" panose="020B0604020202020204" pitchFamily="34" charset="0"/>
        <a:buChar char="•"/>
        <a:defRPr sz="3324" kern="1200">
          <a:solidFill>
            <a:schemeClr val="tx1"/>
          </a:solidFill>
          <a:latin typeface="+mn-lt"/>
          <a:ea typeface="+mn-ea"/>
          <a:cs typeface="+mn-cs"/>
        </a:defRPr>
      </a:lvl1pPr>
      <a:lvl2pPr marL="814045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849" kern="1200">
          <a:solidFill>
            <a:schemeClr val="tx1"/>
          </a:solidFill>
          <a:latin typeface="+mn-lt"/>
          <a:ea typeface="+mn-ea"/>
          <a:cs typeface="+mn-cs"/>
        </a:defRPr>
      </a:lvl2pPr>
      <a:lvl3pPr marL="1356741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3pPr>
      <a:lvl4pPr marL="1899437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4pPr>
      <a:lvl5pPr marL="2442134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5pPr>
      <a:lvl6pPr marL="2984830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6pPr>
      <a:lvl7pPr marL="3527527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7pPr>
      <a:lvl8pPr marL="4070223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8pPr>
      <a:lvl9pPr marL="4612919" indent="-271348" algn="l" defTabSz="1085393" rtl="0" eaLnBrk="1" latinLnBrk="0" hangingPunct="1">
        <a:lnSpc>
          <a:spcPct val="90000"/>
        </a:lnSpc>
        <a:spcBef>
          <a:spcPts val="594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1pPr>
      <a:lvl2pPr marL="542696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2pPr>
      <a:lvl3pPr marL="1085393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3pPr>
      <a:lvl4pPr marL="1628089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4pPr>
      <a:lvl5pPr marL="2170786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5pPr>
      <a:lvl6pPr marL="2713482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6pPr>
      <a:lvl7pPr marL="3256178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7pPr>
      <a:lvl8pPr marL="3798875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8pPr>
      <a:lvl9pPr marL="4341571" algn="l" defTabSz="1085393" rtl="0" eaLnBrk="1" latinLnBrk="0" hangingPunct="1">
        <a:defRPr sz="2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700406"/>
              </p:ext>
            </p:extLst>
          </p:nvPr>
        </p:nvGraphicFramePr>
        <p:xfrm>
          <a:off x="35584" y="43584"/>
          <a:ext cx="14400000" cy="90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28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3</cp:revision>
  <dcterms:created xsi:type="dcterms:W3CDTF">2017-08-24T01:26:43Z</dcterms:created>
  <dcterms:modified xsi:type="dcterms:W3CDTF">2017-08-24T01:49:17Z</dcterms:modified>
</cp:coreProperties>
</file>