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71650" cy="9072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4-BRISTOL\INTERNSHIPS\EF08\Report_and_Results\Thrust_Against_Mass_Calcul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51222222222218"/>
          <c:y val="5.1884676373332259E-2"/>
          <c:w val="0.80083187499999997"/>
          <c:h val="0.78094422222222226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20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Exp_data!$B$2:$B$9</c:f>
              <c:numCache>
                <c:formatCode>General</c:formatCode>
                <c:ptCount val="8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1.714285714285714</c:v>
                </c:pt>
                <c:pt idx="5">
                  <c:v>2.2857142857142856</c:v>
                </c:pt>
                <c:pt idx="6">
                  <c:v>2.8571428571428572</c:v>
                </c:pt>
                <c:pt idx="7">
                  <c:v>3.4285714285714279</c:v>
                </c:pt>
              </c:numCache>
            </c:numRef>
          </c:xVal>
          <c:yVal>
            <c:numRef>
              <c:f>Exp_data!$G$2:$G$9</c:f>
              <c:numCache>
                <c:formatCode>General</c:formatCode>
                <c:ptCount val="8"/>
                <c:pt idx="0">
                  <c:v>60</c:v>
                </c:pt>
                <c:pt idx="1">
                  <c:v>58</c:v>
                </c:pt>
                <c:pt idx="2">
                  <c:v>53</c:v>
                </c:pt>
                <c:pt idx="3">
                  <c:v>47</c:v>
                </c:pt>
                <c:pt idx="4">
                  <c:v>18</c:v>
                </c:pt>
                <c:pt idx="5">
                  <c:v>12</c:v>
                </c:pt>
                <c:pt idx="6">
                  <c:v>11</c:v>
                </c:pt>
                <c:pt idx="7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C4B-430B-8F0D-E836235BC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914376"/>
        <c:axId val="315906832"/>
      </c:scatterChart>
      <c:valAx>
        <c:axId val="315914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L/l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15906832"/>
        <c:crosses val="autoZero"/>
        <c:crossBetween val="midCat"/>
        <c:majorUnit val="0.5"/>
      </c:valAx>
      <c:valAx>
        <c:axId val="315906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Maximum yaw angle [degrees/second]</a:t>
                </a:r>
              </a:p>
            </c:rich>
          </c:tx>
          <c:layout>
            <c:manualLayout>
              <c:xMode val="edge"/>
              <c:yMode val="edge"/>
              <c:x val="1.3273124999999998E-2"/>
              <c:y val="0.195582222222222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15914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4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956" y="1484793"/>
            <a:ext cx="10853738" cy="3158596"/>
          </a:xfrm>
        </p:spPr>
        <p:txBody>
          <a:bodyPr anchor="b"/>
          <a:lstStyle>
            <a:lvl1pPr algn="ctr">
              <a:defRPr sz="71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956" y="4765197"/>
            <a:ext cx="10853738" cy="2190435"/>
          </a:xfrm>
        </p:spPr>
        <p:txBody>
          <a:bodyPr/>
          <a:lstStyle>
            <a:lvl1pPr marL="0" indent="0" algn="ctr">
              <a:buNone/>
              <a:defRPr sz="2849"/>
            </a:lvl1pPr>
            <a:lvl2pPr marL="542696" indent="0" algn="ctr">
              <a:buNone/>
              <a:defRPr sz="2374"/>
            </a:lvl2pPr>
            <a:lvl3pPr marL="1085393" indent="0" algn="ctr">
              <a:buNone/>
              <a:defRPr sz="2137"/>
            </a:lvl3pPr>
            <a:lvl4pPr marL="1628089" indent="0" algn="ctr">
              <a:buNone/>
              <a:defRPr sz="1899"/>
            </a:lvl4pPr>
            <a:lvl5pPr marL="2170786" indent="0" algn="ctr">
              <a:buNone/>
              <a:defRPr sz="1899"/>
            </a:lvl5pPr>
            <a:lvl6pPr marL="2713482" indent="0" algn="ctr">
              <a:buNone/>
              <a:defRPr sz="1899"/>
            </a:lvl6pPr>
            <a:lvl7pPr marL="3256178" indent="0" algn="ctr">
              <a:buNone/>
              <a:defRPr sz="1899"/>
            </a:lvl7pPr>
            <a:lvl8pPr marL="3798875" indent="0" algn="ctr">
              <a:buNone/>
              <a:defRPr sz="1899"/>
            </a:lvl8pPr>
            <a:lvl9pPr marL="4341571" indent="0" algn="ctr">
              <a:buNone/>
              <a:defRPr sz="18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6274" y="483030"/>
            <a:ext cx="3120450" cy="76885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4926" y="483030"/>
            <a:ext cx="9180453" cy="76885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6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389" y="2261841"/>
            <a:ext cx="12481798" cy="3773934"/>
          </a:xfrm>
        </p:spPr>
        <p:txBody>
          <a:bodyPr anchor="b"/>
          <a:lstStyle>
            <a:lvl1pPr>
              <a:defRPr sz="71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389" y="6071478"/>
            <a:ext cx="12481798" cy="1984622"/>
          </a:xfrm>
        </p:spPr>
        <p:txBody>
          <a:bodyPr/>
          <a:lstStyle>
            <a:lvl1pPr marL="0" indent="0">
              <a:buNone/>
              <a:defRPr sz="2849">
                <a:solidFill>
                  <a:schemeClr val="tx1">
                    <a:tint val="75000"/>
                  </a:schemeClr>
                </a:solidFill>
              </a:defRPr>
            </a:lvl1pPr>
            <a:lvl2pPr marL="542696" indent="0">
              <a:buNone/>
              <a:defRPr sz="2374">
                <a:solidFill>
                  <a:schemeClr val="tx1">
                    <a:tint val="75000"/>
                  </a:schemeClr>
                </a:solidFill>
              </a:defRPr>
            </a:lvl2pPr>
            <a:lvl3pPr marL="1085393" indent="0">
              <a:buNone/>
              <a:defRPr sz="2137">
                <a:solidFill>
                  <a:schemeClr val="tx1">
                    <a:tint val="75000"/>
                  </a:schemeClr>
                </a:solidFill>
              </a:defRPr>
            </a:lvl3pPr>
            <a:lvl4pPr marL="1628089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170786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271348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256178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3798875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34157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926" y="2415150"/>
            <a:ext cx="6150451" cy="57564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6273" y="2415150"/>
            <a:ext cx="6150451" cy="57564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25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11" y="483031"/>
            <a:ext cx="12481798" cy="17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811" y="2224039"/>
            <a:ext cx="6122186" cy="1089967"/>
          </a:xfrm>
        </p:spPr>
        <p:txBody>
          <a:bodyPr anchor="b"/>
          <a:lstStyle>
            <a:lvl1pPr marL="0" indent="0">
              <a:buNone/>
              <a:defRPr sz="2849" b="1"/>
            </a:lvl1pPr>
            <a:lvl2pPr marL="542696" indent="0">
              <a:buNone/>
              <a:defRPr sz="2374" b="1"/>
            </a:lvl2pPr>
            <a:lvl3pPr marL="1085393" indent="0">
              <a:buNone/>
              <a:defRPr sz="2137" b="1"/>
            </a:lvl3pPr>
            <a:lvl4pPr marL="1628089" indent="0">
              <a:buNone/>
              <a:defRPr sz="1899" b="1"/>
            </a:lvl4pPr>
            <a:lvl5pPr marL="2170786" indent="0">
              <a:buNone/>
              <a:defRPr sz="1899" b="1"/>
            </a:lvl5pPr>
            <a:lvl6pPr marL="2713482" indent="0">
              <a:buNone/>
              <a:defRPr sz="1899" b="1"/>
            </a:lvl6pPr>
            <a:lvl7pPr marL="3256178" indent="0">
              <a:buNone/>
              <a:defRPr sz="1899" b="1"/>
            </a:lvl7pPr>
            <a:lvl8pPr marL="3798875" indent="0">
              <a:buNone/>
              <a:defRPr sz="1899" b="1"/>
            </a:lvl8pPr>
            <a:lvl9pPr marL="4341571" indent="0">
              <a:buNone/>
              <a:defRPr sz="18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811" y="3314006"/>
            <a:ext cx="6122186" cy="48744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6273" y="2224039"/>
            <a:ext cx="6152336" cy="1089967"/>
          </a:xfrm>
        </p:spPr>
        <p:txBody>
          <a:bodyPr anchor="b"/>
          <a:lstStyle>
            <a:lvl1pPr marL="0" indent="0">
              <a:buNone/>
              <a:defRPr sz="2849" b="1"/>
            </a:lvl1pPr>
            <a:lvl2pPr marL="542696" indent="0">
              <a:buNone/>
              <a:defRPr sz="2374" b="1"/>
            </a:lvl2pPr>
            <a:lvl3pPr marL="1085393" indent="0">
              <a:buNone/>
              <a:defRPr sz="2137" b="1"/>
            </a:lvl3pPr>
            <a:lvl4pPr marL="1628089" indent="0">
              <a:buNone/>
              <a:defRPr sz="1899" b="1"/>
            </a:lvl4pPr>
            <a:lvl5pPr marL="2170786" indent="0">
              <a:buNone/>
              <a:defRPr sz="1899" b="1"/>
            </a:lvl5pPr>
            <a:lvl6pPr marL="2713482" indent="0">
              <a:buNone/>
              <a:defRPr sz="1899" b="1"/>
            </a:lvl6pPr>
            <a:lvl7pPr marL="3256178" indent="0">
              <a:buNone/>
              <a:defRPr sz="1899" b="1"/>
            </a:lvl7pPr>
            <a:lvl8pPr marL="3798875" indent="0">
              <a:buNone/>
              <a:defRPr sz="1899" b="1"/>
            </a:lvl8pPr>
            <a:lvl9pPr marL="4341571" indent="0">
              <a:buNone/>
              <a:defRPr sz="18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6273" y="3314006"/>
            <a:ext cx="6152336" cy="48744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7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4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3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12" y="604838"/>
            <a:ext cx="4667483" cy="2116931"/>
          </a:xfrm>
        </p:spPr>
        <p:txBody>
          <a:bodyPr anchor="b"/>
          <a:lstStyle>
            <a:lvl1pPr>
              <a:defRPr sz="3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336" y="1306282"/>
            <a:ext cx="7326273" cy="6447400"/>
          </a:xfrm>
        </p:spPr>
        <p:txBody>
          <a:bodyPr/>
          <a:lstStyle>
            <a:lvl1pPr>
              <a:defRPr sz="3798"/>
            </a:lvl1pPr>
            <a:lvl2pPr>
              <a:defRPr sz="3324"/>
            </a:lvl2pPr>
            <a:lvl3pPr>
              <a:defRPr sz="2849"/>
            </a:lvl3pPr>
            <a:lvl4pPr>
              <a:defRPr sz="2374"/>
            </a:lvl4pPr>
            <a:lvl5pPr>
              <a:defRPr sz="2374"/>
            </a:lvl5pPr>
            <a:lvl6pPr>
              <a:defRPr sz="2374"/>
            </a:lvl6pPr>
            <a:lvl7pPr>
              <a:defRPr sz="2374"/>
            </a:lvl7pPr>
            <a:lvl8pPr>
              <a:defRPr sz="2374"/>
            </a:lvl8pPr>
            <a:lvl9pPr>
              <a:defRPr sz="237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812" y="2721769"/>
            <a:ext cx="4667483" cy="5042414"/>
          </a:xfrm>
        </p:spPr>
        <p:txBody>
          <a:bodyPr/>
          <a:lstStyle>
            <a:lvl1pPr marL="0" indent="0">
              <a:buNone/>
              <a:defRPr sz="1899"/>
            </a:lvl1pPr>
            <a:lvl2pPr marL="542696" indent="0">
              <a:buNone/>
              <a:defRPr sz="1662"/>
            </a:lvl2pPr>
            <a:lvl3pPr marL="1085393" indent="0">
              <a:buNone/>
              <a:defRPr sz="1424"/>
            </a:lvl3pPr>
            <a:lvl4pPr marL="1628089" indent="0">
              <a:buNone/>
              <a:defRPr sz="1187"/>
            </a:lvl4pPr>
            <a:lvl5pPr marL="2170786" indent="0">
              <a:buNone/>
              <a:defRPr sz="1187"/>
            </a:lvl5pPr>
            <a:lvl6pPr marL="2713482" indent="0">
              <a:buNone/>
              <a:defRPr sz="1187"/>
            </a:lvl6pPr>
            <a:lvl7pPr marL="3256178" indent="0">
              <a:buNone/>
              <a:defRPr sz="1187"/>
            </a:lvl7pPr>
            <a:lvl8pPr marL="3798875" indent="0">
              <a:buNone/>
              <a:defRPr sz="1187"/>
            </a:lvl8pPr>
            <a:lvl9pPr marL="4341571" indent="0">
              <a:buNone/>
              <a:defRPr sz="1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12" y="604838"/>
            <a:ext cx="4667483" cy="2116931"/>
          </a:xfrm>
        </p:spPr>
        <p:txBody>
          <a:bodyPr anchor="b"/>
          <a:lstStyle>
            <a:lvl1pPr>
              <a:defRPr sz="3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52336" y="1306282"/>
            <a:ext cx="7326273" cy="6447400"/>
          </a:xfrm>
        </p:spPr>
        <p:txBody>
          <a:bodyPr anchor="t"/>
          <a:lstStyle>
            <a:lvl1pPr marL="0" indent="0">
              <a:buNone/>
              <a:defRPr sz="3798"/>
            </a:lvl1pPr>
            <a:lvl2pPr marL="542696" indent="0">
              <a:buNone/>
              <a:defRPr sz="3324"/>
            </a:lvl2pPr>
            <a:lvl3pPr marL="1085393" indent="0">
              <a:buNone/>
              <a:defRPr sz="2849"/>
            </a:lvl3pPr>
            <a:lvl4pPr marL="1628089" indent="0">
              <a:buNone/>
              <a:defRPr sz="2374"/>
            </a:lvl4pPr>
            <a:lvl5pPr marL="2170786" indent="0">
              <a:buNone/>
              <a:defRPr sz="2374"/>
            </a:lvl5pPr>
            <a:lvl6pPr marL="2713482" indent="0">
              <a:buNone/>
              <a:defRPr sz="2374"/>
            </a:lvl6pPr>
            <a:lvl7pPr marL="3256178" indent="0">
              <a:buNone/>
              <a:defRPr sz="2374"/>
            </a:lvl7pPr>
            <a:lvl8pPr marL="3798875" indent="0">
              <a:buNone/>
              <a:defRPr sz="2374"/>
            </a:lvl8pPr>
            <a:lvl9pPr marL="4341571" indent="0">
              <a:buNone/>
              <a:defRPr sz="23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812" y="2721769"/>
            <a:ext cx="4667483" cy="5042414"/>
          </a:xfrm>
        </p:spPr>
        <p:txBody>
          <a:bodyPr/>
          <a:lstStyle>
            <a:lvl1pPr marL="0" indent="0">
              <a:buNone/>
              <a:defRPr sz="1899"/>
            </a:lvl1pPr>
            <a:lvl2pPr marL="542696" indent="0">
              <a:buNone/>
              <a:defRPr sz="1662"/>
            </a:lvl2pPr>
            <a:lvl3pPr marL="1085393" indent="0">
              <a:buNone/>
              <a:defRPr sz="1424"/>
            </a:lvl3pPr>
            <a:lvl4pPr marL="1628089" indent="0">
              <a:buNone/>
              <a:defRPr sz="1187"/>
            </a:lvl4pPr>
            <a:lvl5pPr marL="2170786" indent="0">
              <a:buNone/>
              <a:defRPr sz="1187"/>
            </a:lvl5pPr>
            <a:lvl6pPr marL="2713482" indent="0">
              <a:buNone/>
              <a:defRPr sz="1187"/>
            </a:lvl6pPr>
            <a:lvl7pPr marL="3256178" indent="0">
              <a:buNone/>
              <a:defRPr sz="1187"/>
            </a:lvl7pPr>
            <a:lvl8pPr marL="3798875" indent="0">
              <a:buNone/>
              <a:defRPr sz="1187"/>
            </a:lvl8pPr>
            <a:lvl9pPr marL="4341571" indent="0">
              <a:buNone/>
              <a:defRPr sz="1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0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4926" y="483031"/>
            <a:ext cx="12481798" cy="175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926" y="2415150"/>
            <a:ext cx="12481798" cy="575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4926" y="8408922"/>
            <a:ext cx="3256121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614A-4BF9-444C-B717-D93B5427F4E8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3734" y="8408922"/>
            <a:ext cx="4884182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0603" y="8408922"/>
            <a:ext cx="3256121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E7F0-6E72-4DAE-BE13-1C2AF31F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5393" rtl="0" eaLnBrk="1" latinLnBrk="0" hangingPunct="1">
        <a:lnSpc>
          <a:spcPct val="90000"/>
        </a:lnSpc>
        <a:spcBef>
          <a:spcPct val="0"/>
        </a:spcBef>
        <a:buNone/>
        <a:defRPr sz="5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348" indent="-271348" algn="l" defTabSz="1085393" rtl="0" eaLnBrk="1" latinLnBrk="0" hangingPunct="1">
        <a:lnSpc>
          <a:spcPct val="90000"/>
        </a:lnSpc>
        <a:spcBef>
          <a:spcPts val="1187"/>
        </a:spcBef>
        <a:buFont typeface="Arial" panose="020B0604020202020204" pitchFamily="34" charset="0"/>
        <a:buChar char="•"/>
        <a:defRPr sz="3324" kern="1200">
          <a:solidFill>
            <a:schemeClr val="tx1"/>
          </a:solidFill>
          <a:latin typeface="+mn-lt"/>
          <a:ea typeface="+mn-ea"/>
          <a:cs typeface="+mn-cs"/>
        </a:defRPr>
      </a:lvl1pPr>
      <a:lvl2pPr marL="814045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849" kern="1200">
          <a:solidFill>
            <a:schemeClr val="tx1"/>
          </a:solidFill>
          <a:latin typeface="+mn-lt"/>
          <a:ea typeface="+mn-ea"/>
          <a:cs typeface="+mn-cs"/>
        </a:defRPr>
      </a:lvl2pPr>
      <a:lvl3pPr marL="1356741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374" kern="1200">
          <a:solidFill>
            <a:schemeClr val="tx1"/>
          </a:solidFill>
          <a:latin typeface="+mn-lt"/>
          <a:ea typeface="+mn-ea"/>
          <a:cs typeface="+mn-cs"/>
        </a:defRPr>
      </a:lvl3pPr>
      <a:lvl4pPr marL="1899437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4pPr>
      <a:lvl5pPr marL="2442134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5pPr>
      <a:lvl6pPr marL="2984830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6pPr>
      <a:lvl7pPr marL="3527527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7pPr>
      <a:lvl8pPr marL="4070223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8pPr>
      <a:lvl9pPr marL="4612919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1pPr>
      <a:lvl2pPr marL="542696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2pPr>
      <a:lvl3pPr marL="1085393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3pPr>
      <a:lvl4pPr marL="1628089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4pPr>
      <a:lvl5pPr marL="2170786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5pPr>
      <a:lvl6pPr marL="2713482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6pPr>
      <a:lvl7pPr marL="3256178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7pPr>
      <a:lvl8pPr marL="3798875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8pPr>
      <a:lvl9pPr marL="4341571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C387A4-C6F8-4353-B904-1687BD06B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413651"/>
              </p:ext>
            </p:extLst>
          </p:nvPr>
        </p:nvGraphicFramePr>
        <p:xfrm>
          <a:off x="25400" y="21763"/>
          <a:ext cx="14400000" cy="90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997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2</cp:revision>
  <dcterms:created xsi:type="dcterms:W3CDTF">2017-08-24T01:49:42Z</dcterms:created>
  <dcterms:modified xsi:type="dcterms:W3CDTF">2017-08-24T02:00:17Z</dcterms:modified>
</cp:coreProperties>
</file>