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7" r:id="rId2"/>
    <p:sldId id="274" r:id="rId3"/>
    <p:sldId id="273" r:id="rId4"/>
    <p:sldId id="292" r:id="rId5"/>
    <p:sldId id="293" r:id="rId6"/>
    <p:sldId id="29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87" autoAdjust="0"/>
    <p:restoredTop sz="92883" autoAdjust="0"/>
  </p:normalViewPr>
  <p:slideViewPr>
    <p:cSldViewPr>
      <p:cViewPr>
        <p:scale>
          <a:sx n="75" d="100"/>
          <a:sy n="75" d="100"/>
        </p:scale>
        <p:origin x="-1230" y="1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17581A-BD4E-4B1A-B07E-71B97937EC75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3E3166-4407-4E0D-9CDA-4F9D8EEB7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6650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166-4407-4E0D-9CDA-4F9D8EEB7131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507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2384B-FC03-4860-9B2D-F34F456037E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7/27/2018</a:t>
            </a:fld>
            <a:endParaRPr lang="en-PH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 dirty="0" smtClean="0">
                <a:solidFill>
                  <a:prstClr val="black">
                    <a:tint val="75000"/>
                  </a:prstClr>
                </a:solidFill>
              </a:rPr>
              <a:t>© 2014 Alliance Software Japan. All rights reserved.</a:t>
            </a:r>
            <a:endParaRPr lang="en-PH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EDFF-F549-4D67-AC1C-2A8A2E367339}" type="slidenum">
              <a:rPr lang="en-PH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PH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5846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6D086-018D-4044-A406-2E01251D234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7/27/2018</a:t>
            </a:fld>
            <a:endParaRPr lang="en-PH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 dirty="0" smtClean="0">
                <a:solidFill>
                  <a:prstClr val="black">
                    <a:tint val="75000"/>
                  </a:prstClr>
                </a:solidFill>
              </a:rPr>
              <a:t>© 2014 Alliance Software Japan. All rights reserved.</a:t>
            </a:r>
            <a:endParaRPr lang="en-PH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EDFF-F549-4D67-AC1C-2A8A2E367339}" type="slidenum">
              <a:rPr lang="en-PH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PH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1036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17D42-2395-48F3-A697-C5FE7DF88C0D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7/27/2018</a:t>
            </a:fld>
            <a:endParaRPr lang="en-PH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 dirty="0" smtClean="0">
                <a:solidFill>
                  <a:prstClr val="black">
                    <a:tint val="75000"/>
                  </a:prstClr>
                </a:solidFill>
              </a:rPr>
              <a:t>© 2014 Alliance Software Japan. All rights reserved.</a:t>
            </a:r>
            <a:endParaRPr lang="en-PH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EDFF-F549-4D67-AC1C-2A8A2E367339}" type="slidenum">
              <a:rPr lang="en-PH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PH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1576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623D1-C145-477A-B128-B8FB96C1BE6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7/27/2018</a:t>
            </a:fld>
            <a:endParaRPr lang="en-PH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 dirty="0" smtClean="0">
                <a:solidFill>
                  <a:prstClr val="black">
                    <a:tint val="75000"/>
                  </a:prstClr>
                </a:solidFill>
              </a:rPr>
              <a:t>© 2014 Alliance Software Japan. All rights reserved.</a:t>
            </a:r>
            <a:endParaRPr lang="en-PH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EDFF-F549-4D67-AC1C-2A8A2E367339}" type="slidenum">
              <a:rPr lang="en-PH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PH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80586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4E443-5AE6-48A6-92D4-803F5685B7DB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7/27/2018</a:t>
            </a:fld>
            <a:endParaRPr lang="en-PH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 dirty="0" smtClean="0">
                <a:solidFill>
                  <a:prstClr val="black">
                    <a:tint val="75000"/>
                  </a:prstClr>
                </a:solidFill>
              </a:rPr>
              <a:t>© 2014 Alliance Software Japan. All rights reserved.</a:t>
            </a:r>
            <a:endParaRPr lang="en-PH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EDFF-F549-4D67-AC1C-2A8A2E367339}" type="slidenum">
              <a:rPr lang="en-PH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PH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5108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E30A9-FC10-47E5-BE3B-76BAD4105001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7/27/2018</a:t>
            </a:fld>
            <a:endParaRPr lang="en-PH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 dirty="0" smtClean="0">
                <a:solidFill>
                  <a:prstClr val="black">
                    <a:tint val="75000"/>
                  </a:prstClr>
                </a:solidFill>
              </a:rPr>
              <a:t>© 2014 Alliance Software Japan. All rights reserved.</a:t>
            </a:r>
            <a:endParaRPr lang="en-PH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EDFF-F549-4D67-AC1C-2A8A2E367339}" type="slidenum">
              <a:rPr lang="en-PH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PH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2121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F0AF1-E28E-4559-8E2D-BB9A7D0EDB7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7/27/2018</a:t>
            </a:fld>
            <a:endParaRPr lang="en-PH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 dirty="0" smtClean="0">
                <a:solidFill>
                  <a:prstClr val="black">
                    <a:tint val="75000"/>
                  </a:prstClr>
                </a:solidFill>
              </a:rPr>
              <a:t>© 2014 Alliance Software Japan. All rights reserved.</a:t>
            </a:r>
            <a:endParaRPr lang="en-PH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EDFF-F549-4D67-AC1C-2A8A2E367339}" type="slidenum">
              <a:rPr lang="en-PH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PH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56342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5BDE-0F4C-4FB0-80FE-E0E3C230948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7/27/2018</a:t>
            </a:fld>
            <a:endParaRPr lang="en-PH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 dirty="0" smtClean="0">
                <a:solidFill>
                  <a:prstClr val="black">
                    <a:tint val="75000"/>
                  </a:prstClr>
                </a:solidFill>
              </a:rPr>
              <a:t>© 2014 Alliance Software Japan. All rights reserved.</a:t>
            </a:r>
            <a:endParaRPr lang="en-PH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EDFF-F549-4D67-AC1C-2A8A2E367339}" type="slidenum">
              <a:rPr lang="en-PH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PH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6390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931CB-8E89-4A4B-82C5-2E5C59E548F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7/27/2018</a:t>
            </a:fld>
            <a:endParaRPr lang="en-PH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 dirty="0" smtClean="0">
                <a:solidFill>
                  <a:prstClr val="black">
                    <a:tint val="75000"/>
                  </a:prstClr>
                </a:solidFill>
              </a:rPr>
              <a:t>© 2014 Alliance Software Japan. All rights reserved.</a:t>
            </a:r>
            <a:endParaRPr lang="en-PH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EDFF-F549-4D67-AC1C-2A8A2E367339}" type="slidenum">
              <a:rPr lang="en-PH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PH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506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7F240-9CD6-4B2E-999C-B9BFD25C4F9C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7/27/2018</a:t>
            </a:fld>
            <a:endParaRPr lang="en-PH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 dirty="0" smtClean="0">
                <a:solidFill>
                  <a:prstClr val="black">
                    <a:tint val="75000"/>
                  </a:prstClr>
                </a:solidFill>
              </a:rPr>
              <a:t>© 2014 Alliance Software Japan. All rights reserved.</a:t>
            </a:r>
            <a:endParaRPr lang="en-PH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EDFF-F549-4D67-AC1C-2A8A2E367339}" type="slidenum">
              <a:rPr lang="en-PH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PH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3442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F4A02-9A78-4F68-AB80-E6CF9DF7EEA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7/27/2018</a:t>
            </a:fld>
            <a:endParaRPr lang="en-PH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 dirty="0" smtClean="0">
                <a:solidFill>
                  <a:prstClr val="black">
                    <a:tint val="75000"/>
                  </a:prstClr>
                </a:solidFill>
              </a:rPr>
              <a:t>© 2014 Alliance Software Japan. All rights reserved.</a:t>
            </a:r>
            <a:endParaRPr lang="en-PH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EDFF-F549-4D67-AC1C-2A8A2E367339}" type="slidenum">
              <a:rPr lang="en-PH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PH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7466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BD15F7-A0F6-4540-85D6-5B40938FB5D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7/27/2018</a:t>
            </a:fld>
            <a:endParaRPr lang="en-PH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PH" dirty="0" smtClean="0">
                <a:solidFill>
                  <a:prstClr val="black">
                    <a:tint val="75000"/>
                  </a:prstClr>
                </a:solidFill>
              </a:rPr>
              <a:t>© 2014 Alliance Software Japan. All rights reserved.</a:t>
            </a:r>
            <a:endParaRPr lang="en-PH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11EDFF-F549-4D67-AC1C-2A8A2E367339}" type="slidenum">
              <a:rPr lang="en-PH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PH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6671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Box 36"/>
          <p:cNvSpPr txBox="1"/>
          <p:nvPr/>
        </p:nvSpPr>
        <p:spPr>
          <a:xfrm>
            <a:off x="533400" y="2456527"/>
            <a:ext cx="838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altLang="ja-JP" sz="4000" b="1" dirty="0" smtClean="0">
                <a:solidFill>
                  <a:srgbClr val="002060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C# ASP.NET MVC (Code First)</a:t>
            </a:r>
            <a:endParaRPr lang="ja-JP" altLang="en-US" sz="4000" b="1" dirty="0">
              <a:solidFill>
                <a:srgbClr val="002060"/>
              </a:solidFill>
              <a:latin typeface="Ebrima" pitchFamily="2" charset="0"/>
              <a:cs typeface="Ebrima" pitchFamily="2" charset="0"/>
            </a:endParaRPr>
          </a:p>
        </p:txBody>
      </p:sp>
      <p:sp>
        <p:nvSpPr>
          <p:cNvPr id="49" name="Rectangle 1"/>
          <p:cNvSpPr/>
          <p:nvPr/>
        </p:nvSpPr>
        <p:spPr>
          <a:xfrm>
            <a:off x="533400" y="3939220"/>
            <a:ext cx="815339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000" dirty="0" smtClean="0">
                <a:solidFill>
                  <a:srgbClr val="404040"/>
                </a:solidFill>
                <a:latin typeface="Gadugi" pitchFamily="34" charset="0"/>
                <a:ea typeface="HGS創英角ｺﾞｼｯｸUB" pitchFamily="50" charset="-128"/>
              </a:rPr>
              <a:t>March 2018</a:t>
            </a:r>
            <a:endParaRPr lang="ja-JP" altLang="en-US" sz="2000" dirty="0">
              <a:solidFill>
                <a:srgbClr val="404040"/>
              </a:solidFill>
              <a:latin typeface="Gadugi" pitchFamily="34" charset="0"/>
              <a:ea typeface="HGS創英角ｺﾞｼｯｸUB" pitchFamily="50" charset="-128"/>
            </a:endParaRPr>
          </a:p>
        </p:txBody>
      </p:sp>
      <p:pic>
        <p:nvPicPr>
          <p:cNvPr id="5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867400" y="5474355"/>
            <a:ext cx="2729959" cy="1002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Straight Connector 8"/>
          <p:cNvCxnSpPr/>
          <p:nvPr/>
        </p:nvCxnSpPr>
        <p:spPr>
          <a:xfrm>
            <a:off x="533400" y="3810000"/>
            <a:ext cx="8001000" cy="157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6200" y="6554561"/>
            <a:ext cx="4572000" cy="212725"/>
          </a:xfrm>
        </p:spPr>
        <p:txBody>
          <a:bodyPr/>
          <a:lstStyle/>
          <a:p>
            <a:pPr algn="l"/>
            <a:r>
              <a:rPr lang="en-PH" dirty="0" smtClean="0">
                <a:solidFill>
                  <a:prstClr val="white"/>
                </a:solidFill>
              </a:rPr>
              <a:t>© 2014 Alliance Software Inc. All rights reserved.</a:t>
            </a:r>
            <a:endParaRPr lang="en-PH" dirty="0">
              <a:solidFill>
                <a:prstClr val="white"/>
              </a:solidFill>
            </a:endParaRPr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858000" y="6626860"/>
            <a:ext cx="2133600" cy="228600"/>
          </a:xfrm>
        </p:spPr>
        <p:txBody>
          <a:bodyPr/>
          <a:lstStyle/>
          <a:p>
            <a:fld id="{5911EDFF-F549-4D67-AC1C-2A8A2E367339}" type="slidenum">
              <a:rPr lang="en-PH" smtClean="0">
                <a:solidFill>
                  <a:prstClr val="white"/>
                </a:solidFill>
              </a:rPr>
              <a:pPr/>
              <a:t>1</a:t>
            </a:fld>
            <a:endParaRPr lang="en-PH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6599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HANDS-ON ACTIVITY</a:t>
            </a:r>
            <a:endParaRPr lang="en-GB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 smtClean="0">
                <a:solidFill>
                  <a:prstClr val="black">
                    <a:tint val="75000"/>
                  </a:prstClr>
                </a:solidFill>
              </a:rPr>
              <a:t>© 2014 Alliance Software Japan. All rights reserved.</a:t>
            </a:r>
            <a:endParaRPr lang="en-PH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EDFF-F549-4D67-AC1C-2A8A2E367339}" type="slidenum">
              <a:rPr lang="en-PH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en-PH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3299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2400" y="152400"/>
            <a:ext cx="8229600" cy="1143000"/>
          </a:xfrm>
        </p:spPr>
        <p:txBody>
          <a:bodyPr anchor="t">
            <a:normAutofit/>
          </a:bodyPr>
          <a:lstStyle/>
          <a:p>
            <a:pPr algn="l"/>
            <a:r>
              <a:rPr lang="en-US" sz="3200" dirty="0" smtClean="0"/>
              <a:t>HANDS-ON ACTVITY</a:t>
            </a:r>
            <a:endParaRPr lang="en-US" sz="32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066800"/>
            <a:ext cx="8229600" cy="5257800"/>
          </a:xfrm>
        </p:spPr>
        <p:txBody>
          <a:bodyPr numCol="1">
            <a:normAutofit fontScale="92500" lnSpcReduction="10000"/>
          </a:bodyPr>
          <a:lstStyle/>
          <a:p>
            <a:pPr marL="457200" lvl="0" indent="-457200">
              <a:buFont typeface="+mj-lt"/>
              <a:buAutoNum type="arabicPeriod"/>
            </a:pPr>
            <a:r>
              <a:rPr lang="en-US" sz="2400" dirty="0" smtClean="0"/>
              <a:t>Create an Online Book Ordering System</a:t>
            </a:r>
          </a:p>
          <a:p>
            <a:pPr marL="457200" lvl="0" indent="-457200">
              <a:buFont typeface="+mj-lt"/>
              <a:buAutoNum type="arabicPeriod"/>
            </a:pPr>
            <a:endParaRPr lang="en-US" sz="2400" dirty="0" smtClean="0"/>
          </a:p>
          <a:p>
            <a:pPr marL="457200" lvl="0" indent="-457200">
              <a:buFont typeface="+mj-lt"/>
              <a:buAutoNum type="arabicPeriod"/>
            </a:pPr>
            <a:r>
              <a:rPr lang="en-US" sz="2400" dirty="0" smtClean="0"/>
              <a:t>System should show all the Customers and view the details per customer. System should also be able to Add/Edit/Delete Customers</a:t>
            </a:r>
          </a:p>
          <a:p>
            <a:pPr marL="457200" lvl="0" indent="-457200">
              <a:buFont typeface="+mj-lt"/>
              <a:buAutoNum type="arabicPeriod"/>
            </a:pPr>
            <a:endParaRPr lang="en-US" sz="2400" dirty="0"/>
          </a:p>
          <a:p>
            <a:pPr marL="457200" lvl="0" indent="-457200">
              <a:buFont typeface="+mj-lt"/>
              <a:buAutoNum type="arabicPeriod"/>
            </a:pPr>
            <a:r>
              <a:rPr lang="en-US" sz="2400" dirty="0" smtClean="0"/>
              <a:t>System should show all the Books available and view the details per book. System should also be able to Add/Edit/Delete Books.</a:t>
            </a:r>
          </a:p>
          <a:p>
            <a:pPr marL="457200" lvl="0" indent="-457200">
              <a:buFont typeface="+mj-lt"/>
              <a:buAutoNum type="arabicPeriod"/>
            </a:pPr>
            <a:endParaRPr lang="en-US" sz="2400" dirty="0"/>
          </a:p>
          <a:p>
            <a:pPr marL="457200" lvl="0" indent="-457200">
              <a:buFont typeface="+mj-lt"/>
              <a:buAutoNum type="arabicPeriod"/>
            </a:pPr>
            <a:r>
              <a:rPr lang="en-US" sz="2400" dirty="0" smtClean="0"/>
              <a:t>System should be able to add customer order and record the date of the purchase, quantity of the book ordered.</a:t>
            </a:r>
          </a:p>
          <a:p>
            <a:pPr marL="457200" lvl="0" indent="-457200">
              <a:buFont typeface="+mj-lt"/>
              <a:buAutoNum type="arabicPeriod"/>
            </a:pPr>
            <a:endParaRPr lang="en-US" sz="2400" dirty="0"/>
          </a:p>
          <a:p>
            <a:pPr marL="457200" lvl="0" indent="-457200">
              <a:buFont typeface="+mj-lt"/>
              <a:buAutoNum type="arabicPeriod"/>
            </a:pPr>
            <a:r>
              <a:rPr lang="en-US" sz="2400" dirty="0" smtClean="0"/>
              <a:t>Orders should also have its own list and Add/Edit/Delete functionality.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0810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2400" y="152400"/>
            <a:ext cx="8229600" cy="1143000"/>
          </a:xfrm>
        </p:spPr>
        <p:txBody>
          <a:bodyPr anchor="t">
            <a:normAutofit/>
          </a:bodyPr>
          <a:lstStyle/>
          <a:p>
            <a:pPr algn="l"/>
            <a:r>
              <a:rPr lang="en-US" sz="3200" dirty="0" smtClean="0"/>
              <a:t>HANDS-ON ACTVITY</a:t>
            </a:r>
            <a:endParaRPr lang="en-US" sz="32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066800"/>
            <a:ext cx="8229600" cy="5257800"/>
          </a:xfrm>
        </p:spPr>
        <p:txBody>
          <a:bodyPr numCol="1">
            <a:normAutofit lnSpcReduction="10000"/>
          </a:bodyPr>
          <a:lstStyle/>
          <a:p>
            <a:pPr marL="0" lvl="0" indent="0">
              <a:buNone/>
            </a:pPr>
            <a:r>
              <a:rPr lang="en-US" sz="2400" dirty="0" smtClean="0"/>
              <a:t>Additional Features:</a:t>
            </a:r>
          </a:p>
          <a:p>
            <a:pPr marL="0" lvl="0" indent="0">
              <a:buNone/>
            </a:pPr>
            <a:endParaRPr lang="en-US" sz="2400" dirty="0"/>
          </a:p>
          <a:p>
            <a:pPr marL="457200" lvl="0" indent="-457200">
              <a:buFont typeface="+mj-lt"/>
              <a:buAutoNum type="arabicPeriod"/>
            </a:pPr>
            <a:r>
              <a:rPr lang="en-US" sz="2400" dirty="0" smtClean="0"/>
              <a:t>All list should have search, sort and pagination </a:t>
            </a:r>
          </a:p>
          <a:p>
            <a:pPr marL="457200" lvl="0" indent="-457200">
              <a:buFont typeface="+mj-lt"/>
              <a:buAutoNum type="arabicPeriod"/>
            </a:pPr>
            <a:endParaRPr lang="en-US" sz="2400" dirty="0"/>
          </a:p>
          <a:p>
            <a:pPr marL="457200" lvl="0" indent="-457200">
              <a:buFont typeface="+mj-lt"/>
              <a:buAutoNum type="arabicPeriod"/>
            </a:pPr>
            <a:r>
              <a:rPr lang="en-US" sz="2400" dirty="0" smtClean="0"/>
              <a:t>All Add/Edit form should contain as much validation as possible. You should be able to decide what validations are appropriate.</a:t>
            </a:r>
          </a:p>
          <a:p>
            <a:pPr marL="457200" lvl="0" indent="-457200">
              <a:buFont typeface="+mj-lt"/>
              <a:buAutoNum type="arabicPeriod"/>
            </a:pPr>
            <a:endParaRPr lang="en-US" sz="2400" dirty="0" smtClean="0"/>
          </a:p>
          <a:p>
            <a:pPr marL="457200" lvl="0" indent="-457200">
              <a:buFont typeface="+mj-lt"/>
              <a:buAutoNum type="arabicPeriod"/>
            </a:pPr>
            <a:r>
              <a:rPr lang="en-US" sz="2400" dirty="0" smtClean="0"/>
              <a:t>Viewing the customer should show all the books he/she ordered so far</a:t>
            </a:r>
          </a:p>
          <a:p>
            <a:pPr marL="457200" lvl="0" indent="-457200">
              <a:buFont typeface="+mj-lt"/>
              <a:buAutoNum type="arabicPeriod"/>
            </a:pPr>
            <a:endParaRPr lang="en-US" sz="2400" dirty="0"/>
          </a:p>
          <a:p>
            <a:pPr marL="457200" lvl="0" indent="-457200">
              <a:buFont typeface="+mj-lt"/>
              <a:buAutoNum type="arabicPeriod"/>
            </a:pPr>
            <a:r>
              <a:rPr lang="en-US" sz="2400" dirty="0" smtClean="0"/>
              <a:t>Seed all modules with sample data. Important: Turn off auto increment for the primary keys to simplify seeding.</a:t>
            </a:r>
          </a:p>
          <a:p>
            <a:pPr marL="457200" lvl="0" indent="-457200">
              <a:buFont typeface="+mj-lt"/>
              <a:buAutoNum type="arabicPeriod"/>
            </a:pPr>
            <a:endParaRPr lang="en-US" sz="2400" dirty="0"/>
          </a:p>
          <a:p>
            <a:pPr marL="0" lvl="0" indent="0">
              <a:buNone/>
            </a:pPr>
            <a:endParaRPr lang="en-US" sz="2400" dirty="0"/>
          </a:p>
          <a:p>
            <a:pPr marL="0" lvl="0" indent="0">
              <a:buNone/>
            </a:pPr>
            <a:endParaRPr lang="en-US" sz="2400" dirty="0" smtClean="0"/>
          </a:p>
          <a:p>
            <a:pPr marL="0" lvl="0" indent="0">
              <a:buNone/>
            </a:pPr>
            <a:endParaRPr lang="en-US" sz="2400" dirty="0" smtClean="0"/>
          </a:p>
          <a:p>
            <a:pPr marL="0" lvl="0" indent="0">
              <a:buNone/>
            </a:pPr>
            <a:endParaRPr lang="en-US" sz="2400" dirty="0" smtClean="0"/>
          </a:p>
          <a:p>
            <a:pPr marL="457200" lvl="0" indent="-457200">
              <a:buFont typeface="+mj-lt"/>
              <a:buAutoNum type="arabicPeriod"/>
            </a:pPr>
            <a:endParaRPr lang="en-US" sz="2400" dirty="0"/>
          </a:p>
          <a:p>
            <a:pPr marL="457200" lvl="0" indent="-457200">
              <a:buFont typeface="+mj-lt"/>
              <a:buAutoNum type="arabicPeriod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52106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2400" y="152400"/>
            <a:ext cx="8229600" cy="1143000"/>
          </a:xfrm>
        </p:spPr>
        <p:txBody>
          <a:bodyPr anchor="t">
            <a:normAutofit/>
          </a:bodyPr>
          <a:lstStyle/>
          <a:p>
            <a:pPr algn="l"/>
            <a:r>
              <a:rPr lang="en-US" sz="3200" dirty="0" smtClean="0"/>
              <a:t>HANDS-ON ACTVITY</a:t>
            </a:r>
            <a:endParaRPr lang="en-US" sz="32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066800"/>
            <a:ext cx="8229600" cy="4525963"/>
          </a:xfrm>
        </p:spPr>
        <p:txBody>
          <a:bodyPr numCol="1">
            <a:normAutofit/>
          </a:bodyPr>
          <a:lstStyle/>
          <a:p>
            <a:pPr marL="0" lvl="0" indent="0">
              <a:buNone/>
            </a:pPr>
            <a:r>
              <a:rPr lang="en-US" sz="2400" dirty="0" smtClean="0"/>
              <a:t>Brownie Points (Not required but extra credit if you can implement):</a:t>
            </a:r>
          </a:p>
          <a:p>
            <a:pPr marL="0" lvl="0" indent="0">
              <a:buNone/>
            </a:pPr>
            <a:endParaRPr lang="en-US" sz="2400" dirty="0"/>
          </a:p>
          <a:p>
            <a:pPr marL="457200" lvl="0" indent="-457200">
              <a:buFont typeface="+mj-lt"/>
              <a:buAutoNum type="arabicPeriod"/>
            </a:pPr>
            <a:r>
              <a:rPr lang="en-US" sz="2400" dirty="0" smtClean="0"/>
              <a:t>Orders should reflect total amount of purchase base on price and quantity of the chosen title. It should show in the list and view order page.</a:t>
            </a:r>
          </a:p>
          <a:p>
            <a:pPr marL="457200" lvl="0" indent="-457200">
              <a:buFont typeface="+mj-lt"/>
              <a:buAutoNum type="arabicPeriod"/>
            </a:pPr>
            <a:endParaRPr lang="en-US" sz="2400" dirty="0"/>
          </a:p>
          <a:p>
            <a:pPr marL="457200" lvl="0" indent="-457200">
              <a:buFont typeface="+mj-lt"/>
              <a:buAutoNum type="arabicPeriod"/>
            </a:pPr>
            <a:r>
              <a:rPr lang="en-US" sz="2400" dirty="0" smtClean="0"/>
              <a:t>Quantity of book should decrease per order created against the specific title.</a:t>
            </a:r>
          </a:p>
          <a:p>
            <a:pPr marL="0" lvl="0" indent="0">
              <a:buNone/>
            </a:pPr>
            <a:endParaRPr lang="en-US" sz="2400" dirty="0" smtClean="0"/>
          </a:p>
          <a:p>
            <a:pPr marL="457200" lvl="0" indent="-457200">
              <a:buFont typeface="+mj-lt"/>
              <a:buAutoNum type="arabicPeriod"/>
            </a:pPr>
            <a:endParaRPr lang="en-US" sz="2400" dirty="0"/>
          </a:p>
          <a:p>
            <a:pPr marL="457200" lvl="0" indent="-457200">
              <a:buFont typeface="+mj-lt"/>
              <a:buAutoNum type="arabicPeriod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23619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2400" y="152400"/>
            <a:ext cx="8229600" cy="1143000"/>
          </a:xfrm>
        </p:spPr>
        <p:txBody>
          <a:bodyPr anchor="t">
            <a:normAutofit/>
          </a:bodyPr>
          <a:lstStyle/>
          <a:p>
            <a:pPr algn="l"/>
            <a:r>
              <a:rPr lang="en-US" sz="3200" dirty="0" smtClean="0"/>
              <a:t>FAQ</a:t>
            </a:r>
            <a:endParaRPr lang="en-US" sz="32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066800"/>
            <a:ext cx="8229600" cy="4525963"/>
          </a:xfrm>
        </p:spPr>
        <p:txBody>
          <a:bodyPr numCol="1">
            <a:normAutofit fontScale="92500" lnSpcReduction="20000"/>
          </a:bodyPr>
          <a:lstStyle/>
          <a:p>
            <a:pPr marL="0" lvl="0" indent="0">
              <a:buNone/>
            </a:pPr>
            <a:r>
              <a:rPr lang="en-US" sz="1800" dirty="0" smtClean="0"/>
              <a:t>Q.	</a:t>
            </a:r>
            <a:r>
              <a:rPr lang="en-US" sz="1800" b="1" dirty="0" smtClean="0"/>
              <a:t>Can a customer buy multiple books in 1 order?</a:t>
            </a:r>
            <a:endParaRPr lang="en-US" sz="1800" b="1" dirty="0" smtClean="0"/>
          </a:p>
          <a:p>
            <a:pPr marL="0" indent="0">
              <a:buNone/>
            </a:pPr>
            <a:r>
              <a:rPr lang="en-US" sz="1800" dirty="0" smtClean="0"/>
              <a:t>A.	For </a:t>
            </a:r>
            <a:r>
              <a:rPr lang="en-US" sz="1800" dirty="0"/>
              <a:t>now, 1 order can only contain 1 book title but should be able to specify the quantity for that specific book.</a:t>
            </a:r>
          </a:p>
          <a:p>
            <a:pPr marL="0" lvl="0" indent="0">
              <a:buNone/>
            </a:pPr>
            <a:endParaRPr lang="en-US" sz="1800" dirty="0" smtClean="0"/>
          </a:p>
          <a:p>
            <a:pPr marL="0" lvl="0" indent="0">
              <a:buNone/>
            </a:pPr>
            <a:r>
              <a:rPr lang="en-US" sz="1800" dirty="0"/>
              <a:t>Q.	</a:t>
            </a:r>
            <a:r>
              <a:rPr lang="en-US" sz="1800" b="1" dirty="0" smtClean="0"/>
              <a:t>Can we incorporate </a:t>
            </a:r>
            <a:r>
              <a:rPr lang="en-US" sz="1800" b="1" dirty="0" err="1" smtClean="0"/>
              <a:t>jquery</a:t>
            </a:r>
            <a:r>
              <a:rPr lang="en-US" sz="1800" b="1" dirty="0" smtClean="0"/>
              <a:t> in the project?</a:t>
            </a:r>
            <a:endParaRPr lang="en-US" sz="1800" b="1" dirty="0"/>
          </a:p>
          <a:p>
            <a:pPr marL="0" indent="0">
              <a:buNone/>
            </a:pPr>
            <a:r>
              <a:rPr lang="en-US" sz="1800" dirty="0" smtClean="0"/>
              <a:t>A.	Yes you can if you would like to. But </a:t>
            </a:r>
            <a:r>
              <a:rPr lang="en-US" sz="1800" dirty="0" err="1" smtClean="0"/>
              <a:t>jquery</a:t>
            </a:r>
            <a:r>
              <a:rPr lang="en-US" sz="1800" dirty="0" smtClean="0"/>
              <a:t> or </a:t>
            </a:r>
            <a:r>
              <a:rPr lang="en-US" sz="1800" dirty="0" err="1" smtClean="0"/>
              <a:t>javascript</a:t>
            </a:r>
            <a:r>
              <a:rPr lang="en-US" sz="1800" dirty="0" smtClean="0"/>
              <a:t> is not part of our scope thus, is not required to implement the features</a:t>
            </a:r>
          </a:p>
          <a:p>
            <a:pPr marL="457200" indent="-457200">
              <a:buAutoNum type="alphaUcPeriod"/>
            </a:pPr>
            <a:endParaRPr lang="en-US" sz="1800" dirty="0"/>
          </a:p>
          <a:p>
            <a:pPr marL="0" lvl="0" indent="0">
              <a:buNone/>
            </a:pPr>
            <a:r>
              <a:rPr lang="en-US" sz="1800" dirty="0"/>
              <a:t>Q.	</a:t>
            </a:r>
            <a:r>
              <a:rPr lang="en-US" sz="1800" b="1" dirty="0"/>
              <a:t>Can we incorporate </a:t>
            </a:r>
            <a:r>
              <a:rPr lang="en-US" sz="1800" b="1" dirty="0" smtClean="0"/>
              <a:t>CSS in </a:t>
            </a:r>
            <a:r>
              <a:rPr lang="en-US" sz="1800" b="1" dirty="0"/>
              <a:t>the project?</a:t>
            </a:r>
          </a:p>
          <a:p>
            <a:pPr marL="0" indent="0">
              <a:buNone/>
            </a:pPr>
            <a:r>
              <a:rPr lang="en-US" sz="1800" dirty="0" smtClean="0"/>
              <a:t>A.	Yes </a:t>
            </a:r>
            <a:r>
              <a:rPr lang="en-US" sz="1800" dirty="0"/>
              <a:t>you can if you would like to. But </a:t>
            </a:r>
            <a:r>
              <a:rPr lang="en-US" sz="1800" dirty="0" smtClean="0"/>
              <a:t>again CSS is not part of our scope thus, is not required to implement the features.</a:t>
            </a:r>
          </a:p>
          <a:p>
            <a:pPr marL="457200" indent="-457200">
              <a:buAutoNum type="alphaUcPeriod"/>
            </a:pPr>
            <a:endParaRPr lang="en-US" sz="1800" dirty="0" smtClean="0"/>
          </a:p>
          <a:p>
            <a:pPr marL="0" lvl="0" indent="0">
              <a:buNone/>
            </a:pPr>
            <a:r>
              <a:rPr lang="en-US" sz="1800" dirty="0"/>
              <a:t>Q.	</a:t>
            </a:r>
            <a:r>
              <a:rPr lang="en-US" sz="1800" b="1" dirty="0" smtClean="0"/>
              <a:t>Added new data to the seed but table is not updating?</a:t>
            </a:r>
            <a:endParaRPr lang="en-US" sz="1800" b="1" dirty="0"/>
          </a:p>
          <a:p>
            <a:pPr marL="0" indent="0">
              <a:buNone/>
            </a:pPr>
            <a:r>
              <a:rPr lang="en-US" sz="1800" dirty="0"/>
              <a:t>A.	</a:t>
            </a:r>
            <a:r>
              <a:rPr lang="en-US" sz="1800" dirty="0" smtClean="0"/>
              <a:t>If you added the condition to check if there is Any() data in the table before inserting then it wont update unless the table is empty. Run a delete command in SQL management studio. Note: IDs are identity incremented so id will obviously change. Careful in using as foreign key.</a:t>
            </a:r>
            <a:endParaRPr lang="en-US" sz="1800" dirty="0"/>
          </a:p>
          <a:p>
            <a:pPr marL="457200" indent="-457200">
              <a:buAutoNum type="alphaUcPeriod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650677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18207</TotalTime>
  <Words>248</Words>
  <Application>Microsoft Office PowerPoint</Application>
  <PresentationFormat>On-screen Show (4:3)</PresentationFormat>
  <Paragraphs>52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1_Office Theme</vt:lpstr>
      <vt:lpstr>PowerPoint Presentation</vt:lpstr>
      <vt:lpstr>HANDS-ON ACTIVITY</vt:lpstr>
      <vt:lpstr>HANDS-ON ACTVITY</vt:lpstr>
      <vt:lpstr>HANDS-ON ACTVITY</vt:lpstr>
      <vt:lpstr>HANDS-ON ACTVITY</vt:lpstr>
      <vt:lpstr>FAQ</vt:lpstr>
    </vt:vector>
  </TitlesOfParts>
  <Company>ASI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1st QGM 2015</dc:title>
  <dc:creator>guest with password</dc:creator>
  <cp:lastModifiedBy>Marc Lorenz Avila</cp:lastModifiedBy>
  <cp:revision>141</cp:revision>
  <dcterms:created xsi:type="dcterms:W3CDTF">2015-02-10T07:37:07Z</dcterms:created>
  <dcterms:modified xsi:type="dcterms:W3CDTF">2018-07-29T23:27:49Z</dcterms:modified>
</cp:coreProperties>
</file>