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2" r:id="rId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-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Y="24684" custLinFactNeighborX="317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NeighborX="3174" custLinFactNeighborY="-990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NeighborX="3174" custLinFactNeighborY="69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19BB47-FA89-4E61-A78F-881BB9CE5FC0}" type="presOf" srcId="{EB78903A-351A-44D9-9B49-D7A4F5B01190}" destId="{D498C56D-4EFB-42FD-B165-C5AF66823765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A15E6D58-7306-4E51-8EEA-F7DF99E1BBC3}" type="presOf" srcId="{E66A9910-6B37-437D-AD57-BD1C1ECF66F4}" destId="{2D7C7722-B67C-4966-AF4E-DD25F173CFD9}" srcOrd="0" destOrd="0" presId="urn:microsoft.com/office/officeart/2005/8/layout/vList2"/>
    <dgm:cxn modelId="{D84F54E1-8D28-4023-A705-E2541D4F3158}" type="presOf" srcId="{133A1E76-3239-42CF-AA78-3DE30303934F}" destId="{DFA73DBB-FB20-4AD3-B80F-5DD0AB878E8C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D9CAD202-E1F8-42C1-8E89-80C16D1B832B}" type="presOf" srcId="{20CB491D-D497-4361-AAAE-0C4C1338C75E}" destId="{11D7696D-F1CE-4673-B0F6-5042B52A2B18}" srcOrd="0" destOrd="0" presId="urn:microsoft.com/office/officeart/2005/8/layout/vList2"/>
    <dgm:cxn modelId="{DDD39746-F758-4F17-8A1E-828CEC3670B2}" type="presOf" srcId="{870302C9-BE17-4C12-A1CC-6382BD5FFC2F}" destId="{6402DA7F-DDBA-4D95-81A0-4A092098F45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E7FE2B41-736C-438F-B621-AE4104E6D76E}" type="presParOf" srcId="{2D7C7722-B67C-4966-AF4E-DD25F173CFD9}" destId="{DFA73DBB-FB20-4AD3-B80F-5DD0AB878E8C}" srcOrd="0" destOrd="0" presId="urn:microsoft.com/office/officeart/2005/8/layout/vList2"/>
    <dgm:cxn modelId="{5979023A-9439-4A37-88AA-515C74F72F01}" type="presParOf" srcId="{2D7C7722-B67C-4966-AF4E-DD25F173CFD9}" destId="{D498C56D-4EFB-42FD-B165-C5AF66823765}" srcOrd="1" destOrd="0" presId="urn:microsoft.com/office/officeart/2005/8/layout/vList2"/>
    <dgm:cxn modelId="{80A1092C-097C-44B7-B1EA-398DAAC597CA}" type="presParOf" srcId="{2D7C7722-B67C-4966-AF4E-DD25F173CFD9}" destId="{6402DA7F-DDBA-4D95-81A0-4A092098F455}" srcOrd="2" destOrd="0" presId="urn:microsoft.com/office/officeart/2005/8/layout/vList2"/>
    <dgm:cxn modelId="{EC09D59D-5214-43D0-B57A-9A8F0E4468BF}" type="presParOf" srcId="{2D7C7722-B67C-4966-AF4E-DD25F173CFD9}" destId="{E60695A7-65AF-4652-987B-2598494E6211}" srcOrd="3" destOrd="0" presId="urn:microsoft.com/office/officeart/2005/8/layout/vList2"/>
    <dgm:cxn modelId="{D0513E83-9D95-4FC8-9497-271A2E072041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09580" y="1465775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633181" y="1489376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609580" y="1106047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633181" y="1129648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609580" y="1853325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- Server</a:t>
          </a:r>
          <a:endParaRPr lang="en-US" sz="1300" b="1" kern="1200" dirty="0"/>
        </a:p>
      </dsp:txBody>
      <dsp:txXfrm>
        <a:off x="633181" y="1876926"/>
        <a:ext cx="3838979" cy="43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3/8/2017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Docker Engine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086786" cy="2779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0" y="1047750"/>
            <a:ext cx="3429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Analogy between the car engine and the </a:t>
            </a:r>
            <a:r>
              <a:rPr 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ocker engine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car needs an engine to run, similarly Docker needs an engine to run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Engine sits on top of the host operating system</a:t>
            </a:r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Docker Engine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950259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short </a:t>
            </a:r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r>
              <a:rPr lang="en-US" sz="14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engine, </a:t>
            </a:r>
            <a:r>
              <a:rPr lang="en-US" sz="1400" b="1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lightweight container run time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Let us go through what it means….</a:t>
            </a: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9531689"/>
              </p:ext>
            </p:extLst>
          </p:nvPr>
        </p:nvGraphicFramePr>
        <p:xfrm>
          <a:off x="1447800" y="18859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9812" y="1827422"/>
            <a:ext cx="1806388" cy="11387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Container 1</a:t>
            </a:r>
          </a:p>
          <a:p>
            <a:r>
              <a:rPr lang="en-US" sz="1600" b="1" dirty="0" smtClean="0"/>
              <a:t>JDK 1.7</a:t>
            </a:r>
          </a:p>
          <a:p>
            <a:r>
              <a:rPr lang="en-US" sz="1600" b="1" dirty="0" smtClean="0"/>
              <a:t>Tomcat 7</a:t>
            </a:r>
            <a:endParaRPr lang="en-US" sz="1600" b="1" dirty="0"/>
          </a:p>
          <a:p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009465" y="1827422"/>
            <a:ext cx="1806388" cy="11387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Container 2</a:t>
            </a:r>
          </a:p>
          <a:p>
            <a:r>
              <a:rPr lang="en-US" sz="1600" b="1" dirty="0" smtClean="0"/>
              <a:t>JDK 1.8</a:t>
            </a:r>
          </a:p>
          <a:p>
            <a:r>
              <a:rPr lang="en-US" sz="1600" dirty="0" smtClean="0"/>
              <a:t>Tomcat 8</a:t>
            </a:r>
            <a:endParaRPr lang="en-US" sz="1600" dirty="0"/>
          </a:p>
          <a:p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842810"/>
            <a:ext cx="228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a container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time which </a:t>
            </a:r>
            <a:r>
              <a:rPr lang="en-US" sz="1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you to run multiple containers.</a:t>
            </a: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an example, imagine running multiple JDKs and Tomcat servers on the same OS.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119</Words>
  <Application>Microsoft Office PowerPoint</Application>
  <PresentationFormat>On-screen Show (16:9)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Widescreen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2017-03-09T02:19:11Z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