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10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pic>
        <p:nvPicPr>
          <p:cNvPr id="6" name="Picture 2" descr="G:\pictolearn\Docker\images\docker_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5450"/>
            <a:ext cx="285909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Image result for windows 10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windows 10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windows 10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windows 10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95550"/>
            <a:ext cx="2247920" cy="41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10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5800" y="1047750"/>
            <a:ext cx="7543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installation procedure here will cover installation of the following Software components</a:t>
            </a:r>
          </a:p>
          <a:p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Downloading the Code Samples for exercises.</a:t>
            </a:r>
          </a:p>
          <a:p>
            <a:pPr marL="342900" indent="-342900">
              <a:buAutoNum type="arabicPeriod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Installing Visual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Studio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and the Docker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on Visual Studio Code.</a:t>
            </a:r>
          </a:p>
          <a:p>
            <a:pPr marL="342900" indent="-342900">
              <a:buAutoNum type="arabicPeriod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Installing Docker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46</Words>
  <Application>Microsoft Office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Widescreen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2017-03-12T17:27:08Z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