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42" d="100"/>
          <a:sy n="142" d="100"/>
        </p:scale>
        <p:origin x="-7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3/12/2017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3/12/2017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ock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Installation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Windows 10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4600" y="135255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 Installation of the Docker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Go to </a:t>
            </a:r>
            <a:r>
              <a:rPr lang="en-US" b="1" dirty="0" smtClean="0">
                <a:solidFill>
                  <a:schemeClr val="bg1"/>
                </a:solidFill>
                <a:hlinkClick r:id="rId4"/>
              </a:rPr>
              <a:t>www.docker.com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Download the community edition for you </a:t>
            </a:r>
            <a:r>
              <a:rPr lang="en-US" b="1" smtClean="0">
                <a:solidFill>
                  <a:schemeClr val="bg1"/>
                </a:solidFill>
              </a:rPr>
              <a:t>operating system.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23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Widescreen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2017-03-12T17:27:18Z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