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>
        <p:scale>
          <a:sx n="142" d="100"/>
          <a:sy n="142" d="100"/>
        </p:scale>
        <p:origin x="-75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C0C0B-E040-4FEC-A388-30A08207D1DB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D5C21-BBF1-4C78-87E4-7B752547D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669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35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EA75D5D-D804-4FE3-8749-84CDE0898A4D}" type="datetime1">
              <a:rPr lang="en-US" smtClean="0">
                <a:solidFill>
                  <a:srgbClr val="FFFFFF"/>
                </a:solidFill>
              </a:rPr>
              <a:t>3/12/2017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40E98-7DE4-48D9-B81B-1F1697C93BD0}" type="datetime1">
              <a:rPr lang="en-US" smtClean="0"/>
              <a:t>3/12/2017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F43BB3-D455-4C8B-8835-939314F3D5E9}" type="datetime1">
              <a:rPr lang="en-US" smtClean="0"/>
              <a:t>3/12/2017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55F12E4-F07A-4961-A68F-8F2139AFC30B}" type="datetime1">
              <a:rPr lang="en-US" smtClean="0"/>
              <a:t>3/12/2017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769915A-14FA-4D2F-84B9-86936ED0F565}" type="datetime1">
              <a:rPr lang="en-US" smtClean="0"/>
              <a:t>3/12/2017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34FF16-B8E8-4649-8ADC-0090ADF14BBB}" type="datetime1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F04B2-6788-47D1-9A67-2F930C29DCF5}" type="datetime1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F342B-4D9A-48F7-AD5E-0E0C8E04BC47}" type="datetime1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FFC7F654-7693-4ED2-8B03-30EAEE8DCC9E}" type="datetime1">
              <a:rPr lang="en-US" smtClean="0"/>
              <a:t>3/12/2017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0937F81E-1CCC-4A2B-908E-D9C33F8CD4F5}" type="datetime1">
              <a:rPr lang="en-US" smtClean="0"/>
              <a:t>3/12/2017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ithub.com/pictolea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324600" cy="51435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228600" y="230379"/>
            <a:ext cx="521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 Installation on Windows 10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0" y="45482"/>
            <a:ext cx="2449284" cy="457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14600" y="135255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 Installation of the code samples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Go to </a:t>
            </a:r>
            <a:r>
              <a:rPr lang="en-US" b="1" dirty="0" smtClean="0">
                <a:solidFill>
                  <a:schemeClr val="bg1"/>
                </a:solidFill>
                <a:hlinkClick r:id="rId4"/>
              </a:rPr>
              <a:t>www.github.com/pictolearn</a:t>
            </a:r>
            <a:endParaRPr lang="en-US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Navigate to the </a:t>
            </a:r>
            <a:r>
              <a:rPr lang="en-US" b="1" dirty="0" err="1" smtClean="0">
                <a:solidFill>
                  <a:schemeClr val="bg1"/>
                </a:solidFill>
              </a:rPr>
              <a:t>docker</a:t>
            </a:r>
            <a:r>
              <a:rPr lang="en-US" b="1" dirty="0" smtClean="0">
                <a:solidFill>
                  <a:schemeClr val="bg1"/>
                </a:solidFill>
              </a:rPr>
              <a:t> tutorial project and download the zip file with the source code.</a:t>
            </a:r>
          </a:p>
          <a:p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3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31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Widescreen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2016-03-26T19:13:31Z</dcterms:created>
  <dcterms:modified xsi:type="dcterms:W3CDTF">2017-03-12T17:37:12Z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