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10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2561" y="142875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 Installation of Visual Studio Code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Google on visual studio code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Visual studio code is a project written to work on all operating systems by Microsoft and can be used with the Docker plugin to work on Docker Projects.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2017-03-12T17:27:38Z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