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0CDC2-F9D3-4D65-9175-FCC565DD6999}" type="presOf" srcId="{20CB491D-D497-4361-AAAE-0C4C1338C75E}" destId="{11D7696D-F1CE-4673-B0F6-5042B52A2B18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46B11A8B-C14E-4215-9F9A-F8645E5E272C}" type="presOf" srcId="{870302C9-BE17-4C12-A1CC-6382BD5FFC2F}" destId="{6402DA7F-DDBA-4D95-81A0-4A092098F455}" srcOrd="0" destOrd="0" presId="urn:microsoft.com/office/officeart/2005/8/layout/vList2"/>
    <dgm:cxn modelId="{AD483C5E-1F20-400D-BD32-B98277169F3B}" type="presOf" srcId="{E66A9910-6B37-437D-AD57-BD1C1ECF66F4}" destId="{2D7C7722-B67C-4966-AF4E-DD25F173CFD9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FD4C3DEA-72AA-403E-851C-112ADE7A2F4E}" type="presOf" srcId="{EB78903A-351A-44D9-9B49-D7A4F5B01190}" destId="{D498C56D-4EFB-42FD-B165-C5AF6682376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2A861BEC-564B-4A57-8C49-E270B753C47F}" type="presOf" srcId="{133A1E76-3239-42CF-AA78-3DE30303934F}" destId="{DFA73DBB-FB20-4AD3-B80F-5DD0AB878E8C}" srcOrd="0" destOrd="0" presId="urn:microsoft.com/office/officeart/2005/8/layout/vList2"/>
    <dgm:cxn modelId="{F2108AFE-BD58-42D8-B04C-241229A5BA8E}" type="presParOf" srcId="{2D7C7722-B67C-4966-AF4E-DD25F173CFD9}" destId="{DFA73DBB-FB20-4AD3-B80F-5DD0AB878E8C}" srcOrd="0" destOrd="0" presId="urn:microsoft.com/office/officeart/2005/8/layout/vList2"/>
    <dgm:cxn modelId="{1F5E80D4-F33B-44E6-8922-5B62A1CE9278}" type="presParOf" srcId="{2D7C7722-B67C-4966-AF4E-DD25F173CFD9}" destId="{D498C56D-4EFB-42FD-B165-C5AF66823765}" srcOrd="1" destOrd="0" presId="urn:microsoft.com/office/officeart/2005/8/layout/vList2"/>
    <dgm:cxn modelId="{5DF7692A-4DC7-489F-9494-D67E9553447B}" type="presParOf" srcId="{2D7C7722-B67C-4966-AF4E-DD25F173CFD9}" destId="{6402DA7F-DDBA-4D95-81A0-4A092098F455}" srcOrd="2" destOrd="0" presId="urn:microsoft.com/office/officeart/2005/8/layout/vList2"/>
    <dgm:cxn modelId="{9DC36964-00D0-49E9-937E-F78E8EC11255}" type="presParOf" srcId="{2D7C7722-B67C-4966-AF4E-DD25F173CFD9}" destId="{E60695A7-65AF-4652-987B-2598494E6211}" srcOrd="3" destOrd="0" presId="urn:microsoft.com/office/officeart/2005/8/layout/vList2"/>
    <dgm:cxn modelId="{745480B0-00A6-4EA3-BED2-54959D6DB968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4/15/2017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4/15/2017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4/15/2017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4/15/2017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4/15/2017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4/15/2017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4/15/2017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9: RESTful Microservices with Spring </a:t>
            </a:r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 and Hibernate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7964"/>
            <a:ext cx="8115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know how to deploy a RESTful client running on Spring Boot with Hibernate and its interaction with MYSQL </a:t>
            </a:r>
          </a:p>
          <a:p>
            <a:endParaRPr lang="en-US" sz="14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6406230"/>
              </p:ext>
            </p:extLst>
          </p:nvPr>
        </p:nvGraphicFramePr>
        <p:xfrm>
          <a:off x="2191568" y="257032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162300" y="1645565"/>
            <a:ext cx="5410200" cy="1348991"/>
            <a:chOff x="990605" y="499379"/>
            <a:chExt cx="5491817" cy="375449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06671" y="2001857"/>
            <a:ext cx="1752600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2025" y="2001857"/>
            <a:ext cx="2743200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: web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66950"/>
            <a:ext cx="807310" cy="533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950"/>
            <a:ext cx="1447800" cy="470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2620"/>
            <a:ext cx="580839" cy="4791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7594" y="1711418"/>
            <a:ext cx="685800" cy="26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295402" y="2539483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3394" y="2190750"/>
            <a:ext cx="998631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03394" y="2533650"/>
            <a:ext cx="998631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61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2017-04-15T21:27:37Z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