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40D29837-5FC5-4FF0-ADEB-60E13B5E91E2}">
          <p14:sldIdLst>
            <p14:sldId id="263"/>
          </p14:sldIdLst>
        </p14:section>
        <p14:section name="Untitled Section" id="{509A658F-35EE-40F6-80BA-D9CFA224E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3032" autoAdjust="0"/>
  </p:normalViewPr>
  <p:slideViewPr>
    <p:cSldViewPr>
      <p:cViewPr>
        <p:scale>
          <a:sx n="142" d="100"/>
          <a:sy n="142" d="100"/>
        </p:scale>
        <p:origin x="-78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A9910-6B37-437D-AD57-BD1C1ECF66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3A1E76-3239-42CF-AA78-3DE30303934F}">
      <dgm:prSet phldrT="[Text]" custT="1"/>
      <dgm:spPr/>
      <dgm:t>
        <a:bodyPr/>
        <a:lstStyle/>
        <a:p>
          <a:pPr algn="ctr"/>
          <a:r>
            <a:rPr lang="en-US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97579B-8D36-492D-B44E-46FABC777E48}" type="parTrans" cxnId="{CC92B982-5A24-4CEC-84D8-B7FB1C7B4C57}">
      <dgm:prSet/>
      <dgm:spPr/>
      <dgm:t>
        <a:bodyPr/>
        <a:lstStyle/>
        <a:p>
          <a:endParaRPr lang="en-US"/>
        </a:p>
      </dgm:t>
    </dgm:pt>
    <dgm:pt modelId="{F9ECF5D5-FCFA-491D-BCF0-1A91A807F6B1}" type="sibTrans" cxnId="{CC92B982-5A24-4CEC-84D8-B7FB1C7B4C57}">
      <dgm:prSet/>
      <dgm:spPr/>
      <dgm:t>
        <a:bodyPr/>
        <a:lstStyle/>
        <a:p>
          <a:endParaRPr lang="en-US"/>
        </a:p>
      </dgm:t>
    </dgm:pt>
    <dgm:pt modelId="{EB78903A-351A-44D9-9B49-D7A4F5B01190}">
      <dgm:prSet phldrT="[Text]" phldr="1"/>
      <dgm:spPr/>
      <dgm:t>
        <a:bodyPr/>
        <a:lstStyle/>
        <a:p>
          <a:endParaRPr lang="en-US" dirty="0"/>
        </a:p>
      </dgm:t>
    </dgm:pt>
    <dgm:pt modelId="{9D8DDBF1-69BF-4EC0-859B-1C249A183AF7}" type="parTrans" cxnId="{1149E20C-5814-470E-9BB7-7DA33448C5B7}">
      <dgm:prSet/>
      <dgm:spPr/>
      <dgm:t>
        <a:bodyPr/>
        <a:lstStyle/>
        <a:p>
          <a:endParaRPr lang="en-US"/>
        </a:p>
      </dgm:t>
    </dgm:pt>
    <dgm:pt modelId="{045C48B3-D40F-43B4-BA42-098AA6ABB987}" type="sibTrans" cxnId="{1149E20C-5814-470E-9BB7-7DA33448C5B7}">
      <dgm:prSet/>
      <dgm:spPr/>
      <dgm:t>
        <a:bodyPr/>
        <a:lstStyle/>
        <a:p>
          <a:endParaRPr lang="en-US"/>
        </a:p>
      </dgm:t>
    </dgm:pt>
    <dgm:pt modelId="{870302C9-BE17-4C12-A1CC-6382BD5FFC2F}">
      <dgm:prSet phldrT="[Text]" custT="1"/>
      <dgm:spPr/>
      <dgm:t>
        <a:bodyPr/>
        <a:lstStyle/>
        <a:p>
          <a:pPr algn="ctr"/>
          <a:r>
            <a: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56AD3FC-459C-4724-9373-1A5AD266EEAE}" type="parTrans" cxnId="{58C65FF5-C421-4199-AF9E-1EA70BB8201A}">
      <dgm:prSet/>
      <dgm:spPr/>
      <dgm:t>
        <a:bodyPr/>
        <a:lstStyle/>
        <a:p>
          <a:endParaRPr lang="en-US"/>
        </a:p>
      </dgm:t>
    </dgm:pt>
    <dgm:pt modelId="{A16B0515-2DF7-4564-9D62-08202F7999CC}" type="sibTrans" cxnId="{58C65FF5-C421-4199-AF9E-1EA70BB8201A}">
      <dgm:prSet/>
      <dgm:spPr/>
      <dgm:t>
        <a:bodyPr/>
        <a:lstStyle/>
        <a:p>
          <a:endParaRPr lang="en-US"/>
        </a:p>
      </dgm:t>
    </dgm:pt>
    <dgm:pt modelId="{20CB491D-D497-4361-AAAE-0C4C1338C75E}">
      <dgm:prSet phldrT="[Text]"/>
      <dgm:spPr/>
      <dgm:t>
        <a:bodyPr/>
        <a:lstStyle/>
        <a:p>
          <a:pPr algn="ctr"/>
          <a:r>
            <a:rPr lang="en-US" b="1" dirty="0" smtClean="0"/>
            <a:t>Infrastructure / Server</a:t>
          </a:r>
          <a:endParaRPr lang="en-US" b="1" dirty="0"/>
        </a:p>
      </dgm:t>
    </dgm:pt>
    <dgm:pt modelId="{8B269C5B-21EF-439E-97DB-86550D1512F3}" type="parTrans" cxnId="{4551D7F8-0200-41D2-832D-8364636C938A}">
      <dgm:prSet/>
      <dgm:spPr/>
      <dgm:t>
        <a:bodyPr/>
        <a:lstStyle/>
        <a:p>
          <a:endParaRPr lang="en-US"/>
        </a:p>
      </dgm:t>
    </dgm:pt>
    <dgm:pt modelId="{C152A842-D0D9-489F-A293-021678CA8771}" type="sibTrans" cxnId="{4551D7F8-0200-41D2-832D-8364636C938A}">
      <dgm:prSet/>
      <dgm:spPr/>
      <dgm:t>
        <a:bodyPr/>
        <a:lstStyle/>
        <a:p>
          <a:endParaRPr lang="en-US"/>
        </a:p>
      </dgm:t>
    </dgm:pt>
    <dgm:pt modelId="{2D7C7722-B67C-4966-AF4E-DD25F173CFD9}" type="pres">
      <dgm:prSet presAssocID="{E66A9910-6B37-437D-AD57-BD1C1ECF66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73DBB-FB20-4AD3-B80F-5DD0AB878E8C}" type="pres">
      <dgm:prSet presAssocID="{133A1E76-3239-42CF-AA78-3DE30303934F}" presName="parentText" presStyleLbl="node1" presStyleIdx="0" presStyleCnt="3" custScaleX="80952" custScaleY="16696" custLinFactNeighborX="5078" custLinFactNeighborY="864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8C56D-4EFB-42FD-B165-C5AF66823765}" type="pres">
      <dgm:prSet presAssocID="{133A1E76-3239-42CF-AA78-3DE30303934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2DA7F-DDBA-4D95-81A0-4A092098F455}" type="pres">
      <dgm:prSet presAssocID="{870302C9-BE17-4C12-A1CC-6382BD5FFC2F}" presName="parentText" presStyleLbl="node1" presStyleIdx="1" presStyleCnt="3" custScaleX="80952" custScaleY="16696" custLinFactY="-32321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695A7-65AF-4652-987B-2598494E6211}" type="pres">
      <dgm:prSet presAssocID="{A16B0515-2DF7-4564-9D62-08202F7999CC}" presName="spacer" presStyleCnt="0"/>
      <dgm:spPr/>
    </dgm:pt>
    <dgm:pt modelId="{11D7696D-F1CE-4673-B0F6-5042B52A2B18}" type="pres">
      <dgm:prSet presAssocID="{20CB491D-D497-4361-AAAE-0C4C1338C75E}" presName="parentText" presStyleLbl="node1" presStyleIdx="2" presStyleCnt="3" custScaleX="80952" custScaleY="16696" custLinFactY="-20383" custLinFactNeighborX="50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A0CDC2-F9D3-4D65-9175-FCC565DD6999}" type="presOf" srcId="{20CB491D-D497-4361-AAAE-0C4C1338C75E}" destId="{11D7696D-F1CE-4673-B0F6-5042B52A2B18}" srcOrd="0" destOrd="0" presId="urn:microsoft.com/office/officeart/2005/8/layout/vList2"/>
    <dgm:cxn modelId="{1149E20C-5814-470E-9BB7-7DA33448C5B7}" srcId="{133A1E76-3239-42CF-AA78-3DE30303934F}" destId="{EB78903A-351A-44D9-9B49-D7A4F5B01190}" srcOrd="0" destOrd="0" parTransId="{9D8DDBF1-69BF-4EC0-859B-1C249A183AF7}" sibTransId="{045C48B3-D40F-43B4-BA42-098AA6ABB987}"/>
    <dgm:cxn modelId="{CC92B982-5A24-4CEC-84D8-B7FB1C7B4C57}" srcId="{E66A9910-6B37-437D-AD57-BD1C1ECF66F4}" destId="{133A1E76-3239-42CF-AA78-3DE30303934F}" srcOrd="0" destOrd="0" parTransId="{9897579B-8D36-492D-B44E-46FABC777E48}" sibTransId="{F9ECF5D5-FCFA-491D-BCF0-1A91A807F6B1}"/>
    <dgm:cxn modelId="{46B11A8B-C14E-4215-9F9A-F8645E5E272C}" type="presOf" srcId="{870302C9-BE17-4C12-A1CC-6382BD5FFC2F}" destId="{6402DA7F-DDBA-4D95-81A0-4A092098F455}" srcOrd="0" destOrd="0" presId="urn:microsoft.com/office/officeart/2005/8/layout/vList2"/>
    <dgm:cxn modelId="{AD483C5E-1F20-400D-BD32-B98277169F3B}" type="presOf" srcId="{E66A9910-6B37-437D-AD57-BD1C1ECF66F4}" destId="{2D7C7722-B67C-4966-AF4E-DD25F173CFD9}" srcOrd="0" destOrd="0" presId="urn:microsoft.com/office/officeart/2005/8/layout/vList2"/>
    <dgm:cxn modelId="{58C65FF5-C421-4199-AF9E-1EA70BB8201A}" srcId="{E66A9910-6B37-437D-AD57-BD1C1ECF66F4}" destId="{870302C9-BE17-4C12-A1CC-6382BD5FFC2F}" srcOrd="1" destOrd="0" parTransId="{456AD3FC-459C-4724-9373-1A5AD266EEAE}" sibTransId="{A16B0515-2DF7-4564-9D62-08202F7999CC}"/>
    <dgm:cxn modelId="{FD4C3DEA-72AA-403E-851C-112ADE7A2F4E}" type="presOf" srcId="{EB78903A-351A-44D9-9B49-D7A4F5B01190}" destId="{D498C56D-4EFB-42FD-B165-C5AF66823765}" srcOrd="0" destOrd="0" presId="urn:microsoft.com/office/officeart/2005/8/layout/vList2"/>
    <dgm:cxn modelId="{4551D7F8-0200-41D2-832D-8364636C938A}" srcId="{E66A9910-6B37-437D-AD57-BD1C1ECF66F4}" destId="{20CB491D-D497-4361-AAAE-0C4C1338C75E}" srcOrd="2" destOrd="0" parTransId="{8B269C5B-21EF-439E-97DB-86550D1512F3}" sibTransId="{C152A842-D0D9-489F-A293-021678CA8771}"/>
    <dgm:cxn modelId="{2A861BEC-564B-4A57-8C49-E270B753C47F}" type="presOf" srcId="{133A1E76-3239-42CF-AA78-3DE30303934F}" destId="{DFA73DBB-FB20-4AD3-B80F-5DD0AB878E8C}" srcOrd="0" destOrd="0" presId="urn:microsoft.com/office/officeart/2005/8/layout/vList2"/>
    <dgm:cxn modelId="{F2108AFE-BD58-42D8-B04C-241229A5BA8E}" type="presParOf" srcId="{2D7C7722-B67C-4966-AF4E-DD25F173CFD9}" destId="{DFA73DBB-FB20-4AD3-B80F-5DD0AB878E8C}" srcOrd="0" destOrd="0" presId="urn:microsoft.com/office/officeart/2005/8/layout/vList2"/>
    <dgm:cxn modelId="{1F5E80D4-F33B-44E6-8922-5B62A1CE9278}" type="presParOf" srcId="{2D7C7722-B67C-4966-AF4E-DD25F173CFD9}" destId="{D498C56D-4EFB-42FD-B165-C5AF66823765}" srcOrd="1" destOrd="0" presId="urn:microsoft.com/office/officeart/2005/8/layout/vList2"/>
    <dgm:cxn modelId="{5DF7692A-4DC7-489F-9494-D67E9553447B}" type="presParOf" srcId="{2D7C7722-B67C-4966-AF4E-DD25F173CFD9}" destId="{6402DA7F-DDBA-4D95-81A0-4A092098F455}" srcOrd="2" destOrd="0" presId="urn:microsoft.com/office/officeart/2005/8/layout/vList2"/>
    <dgm:cxn modelId="{9DC36964-00D0-49E9-937E-F78E8EC11255}" type="presParOf" srcId="{2D7C7722-B67C-4966-AF4E-DD25F173CFD9}" destId="{E60695A7-65AF-4652-987B-2598494E6211}" srcOrd="3" destOrd="0" presId="urn:microsoft.com/office/officeart/2005/8/layout/vList2"/>
    <dgm:cxn modelId="{745480B0-00A6-4EA3-BED2-54959D6DB968}" type="presParOf" srcId="{2D7C7722-B67C-4966-AF4E-DD25F173CFD9}" destId="{11D7696D-F1CE-4673-B0F6-5042B52A2B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3DBB-FB20-4AD3-B80F-5DD0AB878E8C}">
      <dsp:nvSpPr>
        <dsp:cNvPr id="0" name=""/>
        <dsp:cNvSpPr/>
      </dsp:nvSpPr>
      <dsp:spPr>
        <a:xfrm>
          <a:off x="990605" y="88996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Host Operating System (Windows, MAC OSX, Linux)</a:t>
          </a:r>
          <a:endParaRPr lang="en-US" sz="14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908297"/>
        <a:ext cx="5455161" cy="338793"/>
      </dsp:txXfrm>
    </dsp:sp>
    <dsp:sp modelId="{D498C56D-4EFB-42FD-B165-C5AF66823765}">
      <dsp:nvSpPr>
        <dsp:cNvPr id="0" name=""/>
        <dsp:cNvSpPr/>
      </dsp:nvSpPr>
      <dsp:spPr>
        <a:xfrm>
          <a:off x="0" y="378035"/>
          <a:ext cx="6784042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39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378035"/>
        <a:ext cx="6784042" cy="1026720"/>
      </dsp:txXfrm>
    </dsp:sp>
    <dsp:sp modelId="{6402DA7F-DDBA-4D95-81A0-4A092098F455}">
      <dsp:nvSpPr>
        <dsp:cNvPr id="0" name=""/>
        <dsp:cNvSpPr/>
      </dsp:nvSpPr>
      <dsp:spPr>
        <a:xfrm>
          <a:off x="990605" y="499379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Docker Engine</a:t>
          </a:r>
          <a:endParaRPr lang="en-US" sz="16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8933" y="517707"/>
        <a:ext cx="5455161" cy="338793"/>
      </dsp:txXfrm>
    </dsp:sp>
    <dsp:sp modelId="{11D7696D-F1CE-4673-B0F6-5042B52A2B18}">
      <dsp:nvSpPr>
        <dsp:cNvPr id="0" name=""/>
        <dsp:cNvSpPr/>
      </dsp:nvSpPr>
      <dsp:spPr>
        <a:xfrm>
          <a:off x="990605" y="1321844"/>
          <a:ext cx="5491817" cy="375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Infrastructure / Server</a:t>
          </a:r>
          <a:endParaRPr lang="en-US" sz="1600" b="1" kern="1200" dirty="0"/>
        </a:p>
      </dsp:txBody>
      <dsp:txXfrm>
        <a:off x="1008933" y="1340172"/>
        <a:ext cx="5455161" cy="33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4/23/2017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4/23/2017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4/23/2017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4/23/2017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4/23/2017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4/23/2017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4/23/2017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/>
          </a:bodyPr>
          <a:lstStyle>
            <a:extLst/>
          </a:lstStyle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Docker for Java Developers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0433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10: Scaling up Microservices with docker-compose</a:t>
            </a:r>
            <a:endParaRPr lang="en-US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37964"/>
            <a:ext cx="811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scale up </a:t>
            </a:r>
            <a:r>
              <a:rPr lang="en-US" sz="1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microservices</a:t>
            </a:r>
            <a:r>
              <a:rPr lang="en-US" sz="1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docker compose</a:t>
            </a:r>
          </a:p>
          <a:p>
            <a:endParaRPr lang="en-US" sz="1400" b="1" dirty="0" smtClean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18333063"/>
              </p:ext>
            </p:extLst>
          </p:nvPr>
        </p:nvGraphicFramePr>
        <p:xfrm>
          <a:off x="2191568" y="2570322"/>
          <a:ext cx="6784042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162300" y="1187003"/>
            <a:ext cx="5410200" cy="1794406"/>
            <a:chOff x="990605" y="499379"/>
            <a:chExt cx="5491817" cy="375449"/>
          </a:xfrm>
          <a:solidFill>
            <a:srgbClr val="92D050"/>
          </a:solidFill>
        </p:grpSpPr>
        <p:sp>
          <p:nvSpPr>
            <p:cNvPr id="8" name="Rounded Rectangle 7"/>
            <p:cNvSpPr/>
            <p:nvPr/>
          </p:nvSpPr>
          <p:spPr>
            <a:xfrm>
              <a:off x="990605" y="499379"/>
              <a:ext cx="5491817" cy="37544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008933" y="517707"/>
              <a:ext cx="5455161" cy="3387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19800" y="2647592"/>
            <a:ext cx="226807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Container-1 MYSQL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0678" y="1315017"/>
            <a:ext cx="1601507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Container-2 : web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27" y="2642388"/>
            <a:ext cx="403655" cy="266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82" y="1626546"/>
            <a:ext cx="820618" cy="2667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13273"/>
            <a:ext cx="441513" cy="36424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17594" y="1636843"/>
            <a:ext cx="685800" cy="268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75267" y="2881585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 Client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03394" y="2190750"/>
            <a:ext cx="998631" cy="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03394" y="2533650"/>
            <a:ext cx="998631" cy="1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86363" y="1648124"/>
            <a:ext cx="1601507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Container-3: web</a:t>
            </a:r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09" y="1972925"/>
            <a:ext cx="820618" cy="2667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45" y="1971804"/>
            <a:ext cx="441513" cy="36424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502025" y="2079011"/>
            <a:ext cx="612775" cy="5685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65232" y="216677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Router</a:t>
            </a:r>
            <a:endParaRPr lang="en-US" sz="16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056736" y="1898939"/>
            <a:ext cx="743864" cy="22032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42918" y="2363301"/>
            <a:ext cx="2419267" cy="26484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51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2017-04-23T19:22:49Z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