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0" r:id="rId3"/>
    <p:sldId id="262" r:id="rId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Quick Summary so far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8076" y="81915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the Docker platform?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provides the ability to </a:t>
            </a:r>
            <a:r>
              <a:rPr lang="en-CA" sz="1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</a:t>
            </a:r>
            <a:r>
              <a:rPr lang="en-CA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CA" sz="1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  <a:r>
              <a:rPr lang="en-CA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application in a </a:t>
            </a:r>
            <a:r>
              <a:rPr lang="en-CA" sz="1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loosely isolated environment called a container</a:t>
            </a:r>
            <a:r>
              <a:rPr lang="en-CA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CA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isolation and security allow you to run </a:t>
            </a:r>
            <a:r>
              <a:rPr lang="en-CA" sz="1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containers simultaneously on a given </a:t>
            </a:r>
            <a:r>
              <a:rPr lang="en-CA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</a:t>
            </a:r>
            <a:r>
              <a:rPr lang="en-CA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CA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Quick Summary so far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8659"/>
            <a:ext cx="3914775" cy="248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16259" y="10477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Docker Engine?</a:t>
            </a: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A" sz="1400" b="1" i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Engine</a:t>
            </a:r>
            <a:r>
              <a:rPr lang="en-CA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client-server application with these major components:</a:t>
            </a:r>
          </a:p>
          <a:p>
            <a:endParaRPr lang="en-CA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A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CA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r>
              <a:rPr lang="en-CA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is a type of long-running program called a daemon process</a:t>
            </a:r>
            <a:r>
              <a:rPr lang="en-CA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CA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A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CA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 API </a:t>
            </a:r>
            <a:r>
              <a:rPr lang="en-CA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specifies interfaces that programs can use to talk to the daemon and instruct it what to do</a:t>
            </a:r>
            <a:r>
              <a:rPr lang="en-CA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CA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A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command line </a:t>
            </a:r>
            <a:r>
              <a:rPr lang="en-CA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(CLI) client</a:t>
            </a:r>
            <a:r>
              <a:rPr lang="en-CA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Quick Summary so far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" y="971550"/>
            <a:ext cx="83024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version</a:t>
            </a: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find out the version of Docker you can execute the following command:</a:t>
            </a:r>
          </a:p>
          <a:p>
            <a:endParaRPr lang="en-US" sz="1400" b="1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A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CA" sz="14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CA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version</a:t>
            </a:r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142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Widescreen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2017-03-12T03:30:58Z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