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8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3/13/2017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3/13/2017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3/13/2017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2.emf"/><Relationship Id="rId4" Type="http://schemas.openxmlformats.org/officeDocument/2006/relationships/image" Target="../media/image3.png"/><Relationship Id="rId9" Type="http://schemas.openxmlformats.org/officeDocument/2006/relationships/oleObject" Target="file:///F:\pictolearn\Docker\images\VISIO\Usecase_1_Step_1.vsdx\Drawing\~Page-1\Docu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0257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 Docker Image?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98396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Analogy between the Docker Image &amp; Camera</a:t>
            </a:r>
            <a:endParaRPr lang="en-US" sz="1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F:\pictolearn\Docker\images\Asahi_Pentax_S3_with_fil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7615"/>
            <a:ext cx="1524000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4191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:\pictolearn\Docker\images\negativ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85" y="1363727"/>
            <a:ext cx="1447800" cy="9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otched Right Arrow 10"/>
          <p:cNvSpPr/>
          <p:nvPr/>
        </p:nvSpPr>
        <p:spPr>
          <a:xfrm rot="19332695">
            <a:off x="6575916" y="1160925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09602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otched Right Arrow 12"/>
          <p:cNvSpPr/>
          <p:nvPr/>
        </p:nvSpPr>
        <p:spPr>
          <a:xfrm rot="1958862">
            <a:off x="6575752" y="2090938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 descr="F:\pictolearn\Docker\images\o-negativ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81161"/>
            <a:ext cx="1175638" cy="7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1377615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Notched Right Arrow 15"/>
          <p:cNvSpPr/>
          <p:nvPr/>
        </p:nvSpPr>
        <p:spPr>
          <a:xfrm>
            <a:off x="1905000" y="163426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8" y="2952750"/>
            <a:ext cx="32890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Notched Right Arrow 17"/>
          <p:cNvSpPr/>
          <p:nvPr/>
        </p:nvSpPr>
        <p:spPr>
          <a:xfrm>
            <a:off x="1981200" y="3105150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18516"/>
              </p:ext>
            </p:extLst>
          </p:nvPr>
        </p:nvGraphicFramePr>
        <p:xfrm>
          <a:off x="2981325" y="2890837"/>
          <a:ext cx="895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9" imgW="895190" imgH="809475" progId="Visio.Drawing.15">
                  <p:link updateAutomatic="1"/>
                </p:oleObj>
              </mc:Choice>
              <mc:Fallback>
                <p:oleObj name="Visio" r:id="rId9" imgW="895190" imgH="809475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1325" y="2890837"/>
                        <a:ext cx="8953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38671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4191000" y="3099547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2838" y="3089692"/>
            <a:ext cx="16293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</a:t>
            </a:r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6793190" y="3122263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1958862">
            <a:off x="6690031" y="3663339"/>
            <a:ext cx="533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391" y="3064070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00" y="3842879"/>
            <a:ext cx="1319609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2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Widescreen Presentation</vt:lpstr>
      <vt:lpstr>F:\pictolearn\Docker\images\VISIO\Usecase_1_Step_1.vsdx\Drawing\~Page-1\Document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2017-03-14T01:16:59Z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