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76400" y="1685194"/>
            <a:ext cx="5886591" cy="990600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Removing Container and Images</a:t>
              </a:r>
              <a:endParaRPr lang="en-US" sz="2000" b="1" kern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13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2017-03-18T17:33:23Z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