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23809" y="1733550"/>
            <a:ext cx="6629400" cy="1772600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LOGGING INTO THE CONTAINER AND INSPECTING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981200" y="2343150"/>
            <a:ext cx="5029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 Copy the following directory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 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-sample/ /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usr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/local/apache2/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htdocs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 Copy 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httpd.conf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with changes to the root directory</a:t>
            </a:r>
          </a:p>
          <a:p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 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httpd.conf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/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usr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/local/apache2/</a:t>
            </a:r>
            <a:r>
              <a:rPr lang="en-US" sz="1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2017-03-18T16:30:40Z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