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266" r:id="rId3"/>
    <p:sldId id="268" r:id="rId4"/>
    <p:sldId id="267" r:id="rId5"/>
    <p:sldId id="269" r:id="rId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3032" autoAdjust="0"/>
  </p:normalViewPr>
  <p:slideViewPr>
    <p:cSldViewPr>
      <p:cViewPr>
        <p:scale>
          <a:sx n="142" d="100"/>
          <a:sy n="142" d="100"/>
        </p:scale>
        <p:origin x="-7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/>
      <dgm:spPr/>
      <dgm:t>
        <a:bodyPr/>
        <a:lstStyle/>
        <a:p>
          <a:pPr algn="ctr"/>
          <a:r>
            <a:rPr lang="en-US" b="1" dirty="0" smtClean="0"/>
            <a:t>Host Operating System (Windows, MAC OSX, Linux)</a:t>
          </a:r>
          <a:endParaRPr lang="en-US" b="1" dirty="0"/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/>
      <dgm:spPr/>
      <dgm:t>
        <a:bodyPr/>
        <a:lstStyle/>
        <a:p>
          <a:pPr algn="ctr"/>
          <a:r>
            <a:rPr lang="en-US" b="1" dirty="0" smtClean="0"/>
            <a:t>Docker Engine</a:t>
          </a:r>
          <a:endParaRPr lang="en-US" b="1" dirty="0"/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Y="16169" custLinFactNeighborX="-476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14472" custLinFactNeighborX="-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NeighborX="-4762" custLinFactNeighborY="-732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B753CDA8-A76F-4E88-9C4D-1B96186AF8B8}" type="presOf" srcId="{870302C9-BE17-4C12-A1CC-6382BD5FFC2F}" destId="{6402DA7F-DDBA-4D95-81A0-4A092098F455}" srcOrd="0" destOrd="0" presId="urn:microsoft.com/office/officeart/2005/8/layout/vList2"/>
    <dgm:cxn modelId="{23DF3810-7CC3-446F-898B-2B4E86160EEC}" type="presOf" srcId="{EB78903A-351A-44D9-9B49-D7A4F5B01190}" destId="{D498C56D-4EFB-42FD-B165-C5AF66823765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257FCB2E-16CE-40C4-8E0E-17D2FE9416D5}" type="presOf" srcId="{20CB491D-D497-4361-AAAE-0C4C1338C75E}" destId="{11D7696D-F1CE-4673-B0F6-5042B52A2B18}" srcOrd="0" destOrd="0" presId="urn:microsoft.com/office/officeart/2005/8/layout/vList2"/>
    <dgm:cxn modelId="{6FD37545-6CB4-4AEB-B68D-810430770662}" type="presOf" srcId="{E66A9910-6B37-437D-AD57-BD1C1ECF66F4}" destId="{2D7C7722-B67C-4966-AF4E-DD25F173CFD9}" srcOrd="0" destOrd="0" presId="urn:microsoft.com/office/officeart/2005/8/layout/vList2"/>
    <dgm:cxn modelId="{92DF5921-49C5-4A02-AE2A-8172688C1E6D}" type="presOf" srcId="{133A1E76-3239-42CF-AA78-3DE30303934F}" destId="{DFA73DBB-FB20-4AD3-B80F-5DD0AB878E8C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E57EC28F-A213-4E35-B6D0-3A05B9A5921A}" type="presParOf" srcId="{2D7C7722-B67C-4966-AF4E-DD25F173CFD9}" destId="{DFA73DBB-FB20-4AD3-B80F-5DD0AB878E8C}" srcOrd="0" destOrd="0" presId="urn:microsoft.com/office/officeart/2005/8/layout/vList2"/>
    <dgm:cxn modelId="{0EF265A7-7DC7-475F-A13C-5948916C746E}" type="presParOf" srcId="{2D7C7722-B67C-4966-AF4E-DD25F173CFD9}" destId="{D498C56D-4EFB-42FD-B165-C5AF66823765}" srcOrd="1" destOrd="0" presId="urn:microsoft.com/office/officeart/2005/8/layout/vList2"/>
    <dgm:cxn modelId="{D8977D51-4DE8-4255-BE00-DBACDBD28C6D}" type="presParOf" srcId="{2D7C7722-B67C-4966-AF4E-DD25F173CFD9}" destId="{6402DA7F-DDBA-4D95-81A0-4A092098F455}" srcOrd="2" destOrd="0" presId="urn:microsoft.com/office/officeart/2005/8/layout/vList2"/>
    <dgm:cxn modelId="{765CCEA3-CF6C-4F50-A944-3DC354F1E70B}" type="presParOf" srcId="{2D7C7722-B67C-4966-AF4E-DD25F173CFD9}" destId="{E60695A7-65AF-4652-987B-2598494E6211}" srcOrd="3" destOrd="0" presId="urn:microsoft.com/office/officeart/2005/8/layout/vList2"/>
    <dgm:cxn modelId="{E4385D6F-D7E8-41C9-9044-9FE13324A9C4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/>
      <dgm:spPr/>
      <dgm:t>
        <a:bodyPr/>
        <a:lstStyle/>
        <a:p>
          <a:pPr algn="ctr"/>
          <a:r>
            <a:rPr lang="en-US" b="1" dirty="0" smtClean="0"/>
            <a:t>Host Operating System (Windows, MAC OSX, Linux)</a:t>
          </a:r>
          <a:endParaRPr lang="en-US" b="1" dirty="0"/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/>
      <dgm:spPr/>
      <dgm:t>
        <a:bodyPr/>
        <a:lstStyle/>
        <a:p>
          <a:pPr algn="ctr"/>
          <a:r>
            <a:rPr lang="en-US" b="1" dirty="0" smtClean="0"/>
            <a:t>Docker Engine</a:t>
          </a:r>
          <a:endParaRPr lang="en-US" b="1" dirty="0"/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Y="16169" custLinFactNeighborX="-476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14472" custLinFactNeighborX="-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NeighborX="-4762" custLinFactNeighborY="-732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35ED59-F51C-4EA2-ADF9-24B72EB15D40}" type="presOf" srcId="{EB78903A-351A-44D9-9B49-D7A4F5B01190}" destId="{D498C56D-4EFB-42FD-B165-C5AF66823765}" srcOrd="0" destOrd="0" presId="urn:microsoft.com/office/officeart/2005/8/layout/vList2"/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C8C6614B-DE39-4D59-8F7C-DECE0C6ECBD7}" type="presOf" srcId="{E66A9910-6B37-437D-AD57-BD1C1ECF66F4}" destId="{2D7C7722-B67C-4966-AF4E-DD25F173CFD9}" srcOrd="0" destOrd="0" presId="urn:microsoft.com/office/officeart/2005/8/layout/vList2"/>
    <dgm:cxn modelId="{35C1593B-D4CC-47F2-9FD3-36404746AA9A}" type="presOf" srcId="{20CB491D-D497-4361-AAAE-0C4C1338C75E}" destId="{11D7696D-F1CE-4673-B0F6-5042B52A2B18}" srcOrd="0" destOrd="0" presId="urn:microsoft.com/office/officeart/2005/8/layout/vList2"/>
    <dgm:cxn modelId="{C19A0C39-8235-412E-BF59-0486DC36A693}" type="presOf" srcId="{870302C9-BE17-4C12-A1CC-6382BD5FFC2F}" destId="{6402DA7F-DDBA-4D95-81A0-4A092098F455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009F0B17-A85A-4E61-ACE4-D25F33945476}" type="presOf" srcId="{133A1E76-3239-42CF-AA78-3DE30303934F}" destId="{DFA73DBB-FB20-4AD3-B80F-5DD0AB878E8C}" srcOrd="0" destOrd="0" presId="urn:microsoft.com/office/officeart/2005/8/layout/vList2"/>
    <dgm:cxn modelId="{FCF109D0-DD9F-4F44-8C2D-213CEFC1665B}" type="presParOf" srcId="{2D7C7722-B67C-4966-AF4E-DD25F173CFD9}" destId="{DFA73DBB-FB20-4AD3-B80F-5DD0AB878E8C}" srcOrd="0" destOrd="0" presId="urn:microsoft.com/office/officeart/2005/8/layout/vList2"/>
    <dgm:cxn modelId="{6929732B-3928-40AF-8BEE-6340ECCB1066}" type="presParOf" srcId="{2D7C7722-B67C-4966-AF4E-DD25F173CFD9}" destId="{D498C56D-4EFB-42FD-B165-C5AF66823765}" srcOrd="1" destOrd="0" presId="urn:microsoft.com/office/officeart/2005/8/layout/vList2"/>
    <dgm:cxn modelId="{7A9EDCD1-0779-4A72-A2B2-6B3BAEF87D2D}" type="presParOf" srcId="{2D7C7722-B67C-4966-AF4E-DD25F173CFD9}" destId="{6402DA7F-DDBA-4D95-81A0-4A092098F455}" srcOrd="2" destOrd="0" presId="urn:microsoft.com/office/officeart/2005/8/layout/vList2"/>
    <dgm:cxn modelId="{9524A527-4A69-4066-89C9-7FB16EFC7308}" type="presParOf" srcId="{2D7C7722-B67C-4966-AF4E-DD25F173CFD9}" destId="{E60695A7-65AF-4652-987B-2598494E6211}" srcOrd="3" destOrd="0" presId="urn:microsoft.com/office/officeart/2005/8/layout/vList2"/>
    <dgm:cxn modelId="{F902272C-B466-4D61-BBC6-8F10CA492972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/>
      <dgm:spPr/>
      <dgm:t>
        <a:bodyPr/>
        <a:lstStyle/>
        <a:p>
          <a:pPr algn="ctr"/>
          <a:r>
            <a:rPr lang="en-US" b="1" dirty="0" smtClean="0"/>
            <a:t>Host Operating System (Windows, MAC OSX, Linux)</a:t>
          </a:r>
          <a:endParaRPr lang="en-US" b="1" dirty="0"/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/>
      <dgm:spPr/>
      <dgm:t>
        <a:bodyPr/>
        <a:lstStyle/>
        <a:p>
          <a:pPr algn="ctr"/>
          <a:r>
            <a:rPr lang="en-US" b="1" dirty="0" smtClean="0"/>
            <a:t>Docker Engine</a:t>
          </a:r>
          <a:endParaRPr lang="en-US" b="1" dirty="0"/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Y="16169" custLinFactNeighborX="-476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14472" custLinFactNeighborX="-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NeighborX="-4762" custLinFactNeighborY="-732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3A01306A-0C15-4D0A-A264-C42406A51D88}" type="presOf" srcId="{870302C9-BE17-4C12-A1CC-6382BD5FFC2F}" destId="{6402DA7F-DDBA-4D95-81A0-4A092098F455}" srcOrd="0" destOrd="0" presId="urn:microsoft.com/office/officeart/2005/8/layout/vList2"/>
    <dgm:cxn modelId="{95E66A49-4D49-435E-B016-55A552AAC7BD}" type="presOf" srcId="{E66A9910-6B37-437D-AD57-BD1C1ECF66F4}" destId="{2D7C7722-B67C-4966-AF4E-DD25F173CFD9}" srcOrd="0" destOrd="0" presId="urn:microsoft.com/office/officeart/2005/8/layout/vList2"/>
    <dgm:cxn modelId="{9E9FDA71-8E2D-4B1A-BD03-AB43EAB69A0C}" type="presOf" srcId="{20CB491D-D497-4361-AAAE-0C4C1338C75E}" destId="{11D7696D-F1CE-4673-B0F6-5042B52A2B18}" srcOrd="0" destOrd="0" presId="urn:microsoft.com/office/officeart/2005/8/layout/vList2"/>
    <dgm:cxn modelId="{A43CA36A-325E-4257-B8BF-B9D5E7CA8782}" type="presOf" srcId="{EB78903A-351A-44D9-9B49-D7A4F5B01190}" destId="{D498C56D-4EFB-42FD-B165-C5AF66823765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76A1224A-60E3-4181-B14F-6E670A6066AE}" type="presOf" srcId="{133A1E76-3239-42CF-AA78-3DE30303934F}" destId="{DFA73DBB-FB20-4AD3-B80F-5DD0AB878E8C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1A9F8188-C3B5-484F-A2F5-129964AB2E2A}" type="presParOf" srcId="{2D7C7722-B67C-4966-AF4E-DD25F173CFD9}" destId="{DFA73DBB-FB20-4AD3-B80F-5DD0AB878E8C}" srcOrd="0" destOrd="0" presId="urn:microsoft.com/office/officeart/2005/8/layout/vList2"/>
    <dgm:cxn modelId="{C34FA40F-5D96-4883-81F1-29C15AA5198B}" type="presParOf" srcId="{2D7C7722-B67C-4966-AF4E-DD25F173CFD9}" destId="{D498C56D-4EFB-42FD-B165-C5AF66823765}" srcOrd="1" destOrd="0" presId="urn:microsoft.com/office/officeart/2005/8/layout/vList2"/>
    <dgm:cxn modelId="{1977A57F-2610-4BD3-893F-2E372245A353}" type="presParOf" srcId="{2D7C7722-B67C-4966-AF4E-DD25F173CFD9}" destId="{6402DA7F-DDBA-4D95-81A0-4A092098F455}" srcOrd="2" destOrd="0" presId="urn:microsoft.com/office/officeart/2005/8/layout/vList2"/>
    <dgm:cxn modelId="{0BC10AA9-C0D5-4289-9A55-9559E0D5AE1D}" type="presParOf" srcId="{2D7C7722-B67C-4966-AF4E-DD25F173CFD9}" destId="{E60695A7-65AF-4652-987B-2598494E6211}" srcOrd="3" destOrd="0" presId="urn:microsoft.com/office/officeart/2005/8/layout/vList2"/>
    <dgm:cxn modelId="{4ACA1572-D3B8-4728-8BD6-8A2C1E093870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228604" y="1219202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Host Operating System (Windows, MAC OSX, Linux)</a:t>
          </a:r>
          <a:endParaRPr lang="en-US" sz="1300" b="1" kern="1200" dirty="0"/>
        </a:p>
      </dsp:txBody>
      <dsp:txXfrm>
        <a:off x="252205" y="1242803"/>
        <a:ext cx="3838979" cy="436272"/>
      </dsp:txXfrm>
    </dsp:sp>
    <dsp:sp modelId="{D498C56D-4EFB-42FD-B165-C5AF66823765}">
      <dsp:nvSpPr>
        <dsp:cNvPr id="0" name=""/>
        <dsp:cNvSpPr/>
      </dsp:nvSpPr>
      <dsp:spPr>
        <a:xfrm>
          <a:off x="0" y="489262"/>
          <a:ext cx="48006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9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 dirty="0"/>
        </a:p>
      </dsp:txBody>
      <dsp:txXfrm>
        <a:off x="0" y="489262"/>
        <a:ext cx="4800600" cy="745200"/>
      </dsp:txXfrm>
    </dsp:sp>
    <dsp:sp modelId="{6402DA7F-DDBA-4D95-81A0-4A092098F455}">
      <dsp:nvSpPr>
        <dsp:cNvPr id="0" name=""/>
        <dsp:cNvSpPr/>
      </dsp:nvSpPr>
      <dsp:spPr>
        <a:xfrm>
          <a:off x="228604" y="685789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Docker Engine</a:t>
          </a:r>
          <a:endParaRPr lang="en-US" sz="1300" b="1" kern="1200" dirty="0"/>
        </a:p>
      </dsp:txBody>
      <dsp:txXfrm>
        <a:off x="252205" y="709390"/>
        <a:ext cx="3838979" cy="436272"/>
      </dsp:txXfrm>
    </dsp:sp>
    <dsp:sp modelId="{11D7696D-F1CE-4673-B0F6-5042B52A2B18}">
      <dsp:nvSpPr>
        <dsp:cNvPr id="0" name=""/>
        <dsp:cNvSpPr/>
      </dsp:nvSpPr>
      <dsp:spPr>
        <a:xfrm>
          <a:off x="228604" y="1752601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Infrastructure / Server</a:t>
          </a:r>
          <a:endParaRPr lang="en-US" sz="1300" b="1" kern="1200" dirty="0"/>
        </a:p>
      </dsp:txBody>
      <dsp:txXfrm>
        <a:off x="252205" y="1776202"/>
        <a:ext cx="3838979" cy="436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228604" y="1219202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Host Operating System (Windows, MAC OSX, Linux)</a:t>
          </a:r>
          <a:endParaRPr lang="en-US" sz="1300" b="1" kern="1200" dirty="0"/>
        </a:p>
      </dsp:txBody>
      <dsp:txXfrm>
        <a:off x="252205" y="1242803"/>
        <a:ext cx="3838979" cy="436272"/>
      </dsp:txXfrm>
    </dsp:sp>
    <dsp:sp modelId="{D498C56D-4EFB-42FD-B165-C5AF66823765}">
      <dsp:nvSpPr>
        <dsp:cNvPr id="0" name=""/>
        <dsp:cNvSpPr/>
      </dsp:nvSpPr>
      <dsp:spPr>
        <a:xfrm>
          <a:off x="0" y="489262"/>
          <a:ext cx="48006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9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 dirty="0"/>
        </a:p>
      </dsp:txBody>
      <dsp:txXfrm>
        <a:off x="0" y="489262"/>
        <a:ext cx="4800600" cy="745200"/>
      </dsp:txXfrm>
    </dsp:sp>
    <dsp:sp modelId="{6402DA7F-DDBA-4D95-81A0-4A092098F455}">
      <dsp:nvSpPr>
        <dsp:cNvPr id="0" name=""/>
        <dsp:cNvSpPr/>
      </dsp:nvSpPr>
      <dsp:spPr>
        <a:xfrm>
          <a:off x="228604" y="685789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Docker Engine</a:t>
          </a:r>
          <a:endParaRPr lang="en-US" sz="1300" b="1" kern="1200" dirty="0"/>
        </a:p>
      </dsp:txBody>
      <dsp:txXfrm>
        <a:off x="252205" y="709390"/>
        <a:ext cx="3838979" cy="436272"/>
      </dsp:txXfrm>
    </dsp:sp>
    <dsp:sp modelId="{11D7696D-F1CE-4673-B0F6-5042B52A2B18}">
      <dsp:nvSpPr>
        <dsp:cNvPr id="0" name=""/>
        <dsp:cNvSpPr/>
      </dsp:nvSpPr>
      <dsp:spPr>
        <a:xfrm>
          <a:off x="228604" y="1752601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Infrastructure / Server</a:t>
          </a:r>
          <a:endParaRPr lang="en-US" sz="1300" b="1" kern="1200" dirty="0"/>
        </a:p>
      </dsp:txBody>
      <dsp:txXfrm>
        <a:off x="252205" y="1776202"/>
        <a:ext cx="3838979" cy="4362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228604" y="1219202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Host Operating System (Windows, MAC OSX, Linux)</a:t>
          </a:r>
          <a:endParaRPr lang="en-US" sz="1300" b="1" kern="1200" dirty="0"/>
        </a:p>
      </dsp:txBody>
      <dsp:txXfrm>
        <a:off x="252205" y="1242803"/>
        <a:ext cx="3838979" cy="436272"/>
      </dsp:txXfrm>
    </dsp:sp>
    <dsp:sp modelId="{D498C56D-4EFB-42FD-B165-C5AF66823765}">
      <dsp:nvSpPr>
        <dsp:cNvPr id="0" name=""/>
        <dsp:cNvSpPr/>
      </dsp:nvSpPr>
      <dsp:spPr>
        <a:xfrm>
          <a:off x="0" y="489262"/>
          <a:ext cx="48006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9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 dirty="0"/>
        </a:p>
      </dsp:txBody>
      <dsp:txXfrm>
        <a:off x="0" y="489262"/>
        <a:ext cx="4800600" cy="745200"/>
      </dsp:txXfrm>
    </dsp:sp>
    <dsp:sp modelId="{6402DA7F-DDBA-4D95-81A0-4A092098F455}">
      <dsp:nvSpPr>
        <dsp:cNvPr id="0" name=""/>
        <dsp:cNvSpPr/>
      </dsp:nvSpPr>
      <dsp:spPr>
        <a:xfrm>
          <a:off x="228604" y="685789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Docker Engine</a:t>
          </a:r>
          <a:endParaRPr lang="en-US" sz="1300" b="1" kern="1200" dirty="0"/>
        </a:p>
      </dsp:txBody>
      <dsp:txXfrm>
        <a:off x="252205" y="709390"/>
        <a:ext cx="3838979" cy="436272"/>
      </dsp:txXfrm>
    </dsp:sp>
    <dsp:sp modelId="{11D7696D-F1CE-4673-B0F6-5042B52A2B18}">
      <dsp:nvSpPr>
        <dsp:cNvPr id="0" name=""/>
        <dsp:cNvSpPr/>
      </dsp:nvSpPr>
      <dsp:spPr>
        <a:xfrm>
          <a:off x="228604" y="1752601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Infrastructure / Server</a:t>
          </a:r>
          <a:endParaRPr lang="en-US" sz="1300" b="1" kern="1200" dirty="0"/>
        </a:p>
      </dsp:txBody>
      <dsp:txXfrm>
        <a:off x="252205" y="1776202"/>
        <a:ext cx="3838979" cy="436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3/18/2017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3/18/2017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3/18/2017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3/18/2017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3/18/2017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2144328" y="1328994"/>
            <a:ext cx="1437071" cy="6876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 smtClean="0"/>
              <a:t>Build a Image of </a:t>
            </a:r>
            <a:r>
              <a:rPr lang="en-US" sz="1300" b="1" dirty="0" err="1" smtClean="0"/>
              <a:t>httpd</a:t>
            </a:r>
            <a:r>
              <a:rPr lang="en-US" sz="1300" b="1" dirty="0" smtClean="0"/>
              <a:t> server with a website to be hosted</a:t>
            </a:r>
            <a:endParaRPr lang="en-US" sz="1300" b="1" kern="1200" dirty="0"/>
          </a:p>
        </p:txBody>
      </p:sp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1595390571"/>
              </p:ext>
            </p:extLst>
          </p:nvPr>
        </p:nvGraphicFramePr>
        <p:xfrm>
          <a:off x="1066800" y="1504950"/>
          <a:ext cx="48006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1295400" y="1672796"/>
            <a:ext cx="3886181" cy="483474"/>
            <a:chOff x="228604" y="685789"/>
            <a:chExt cx="3886181" cy="483474"/>
          </a:xfrm>
        </p:grpSpPr>
        <p:sp>
          <p:nvSpPr>
            <p:cNvPr id="59" name="Rounded Rectangle 58"/>
            <p:cNvSpPr/>
            <p:nvPr/>
          </p:nvSpPr>
          <p:spPr>
            <a:xfrm>
              <a:off x="228604" y="685789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252205" y="709390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Apache HTTP Image From Docker Hub</a:t>
              </a:r>
              <a:endParaRPr lang="en-US" sz="1300" b="1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29018" y="1087257"/>
            <a:ext cx="3886181" cy="483474"/>
            <a:chOff x="228604" y="685789"/>
            <a:chExt cx="3886181" cy="483474"/>
          </a:xfrm>
        </p:grpSpPr>
        <p:sp>
          <p:nvSpPr>
            <p:cNvPr id="62" name="Rounded Rectangle 61"/>
            <p:cNvSpPr/>
            <p:nvPr/>
          </p:nvSpPr>
          <p:spPr>
            <a:xfrm>
              <a:off x="228604" y="685789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252205" y="709390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Apache HTTPD Image with custom </a:t>
              </a:r>
              <a:r>
                <a:rPr lang="en-US" sz="1300" b="1" dirty="0" err="1" smtClean="0"/>
                <a:t>httpd.conf</a:t>
              </a:r>
              <a:r>
                <a:rPr lang="en-US" sz="1300" b="1" dirty="0" smtClean="0"/>
                <a:t> and </a:t>
              </a:r>
              <a:r>
                <a:rPr lang="en-US" sz="1300" b="1" dirty="0" err="1" smtClean="0"/>
                <a:t>pictolearn</a:t>
              </a:r>
              <a:r>
                <a:rPr lang="en-US" sz="1300" b="1" dirty="0" smtClean="0"/>
                <a:t> website</a:t>
              </a:r>
              <a:endParaRPr lang="en-US" sz="1300" b="1" kern="1200" dirty="0"/>
            </a:p>
          </p:txBody>
        </p:sp>
      </p:grpSp>
      <p:sp>
        <p:nvSpPr>
          <p:cNvPr id="3" name="Right Brace 2"/>
          <p:cNvSpPr/>
          <p:nvPr/>
        </p:nvSpPr>
        <p:spPr>
          <a:xfrm>
            <a:off x="5638800" y="895350"/>
            <a:ext cx="914400" cy="3048000"/>
          </a:xfrm>
          <a:prstGeom prst="rightBrace">
            <a:avLst>
              <a:gd name="adj1" fmla="val 8333"/>
              <a:gd name="adj2" fmla="val 142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83744" y="790385"/>
            <a:ext cx="2133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</a:p>
          <a:p>
            <a:endParaRPr lang="en-US" sz="11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11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create a </a:t>
            </a:r>
            <a:r>
              <a:rPr lang="en-US" sz="1100" b="1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Dockerfile</a:t>
            </a:r>
            <a:r>
              <a:rPr lang="en-US" sz="11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US" sz="11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11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</a:t>
            </a:r>
            <a:r>
              <a:rPr lang="en-US" sz="11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 image from a </a:t>
            </a:r>
            <a:r>
              <a:rPr lang="en-US" sz="11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Dockerfile</a:t>
            </a:r>
            <a:endParaRPr lang="en-US" sz="11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1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11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all </a:t>
            </a:r>
            <a:r>
              <a:rPr lang="en-US" sz="11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images build</a:t>
            </a:r>
          </a:p>
          <a:p>
            <a:pPr marL="342900" indent="-342900">
              <a:buAutoNum type="arabicPeriod"/>
            </a:pPr>
            <a:endParaRPr lang="en-US" sz="11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11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Inspect</a:t>
            </a:r>
            <a:r>
              <a:rPr lang="en-US" sz="11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Images</a:t>
            </a:r>
            <a:endParaRPr lang="en-US" sz="11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2144328" y="1328994"/>
            <a:ext cx="1437071" cy="6876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 smtClean="0"/>
              <a:t>Build a Image of </a:t>
            </a:r>
            <a:r>
              <a:rPr lang="en-US" sz="1300" b="1" dirty="0" err="1" smtClean="0"/>
              <a:t>httpd</a:t>
            </a:r>
            <a:r>
              <a:rPr lang="en-US" sz="1300" b="1" dirty="0" smtClean="0"/>
              <a:t> server with a website to be hosted</a:t>
            </a:r>
            <a:endParaRPr lang="en-US" sz="1300" b="1" kern="1200" dirty="0"/>
          </a:p>
        </p:txBody>
      </p:sp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164727823"/>
              </p:ext>
            </p:extLst>
          </p:nvPr>
        </p:nvGraphicFramePr>
        <p:xfrm>
          <a:off x="1066800" y="1504950"/>
          <a:ext cx="48006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1295400" y="1672796"/>
            <a:ext cx="3886181" cy="483474"/>
            <a:chOff x="228604" y="685789"/>
            <a:chExt cx="3886181" cy="483474"/>
          </a:xfrm>
        </p:grpSpPr>
        <p:sp>
          <p:nvSpPr>
            <p:cNvPr id="59" name="Rounded Rectangle 58"/>
            <p:cNvSpPr/>
            <p:nvPr/>
          </p:nvSpPr>
          <p:spPr>
            <a:xfrm>
              <a:off x="228604" y="685789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252205" y="709390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Apache HTTP Image From Docker Hub</a:t>
              </a:r>
              <a:endParaRPr lang="en-US" sz="1300" b="1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29018" y="1087257"/>
            <a:ext cx="3886181" cy="483474"/>
            <a:chOff x="228604" y="685789"/>
            <a:chExt cx="3886181" cy="483474"/>
          </a:xfrm>
        </p:grpSpPr>
        <p:sp>
          <p:nvSpPr>
            <p:cNvPr id="62" name="Rounded Rectangle 61"/>
            <p:cNvSpPr/>
            <p:nvPr/>
          </p:nvSpPr>
          <p:spPr>
            <a:xfrm>
              <a:off x="228604" y="685789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252205" y="709390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Apache HTTPD Image with custom </a:t>
              </a:r>
              <a:r>
                <a:rPr lang="en-US" sz="1300" b="1" dirty="0" err="1" smtClean="0"/>
                <a:t>httpd.conf</a:t>
              </a:r>
              <a:r>
                <a:rPr lang="en-US" sz="1300" b="1" dirty="0" smtClean="0"/>
                <a:t> and </a:t>
              </a:r>
              <a:r>
                <a:rPr lang="en-US" sz="1300" b="1" dirty="0" err="1" smtClean="0"/>
                <a:t>pictolearn</a:t>
              </a:r>
              <a:r>
                <a:rPr lang="en-US" sz="1300" b="1" dirty="0" smtClean="0"/>
                <a:t> website</a:t>
              </a:r>
              <a:endParaRPr lang="en-US" sz="1300" b="1" kern="1200" dirty="0"/>
            </a:p>
          </p:txBody>
        </p:sp>
      </p:grpSp>
      <p:sp>
        <p:nvSpPr>
          <p:cNvPr id="3" name="Right Brace 2"/>
          <p:cNvSpPr/>
          <p:nvPr/>
        </p:nvSpPr>
        <p:spPr>
          <a:xfrm>
            <a:off x="5638800" y="895350"/>
            <a:ext cx="914400" cy="3048000"/>
          </a:xfrm>
          <a:prstGeom prst="rightBrace">
            <a:avLst>
              <a:gd name="adj1" fmla="val 8333"/>
              <a:gd name="adj2" fmla="val 142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83744" y="790385"/>
            <a:ext cx="2133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</a:p>
          <a:p>
            <a:endParaRPr lang="en-US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1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run multiple Containers from an image</a:t>
            </a:r>
          </a:p>
          <a:p>
            <a:pPr marL="342900" indent="-342900">
              <a:buAutoNum type="arabicPeriod"/>
            </a:pPr>
            <a:endParaRPr lang="en-US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28650" lvl="1" indent="-171450">
              <a:buFontTx/>
              <a:buChar char="-"/>
            </a:pPr>
            <a:r>
              <a:rPr lang="en-US" sz="1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detached mode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non-detached mode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a random port</a:t>
            </a:r>
          </a:p>
          <a:p>
            <a:pPr marL="342900" indent="-342900">
              <a:buAutoNum type="arabicPeriod"/>
            </a:pPr>
            <a:endParaRPr lang="en-US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1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 all </a:t>
            </a:r>
            <a:r>
              <a:rPr lang="en-US" sz="1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containers running and stopped</a:t>
            </a:r>
          </a:p>
          <a:p>
            <a:pPr marL="342900" indent="-342900">
              <a:buAutoNum type="arabicPeriod"/>
            </a:pPr>
            <a:endParaRPr lang="en-US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1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Inspect</a:t>
            </a:r>
            <a:r>
              <a:rPr lang="en-US" sz="1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containers</a:t>
            </a:r>
          </a:p>
          <a:p>
            <a:pPr marL="342900" indent="-342900">
              <a:buAutoNum type="arabicPeriod"/>
            </a:pPr>
            <a:endParaRPr lang="en-US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1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</a:t>
            </a:r>
            <a:r>
              <a:rPr lang="en-US" sz="1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 logs</a:t>
            </a:r>
          </a:p>
          <a:p>
            <a:pPr marL="342900" indent="-342900">
              <a:buAutoNum type="arabicPeriod"/>
            </a:pPr>
            <a:endParaRPr lang="en-US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1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Stopping and starting </a:t>
            </a:r>
            <a:r>
              <a:rPr lang="en-US" sz="1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containers</a:t>
            </a:r>
            <a:endParaRPr lang="en-US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2144328" y="1328994"/>
            <a:ext cx="1437071" cy="6876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 smtClean="0"/>
              <a:t>Build a Image of </a:t>
            </a:r>
            <a:r>
              <a:rPr lang="en-US" sz="1300" b="1" dirty="0" err="1" smtClean="0"/>
              <a:t>httpd</a:t>
            </a:r>
            <a:r>
              <a:rPr lang="en-US" sz="1300" b="1" dirty="0" smtClean="0"/>
              <a:t> server with a website to be hosted</a:t>
            </a:r>
            <a:endParaRPr lang="en-US" sz="1300" b="1" kern="12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1676400" y="1504950"/>
            <a:ext cx="5986182" cy="1408294"/>
            <a:chOff x="228604" y="685789"/>
            <a:chExt cx="3886181" cy="483474"/>
          </a:xfrm>
        </p:grpSpPr>
        <p:sp>
          <p:nvSpPr>
            <p:cNvPr id="62" name="Rounded Rectangle 61"/>
            <p:cNvSpPr/>
            <p:nvPr/>
          </p:nvSpPr>
          <p:spPr>
            <a:xfrm>
              <a:off x="228604" y="685789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252205" y="709390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Congratulations on finishing the first use case</a:t>
              </a:r>
              <a:endParaRPr lang="en-US" sz="1600" b="1" kern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37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2144328" y="1328994"/>
            <a:ext cx="1437071" cy="6876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 smtClean="0"/>
              <a:t>Build a Image of </a:t>
            </a:r>
            <a:r>
              <a:rPr lang="en-US" sz="1300" b="1" dirty="0" err="1" smtClean="0"/>
              <a:t>httpd</a:t>
            </a:r>
            <a:r>
              <a:rPr lang="en-US" sz="1300" b="1" dirty="0" smtClean="0"/>
              <a:t> server with a website to be hosted</a:t>
            </a:r>
            <a:endParaRPr lang="en-US" sz="1300" b="1" kern="1200" dirty="0"/>
          </a:p>
        </p:txBody>
      </p:sp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4180126691"/>
              </p:ext>
            </p:extLst>
          </p:nvPr>
        </p:nvGraphicFramePr>
        <p:xfrm>
          <a:off x="1066800" y="1504950"/>
          <a:ext cx="48006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1295400" y="1672796"/>
            <a:ext cx="3886181" cy="483474"/>
            <a:chOff x="228604" y="685789"/>
            <a:chExt cx="3886181" cy="483474"/>
          </a:xfrm>
        </p:grpSpPr>
        <p:sp>
          <p:nvSpPr>
            <p:cNvPr id="59" name="Rounded Rectangle 58"/>
            <p:cNvSpPr/>
            <p:nvPr/>
          </p:nvSpPr>
          <p:spPr>
            <a:xfrm>
              <a:off x="228604" y="685789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252205" y="709390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Apache HTTP Image From Docker Hub</a:t>
              </a:r>
              <a:endParaRPr lang="en-US" sz="1300" b="1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29018" y="1087257"/>
            <a:ext cx="3886181" cy="483474"/>
            <a:chOff x="228604" y="685789"/>
            <a:chExt cx="3886181" cy="483474"/>
          </a:xfrm>
        </p:grpSpPr>
        <p:sp>
          <p:nvSpPr>
            <p:cNvPr id="62" name="Rounded Rectangle 61"/>
            <p:cNvSpPr/>
            <p:nvPr/>
          </p:nvSpPr>
          <p:spPr>
            <a:xfrm>
              <a:off x="228604" y="685789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252205" y="709390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Apache HTTPD Image with custom </a:t>
              </a:r>
              <a:r>
                <a:rPr lang="en-US" sz="1300" b="1" dirty="0" err="1" smtClean="0"/>
                <a:t>httpd.conf</a:t>
              </a:r>
              <a:r>
                <a:rPr lang="en-US" sz="1300" b="1" dirty="0" smtClean="0"/>
                <a:t> and </a:t>
              </a:r>
              <a:r>
                <a:rPr lang="en-US" sz="1300" b="1" dirty="0" err="1" smtClean="0"/>
                <a:t>pictolearn</a:t>
              </a:r>
              <a:r>
                <a:rPr lang="en-US" sz="1300" b="1" dirty="0" smtClean="0"/>
                <a:t> website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64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2144328" y="1328994"/>
            <a:ext cx="1437071" cy="6876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 smtClean="0"/>
              <a:t>Build a Image of </a:t>
            </a:r>
            <a:r>
              <a:rPr lang="en-US" sz="1300" b="1" dirty="0" err="1" smtClean="0"/>
              <a:t>httpd</a:t>
            </a:r>
            <a:r>
              <a:rPr lang="en-US" sz="1300" b="1" dirty="0" smtClean="0"/>
              <a:t> server with a website to be hosted</a:t>
            </a:r>
            <a:endParaRPr lang="en-US" sz="1300" b="1" kern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9535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 of a </a:t>
            </a:r>
            <a:r>
              <a:rPr lang="en-US" sz="1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Dockerfile</a:t>
            </a:r>
            <a:endParaRPr lang="en-US" sz="1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an Image from a </a:t>
            </a:r>
            <a:r>
              <a:rPr lang="en-US" sz="1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Dockerfile</a:t>
            </a:r>
            <a:endParaRPr lang="en-US" sz="1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Containers from an Image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Listing images/containers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Inspecting Images/Containers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Stopping/Starting Containers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Running containers in detached mode and attached mode.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Viewing container logs , tailing container logs.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Logging into containers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Removing images and containers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6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293</Words>
  <Application>Microsoft Office PowerPoint</Application>
  <PresentationFormat>On-screen Show (16:9)</PresentationFormat>
  <Paragraphs>65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Widescreen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2017-03-18T19:33:22Z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