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64" r:id="rId3"/>
    <p:sldId id="265" r:id="rId4"/>
    <p:sldId id="266" r:id="rId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3032" autoAdjust="0"/>
  </p:normalViewPr>
  <p:slideViewPr>
    <p:cSldViewPr>
      <p:cViewPr>
        <p:scale>
          <a:sx n="142" d="100"/>
          <a:sy n="142" d="100"/>
        </p:scale>
        <p:origin x="-7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/>
      <dgm:spPr/>
      <dgm:t>
        <a:bodyPr/>
        <a:lstStyle/>
        <a:p>
          <a:pPr algn="ctr"/>
          <a:r>
            <a:rPr lang="en-US" b="1" dirty="0" smtClean="0"/>
            <a:t>Host Operating System (Windows, MAC OSX, Linux)</a:t>
          </a:r>
          <a:endParaRPr lang="en-US" b="1" dirty="0"/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/>
      <dgm:spPr/>
      <dgm:t>
        <a:bodyPr/>
        <a:lstStyle/>
        <a:p>
          <a:pPr algn="ctr"/>
          <a:r>
            <a:rPr lang="en-US" b="1" dirty="0" smtClean="0"/>
            <a:t>Docker Engine</a:t>
          </a:r>
          <a:endParaRPr lang="en-US" b="1" dirty="0"/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NeighborX="4715" custLinFactNeighborY="738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34624" custLinFactNeighborX="47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Y="-22486" custLinFactNeighborX="47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6E296E75-93A4-4CF6-89C8-DAE786A83D22}" type="presOf" srcId="{20CB491D-D497-4361-AAAE-0C4C1338C75E}" destId="{11D7696D-F1CE-4673-B0F6-5042B52A2B18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7B0D4AB5-76A6-4D27-8D19-921AF1E6363E}" type="presOf" srcId="{870302C9-BE17-4C12-A1CC-6382BD5FFC2F}" destId="{6402DA7F-DDBA-4D95-81A0-4A092098F455}" srcOrd="0" destOrd="0" presId="urn:microsoft.com/office/officeart/2005/8/layout/vList2"/>
    <dgm:cxn modelId="{24CCF8E0-58DF-4C30-886D-BB1925F26373}" type="presOf" srcId="{E66A9910-6B37-437D-AD57-BD1C1ECF66F4}" destId="{2D7C7722-B67C-4966-AF4E-DD25F173CFD9}" srcOrd="0" destOrd="0" presId="urn:microsoft.com/office/officeart/2005/8/layout/vList2"/>
    <dgm:cxn modelId="{2C05ABC1-7AED-431F-8C2A-F9C49B6637C3}" type="presOf" srcId="{133A1E76-3239-42CF-AA78-3DE30303934F}" destId="{DFA73DBB-FB20-4AD3-B80F-5DD0AB878E8C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684D36B3-1F72-4BA7-B936-229E218E939D}" type="presOf" srcId="{EB78903A-351A-44D9-9B49-D7A4F5B01190}" destId="{D498C56D-4EFB-42FD-B165-C5AF66823765}" srcOrd="0" destOrd="0" presId="urn:microsoft.com/office/officeart/2005/8/layout/vList2"/>
    <dgm:cxn modelId="{A1F128FB-2408-45BD-B314-E64A40B8D57B}" type="presParOf" srcId="{2D7C7722-B67C-4966-AF4E-DD25F173CFD9}" destId="{DFA73DBB-FB20-4AD3-B80F-5DD0AB878E8C}" srcOrd="0" destOrd="0" presId="urn:microsoft.com/office/officeart/2005/8/layout/vList2"/>
    <dgm:cxn modelId="{E34642BC-924A-4705-BB8E-E3FA11FC74B5}" type="presParOf" srcId="{2D7C7722-B67C-4966-AF4E-DD25F173CFD9}" destId="{D498C56D-4EFB-42FD-B165-C5AF66823765}" srcOrd="1" destOrd="0" presId="urn:microsoft.com/office/officeart/2005/8/layout/vList2"/>
    <dgm:cxn modelId="{9A1C82FA-41E6-47B5-B964-4907EEC0031C}" type="presParOf" srcId="{2D7C7722-B67C-4966-AF4E-DD25F173CFD9}" destId="{6402DA7F-DDBA-4D95-81A0-4A092098F455}" srcOrd="2" destOrd="0" presId="urn:microsoft.com/office/officeart/2005/8/layout/vList2"/>
    <dgm:cxn modelId="{06B73738-074D-45C2-8AF6-2F2EC8B42CEC}" type="presParOf" srcId="{2D7C7722-B67C-4966-AF4E-DD25F173CFD9}" destId="{E60695A7-65AF-4652-987B-2598494E6211}" srcOrd="3" destOrd="0" presId="urn:microsoft.com/office/officeart/2005/8/layout/vList2"/>
    <dgm:cxn modelId="{FDA95345-1919-49EF-9C99-03810E5DF223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/>
      <dgm:spPr/>
      <dgm:t>
        <a:bodyPr/>
        <a:lstStyle/>
        <a:p>
          <a:pPr algn="ctr"/>
          <a:r>
            <a:rPr lang="en-US" b="1" dirty="0" smtClean="0"/>
            <a:t>Host Operating System (Windows, MAC OSX, Linux)</a:t>
          </a:r>
          <a:endParaRPr lang="en-US" b="1" dirty="0"/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/>
      <dgm:spPr/>
      <dgm:t>
        <a:bodyPr/>
        <a:lstStyle/>
        <a:p>
          <a:pPr algn="ctr"/>
          <a:r>
            <a:rPr lang="en-US" b="1" dirty="0" smtClean="0"/>
            <a:t>Docker Engine</a:t>
          </a:r>
          <a:endParaRPr lang="en-US" b="1" dirty="0"/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Y="16169" custLinFactNeighborX="-476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14472" custLinFactNeighborX="-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NeighborX="-4762" custLinFactNeighborY="-732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B753CDA8-A76F-4E88-9C4D-1B96186AF8B8}" type="presOf" srcId="{870302C9-BE17-4C12-A1CC-6382BD5FFC2F}" destId="{6402DA7F-DDBA-4D95-81A0-4A092098F455}" srcOrd="0" destOrd="0" presId="urn:microsoft.com/office/officeart/2005/8/layout/vList2"/>
    <dgm:cxn modelId="{23DF3810-7CC3-446F-898B-2B4E86160EEC}" type="presOf" srcId="{EB78903A-351A-44D9-9B49-D7A4F5B01190}" destId="{D498C56D-4EFB-42FD-B165-C5AF66823765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257FCB2E-16CE-40C4-8E0E-17D2FE9416D5}" type="presOf" srcId="{20CB491D-D497-4361-AAAE-0C4C1338C75E}" destId="{11D7696D-F1CE-4673-B0F6-5042B52A2B18}" srcOrd="0" destOrd="0" presId="urn:microsoft.com/office/officeart/2005/8/layout/vList2"/>
    <dgm:cxn modelId="{6FD37545-6CB4-4AEB-B68D-810430770662}" type="presOf" srcId="{E66A9910-6B37-437D-AD57-BD1C1ECF66F4}" destId="{2D7C7722-B67C-4966-AF4E-DD25F173CFD9}" srcOrd="0" destOrd="0" presId="urn:microsoft.com/office/officeart/2005/8/layout/vList2"/>
    <dgm:cxn modelId="{92DF5921-49C5-4A02-AE2A-8172688C1E6D}" type="presOf" srcId="{133A1E76-3239-42CF-AA78-3DE30303934F}" destId="{DFA73DBB-FB20-4AD3-B80F-5DD0AB878E8C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E57EC28F-A213-4E35-B6D0-3A05B9A5921A}" type="presParOf" srcId="{2D7C7722-B67C-4966-AF4E-DD25F173CFD9}" destId="{DFA73DBB-FB20-4AD3-B80F-5DD0AB878E8C}" srcOrd="0" destOrd="0" presId="urn:microsoft.com/office/officeart/2005/8/layout/vList2"/>
    <dgm:cxn modelId="{0EF265A7-7DC7-475F-A13C-5948916C746E}" type="presParOf" srcId="{2D7C7722-B67C-4966-AF4E-DD25F173CFD9}" destId="{D498C56D-4EFB-42FD-B165-C5AF66823765}" srcOrd="1" destOrd="0" presId="urn:microsoft.com/office/officeart/2005/8/layout/vList2"/>
    <dgm:cxn modelId="{D8977D51-4DE8-4255-BE00-DBACDBD28C6D}" type="presParOf" srcId="{2D7C7722-B67C-4966-AF4E-DD25F173CFD9}" destId="{6402DA7F-DDBA-4D95-81A0-4A092098F455}" srcOrd="2" destOrd="0" presId="urn:microsoft.com/office/officeart/2005/8/layout/vList2"/>
    <dgm:cxn modelId="{765CCEA3-CF6C-4F50-A944-3DC354F1E70B}" type="presParOf" srcId="{2D7C7722-B67C-4966-AF4E-DD25F173CFD9}" destId="{E60695A7-65AF-4652-987B-2598494E6211}" srcOrd="3" destOrd="0" presId="urn:microsoft.com/office/officeart/2005/8/layout/vList2"/>
    <dgm:cxn modelId="{E4385D6F-D7E8-41C9-9044-9FE13324A9C4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683557" y="556275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Host Operating System (Windows, MAC OSX, Linux)</a:t>
          </a:r>
          <a:endParaRPr lang="en-US" sz="1300" b="1" kern="1200" dirty="0"/>
        </a:p>
      </dsp:txBody>
      <dsp:txXfrm>
        <a:off x="707158" y="579876"/>
        <a:ext cx="3838979" cy="436272"/>
      </dsp:txXfrm>
    </dsp:sp>
    <dsp:sp modelId="{D498C56D-4EFB-42FD-B165-C5AF66823765}">
      <dsp:nvSpPr>
        <dsp:cNvPr id="0" name=""/>
        <dsp:cNvSpPr/>
      </dsp:nvSpPr>
      <dsp:spPr>
        <a:xfrm>
          <a:off x="0" y="489262"/>
          <a:ext cx="48006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9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 dirty="0"/>
        </a:p>
      </dsp:txBody>
      <dsp:txXfrm>
        <a:off x="0" y="489262"/>
        <a:ext cx="4800600" cy="745200"/>
      </dsp:txXfrm>
    </dsp:sp>
    <dsp:sp modelId="{6402DA7F-DDBA-4D95-81A0-4A092098F455}">
      <dsp:nvSpPr>
        <dsp:cNvPr id="0" name=""/>
        <dsp:cNvSpPr/>
      </dsp:nvSpPr>
      <dsp:spPr>
        <a:xfrm>
          <a:off x="683557" y="102238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Docker Engine</a:t>
          </a:r>
          <a:endParaRPr lang="en-US" sz="1300" b="1" kern="1200" dirty="0"/>
        </a:p>
      </dsp:txBody>
      <dsp:txXfrm>
        <a:off x="707158" y="125839"/>
        <a:ext cx="3838979" cy="436272"/>
      </dsp:txXfrm>
    </dsp:sp>
    <dsp:sp modelId="{11D7696D-F1CE-4673-B0F6-5042B52A2B18}">
      <dsp:nvSpPr>
        <dsp:cNvPr id="0" name=""/>
        <dsp:cNvSpPr/>
      </dsp:nvSpPr>
      <dsp:spPr>
        <a:xfrm>
          <a:off x="683557" y="1066798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Infrastructure / Server</a:t>
          </a:r>
          <a:endParaRPr lang="en-US" sz="1300" b="1" kern="1200" dirty="0"/>
        </a:p>
      </dsp:txBody>
      <dsp:txXfrm>
        <a:off x="707158" y="1090399"/>
        <a:ext cx="3838979" cy="436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228604" y="1219202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Host Operating System (Windows, MAC OSX, Linux)</a:t>
          </a:r>
          <a:endParaRPr lang="en-US" sz="1300" b="1" kern="1200" dirty="0"/>
        </a:p>
      </dsp:txBody>
      <dsp:txXfrm>
        <a:off x="252205" y="1242803"/>
        <a:ext cx="3838979" cy="436272"/>
      </dsp:txXfrm>
    </dsp:sp>
    <dsp:sp modelId="{D498C56D-4EFB-42FD-B165-C5AF66823765}">
      <dsp:nvSpPr>
        <dsp:cNvPr id="0" name=""/>
        <dsp:cNvSpPr/>
      </dsp:nvSpPr>
      <dsp:spPr>
        <a:xfrm>
          <a:off x="0" y="489262"/>
          <a:ext cx="48006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9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 dirty="0"/>
        </a:p>
      </dsp:txBody>
      <dsp:txXfrm>
        <a:off x="0" y="489262"/>
        <a:ext cx="4800600" cy="745200"/>
      </dsp:txXfrm>
    </dsp:sp>
    <dsp:sp modelId="{6402DA7F-DDBA-4D95-81A0-4A092098F455}">
      <dsp:nvSpPr>
        <dsp:cNvPr id="0" name=""/>
        <dsp:cNvSpPr/>
      </dsp:nvSpPr>
      <dsp:spPr>
        <a:xfrm>
          <a:off x="228604" y="685789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Docker Engine</a:t>
          </a:r>
          <a:endParaRPr lang="en-US" sz="1300" b="1" kern="1200" dirty="0"/>
        </a:p>
      </dsp:txBody>
      <dsp:txXfrm>
        <a:off x="252205" y="709390"/>
        <a:ext cx="3838979" cy="436272"/>
      </dsp:txXfrm>
    </dsp:sp>
    <dsp:sp modelId="{11D7696D-F1CE-4673-B0F6-5042B52A2B18}">
      <dsp:nvSpPr>
        <dsp:cNvPr id="0" name=""/>
        <dsp:cNvSpPr/>
      </dsp:nvSpPr>
      <dsp:spPr>
        <a:xfrm>
          <a:off x="228604" y="1752601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Infrastructure / Server</a:t>
          </a:r>
          <a:endParaRPr lang="en-US" sz="1300" b="1" kern="1200" dirty="0"/>
        </a:p>
      </dsp:txBody>
      <dsp:txXfrm>
        <a:off x="252205" y="1776202"/>
        <a:ext cx="3838979" cy="436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4/16/2017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4/16/2017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4/16/2017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4/16/2017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4/16/2017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4/16/2017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4/16/2017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1 : Apache </a:t>
            </a:r>
            <a:r>
              <a:rPr lang="en-CA" sz="2000" b="1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httpd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17532281"/>
              </p:ext>
            </p:extLst>
          </p:nvPr>
        </p:nvGraphicFramePr>
        <p:xfrm>
          <a:off x="381000" y="2190750"/>
          <a:ext cx="48006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066800" y="1176655"/>
            <a:ext cx="1820008" cy="1090295"/>
            <a:chOff x="683557" y="-29619"/>
            <a:chExt cx="3886180" cy="650437"/>
          </a:xfrm>
        </p:grpSpPr>
        <p:sp>
          <p:nvSpPr>
            <p:cNvPr id="8" name="Rounded Rectangle 7"/>
            <p:cNvSpPr/>
            <p:nvPr/>
          </p:nvSpPr>
          <p:spPr>
            <a:xfrm>
              <a:off x="683557" y="5488"/>
              <a:ext cx="3886180" cy="6153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707159" y="-29619"/>
              <a:ext cx="3838979" cy="5917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Container – 1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33700" y="1211393"/>
            <a:ext cx="1905000" cy="1055557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Container -2</a:t>
            </a: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 descr="F:\pictolearn\Docker\images\apache-http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16446"/>
            <a:ext cx="1047491" cy="53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:\pictolearn\Docker\images\apache-http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29125"/>
            <a:ext cx="1047491" cy="4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30371" y="704448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Goal: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Host a website of </a:t>
            </a:r>
            <a:r>
              <a:rPr lang="en-US" sz="12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pictolearn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multiple Docker containers running on the same host machine using the </a:t>
            </a:r>
            <a:r>
              <a:rPr lang="en-US" sz="12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httpd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server</a:t>
            </a:r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10200" y="1600049"/>
            <a:ext cx="3505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you will learn?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a custom image from </a:t>
            </a:r>
            <a:r>
              <a:rPr lang="en-US" sz="12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Dockerfile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Running multiple containers out of an image with your website hosted on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CLI Commands (All important commands required to form the foundation of understanding Docker)</a:t>
            </a:r>
          </a:p>
        </p:txBody>
      </p:sp>
    </p:spTree>
    <p:extLst>
      <p:ext uri="{BB962C8B-B14F-4D97-AF65-F5344CB8AC3E}">
        <p14:creationId xmlns:p14="http://schemas.microsoft.com/office/powerpoint/2010/main" val="41084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35493" y="1291797"/>
            <a:ext cx="1454741" cy="762000"/>
            <a:chOff x="683557" y="102238"/>
            <a:chExt cx="3886182" cy="483474"/>
          </a:xfrm>
        </p:grpSpPr>
        <p:sp>
          <p:nvSpPr>
            <p:cNvPr id="17" name="Rounded Rectangle 16"/>
            <p:cNvSpPr/>
            <p:nvPr/>
          </p:nvSpPr>
          <p:spPr>
            <a:xfrm>
              <a:off x="683557" y="102238"/>
              <a:ext cx="3886182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Build an Image of </a:t>
              </a:r>
              <a:r>
                <a:rPr lang="en-US" sz="1300" b="1" dirty="0" err="1" smtClean="0"/>
                <a:t>httpd</a:t>
              </a:r>
              <a:r>
                <a:rPr lang="en-US" sz="1300" b="1" dirty="0" smtClean="0"/>
                <a:t> server with a website to be hosted</a:t>
              </a:r>
              <a:endParaRPr lang="en-US" sz="1300" b="1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75629" y="1372869"/>
            <a:ext cx="1143000" cy="483474"/>
            <a:chOff x="683557" y="102238"/>
            <a:chExt cx="3886181" cy="483474"/>
          </a:xfrm>
        </p:grpSpPr>
        <p:sp>
          <p:nvSpPr>
            <p:cNvPr id="21" name="Rounded Rectangle 20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List all Images</a:t>
              </a:r>
              <a:endParaRPr lang="en-US" sz="1300" b="1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299080" y="2718298"/>
            <a:ext cx="1295400" cy="676767"/>
            <a:chOff x="683557" y="102238"/>
            <a:chExt cx="3886181" cy="483474"/>
          </a:xfrm>
        </p:grpSpPr>
        <p:sp>
          <p:nvSpPr>
            <p:cNvPr id="24" name="Rounded Rectangle 23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Inspect the container</a:t>
              </a:r>
              <a:endParaRPr lang="en-US" sz="1300" b="1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14800" y="2597171"/>
            <a:ext cx="1610808" cy="829167"/>
            <a:chOff x="-9036740" y="76993"/>
            <a:chExt cx="3886181" cy="483474"/>
          </a:xfrm>
        </p:grpSpPr>
        <p:sp>
          <p:nvSpPr>
            <p:cNvPr id="27" name="Rounded Rectangle 26"/>
            <p:cNvSpPr/>
            <p:nvPr/>
          </p:nvSpPr>
          <p:spPr>
            <a:xfrm>
              <a:off x="-9036740" y="76993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-8979231" y="100018"/>
              <a:ext cx="3655141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Show all containers Running and stopped</a:t>
              </a:r>
              <a:endParaRPr lang="en-US" sz="1300" b="1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5999" y="2659900"/>
            <a:ext cx="1295400" cy="676767"/>
            <a:chOff x="683557" y="102238"/>
            <a:chExt cx="3886181" cy="483474"/>
          </a:xfrm>
        </p:grpSpPr>
        <p:sp>
          <p:nvSpPr>
            <p:cNvPr id="30" name="Rounded Rectangle 29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View Container Logs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7200" y="2630994"/>
            <a:ext cx="1295400" cy="676767"/>
            <a:chOff x="683557" y="102238"/>
            <a:chExt cx="3886181" cy="483474"/>
          </a:xfrm>
        </p:grpSpPr>
        <p:sp>
          <p:nvSpPr>
            <p:cNvPr id="33" name="Rounded Rectangle 32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Stop and Start the Container</a:t>
              </a:r>
              <a:endParaRPr lang="en-US" sz="1300" b="1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576551" y="1959892"/>
            <a:ext cx="1295400" cy="676767"/>
            <a:chOff x="683557" y="102238"/>
            <a:chExt cx="3886181" cy="483474"/>
          </a:xfrm>
        </p:grpSpPr>
        <p:sp>
          <p:nvSpPr>
            <p:cNvPr id="36" name="Rounded Rectangle 35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Run multiple containers from the image</a:t>
              </a:r>
              <a:endParaRPr lang="en-US" sz="1300" b="1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85647" y="1372869"/>
            <a:ext cx="1143000" cy="483474"/>
            <a:chOff x="683557" y="102238"/>
            <a:chExt cx="3886181" cy="483474"/>
          </a:xfrm>
        </p:grpSpPr>
        <p:sp>
          <p:nvSpPr>
            <p:cNvPr id="39" name="Rounded Rectangle 38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Inspect image</a:t>
              </a:r>
              <a:endParaRPr lang="en-US" sz="1300" b="1" kern="1200" dirty="0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3802133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1676400" y="149909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5658330" y="152141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2145132">
            <a:off x="7407914" y="1561414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8034922">
            <a:off x="7624386" y="280764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10800000">
            <a:off x="5859797" y="2882763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0800000">
            <a:off x="1862966" y="2877414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0800000">
            <a:off x="3649184" y="2904622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87943" y="1328994"/>
            <a:ext cx="1143000" cy="483474"/>
            <a:chOff x="683557" y="102238"/>
            <a:chExt cx="3886181" cy="483474"/>
          </a:xfrm>
        </p:grpSpPr>
        <p:sp>
          <p:nvSpPr>
            <p:cNvPr id="51" name="Rounded Rectangle 50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err="1" smtClean="0"/>
                <a:t>Dockerfile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40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2144328" y="1328994"/>
            <a:ext cx="1437071" cy="6876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 smtClean="0"/>
              <a:t>Build a Image of </a:t>
            </a:r>
            <a:r>
              <a:rPr lang="en-US" sz="1300" b="1" dirty="0" err="1" smtClean="0"/>
              <a:t>httpd</a:t>
            </a:r>
            <a:r>
              <a:rPr lang="en-US" sz="1300" b="1" dirty="0" smtClean="0"/>
              <a:t> server with a website to be hosted</a:t>
            </a:r>
            <a:endParaRPr lang="en-US" sz="1300" b="1" kern="1200" dirty="0"/>
          </a:p>
        </p:txBody>
      </p:sp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1595390571"/>
              </p:ext>
            </p:extLst>
          </p:nvPr>
        </p:nvGraphicFramePr>
        <p:xfrm>
          <a:off x="1066800" y="1504950"/>
          <a:ext cx="48006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1295400" y="1672796"/>
            <a:ext cx="3886181" cy="483474"/>
            <a:chOff x="228604" y="685789"/>
            <a:chExt cx="3886181" cy="483474"/>
          </a:xfrm>
        </p:grpSpPr>
        <p:sp>
          <p:nvSpPr>
            <p:cNvPr id="59" name="Rounded Rectangle 58"/>
            <p:cNvSpPr/>
            <p:nvPr/>
          </p:nvSpPr>
          <p:spPr>
            <a:xfrm>
              <a:off x="228604" y="685789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252205" y="709390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Apache HTTP Image From Docker Hub</a:t>
              </a:r>
              <a:endParaRPr lang="en-US" sz="1300" b="1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29018" y="1087257"/>
            <a:ext cx="3886181" cy="483474"/>
            <a:chOff x="228604" y="685789"/>
            <a:chExt cx="3886181" cy="483474"/>
          </a:xfrm>
        </p:grpSpPr>
        <p:sp>
          <p:nvSpPr>
            <p:cNvPr id="62" name="Rounded Rectangle 61"/>
            <p:cNvSpPr/>
            <p:nvPr/>
          </p:nvSpPr>
          <p:spPr>
            <a:xfrm>
              <a:off x="228604" y="685789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252205" y="709390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Apache HTTPD Image with custom </a:t>
              </a:r>
              <a:r>
                <a:rPr lang="en-US" sz="1300" b="1" dirty="0" err="1" smtClean="0"/>
                <a:t>httpd.conf</a:t>
              </a:r>
              <a:r>
                <a:rPr lang="en-US" sz="1300" b="1" dirty="0" smtClean="0"/>
                <a:t> and </a:t>
              </a:r>
              <a:r>
                <a:rPr lang="en-US" sz="1300" b="1" dirty="0" err="1" smtClean="0"/>
                <a:t>pictolearn</a:t>
              </a:r>
              <a:r>
                <a:rPr lang="en-US" sz="1300" b="1" dirty="0" smtClean="0"/>
                <a:t> website</a:t>
              </a:r>
              <a:endParaRPr lang="en-US" sz="1300" b="1" kern="1200" dirty="0"/>
            </a:p>
          </p:txBody>
        </p:sp>
      </p:grpSp>
      <p:sp>
        <p:nvSpPr>
          <p:cNvPr id="3" name="Right Brace 2"/>
          <p:cNvSpPr/>
          <p:nvPr/>
        </p:nvSpPr>
        <p:spPr>
          <a:xfrm>
            <a:off x="5638800" y="895350"/>
            <a:ext cx="914400" cy="3048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15120" y="2126962"/>
            <a:ext cx="213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 Structure. Let’s call it </a:t>
            </a:r>
            <a:r>
              <a:rPr lang="en-US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my-</a:t>
            </a:r>
            <a:r>
              <a:rPr lang="en-US" sz="1600" b="1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httpd</a:t>
            </a:r>
            <a:r>
              <a:rPr lang="en-US" sz="1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image.</a:t>
            </a:r>
            <a:endParaRPr lang="en-US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Image result for buil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015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hi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20" y="1809750"/>
            <a:ext cx="3429000" cy="115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u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502" y="1428750"/>
            <a:ext cx="1835780" cy="183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220</Words>
  <Application>Microsoft Office PowerPoint</Application>
  <PresentationFormat>On-screen Show (16:9)</PresentationFormat>
  <Paragraphs>38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Widescreen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2017-04-16T04:21:13Z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