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40D29837-5FC5-4FF0-ADEB-60E13B5E91E2}">
          <p14:sldIdLst>
            <p14:sldId id="263"/>
            <p14:sldId id="264"/>
            <p14:sldId id="265"/>
            <p14:sldId id="266"/>
          </p14:sldIdLst>
        </p14:section>
        <p14:section name="Untitled Section" id="{509A658F-35EE-40F6-80BA-D9CFA224E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2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3/20/2017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3/20/2017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Brain Overload – 1 Quick 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1834068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have you learnt so far?</a:t>
            </a:r>
          </a:p>
          <a:p>
            <a:endParaRPr lang="en-US" sz="28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Brain Overload – 1 Quick 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682" y="1126182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</a:p>
          <a:p>
            <a:endParaRPr lang="en-US" sz="2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 is “Case sensitive”. So make sure the right case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used to build a Docker Image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Brain Overload – 1 Quick 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682" y="1126182"/>
            <a:ext cx="6629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</a:t>
            </a:r>
          </a:p>
          <a:p>
            <a:endParaRPr lang="en-US" sz="2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Nothing but a snapshot.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can be checked into a repository such as Docker 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process of checking in an image to Docker Hub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A. Tagging the Image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B. Pushing the Image</a:t>
            </a:r>
          </a:p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Pulling </a:t>
            </a:r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Image</a:t>
            </a:r>
          </a:p>
          <a:p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Brain Overload – 1 Quick 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682" y="1126182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Containers</a:t>
            </a:r>
          </a:p>
          <a:p>
            <a:endParaRPr lang="en-US" sz="2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multiple containers using a Docker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Stopping and Starting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containers in Detached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containers with random 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containers with a specified port on the host machine mapping to a port inside the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Logging into the container to verify the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Tailing and Viewing the container logs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165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Widescreen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2017-03-21T02:09:21Z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