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handoutMasterIdLst>
    <p:handoutMasterId r:id="rId12"/>
  </p:handoutMasterIdLst>
  <p:sldIdLst>
    <p:sldId id="263" r:id="rId2"/>
    <p:sldId id="264" r:id="rId3"/>
    <p:sldId id="268" r:id="rId4"/>
    <p:sldId id="265" r:id="rId5"/>
    <p:sldId id="266" r:id="rId6"/>
    <p:sldId id="267" r:id="rId7"/>
    <p:sldId id="270" r:id="rId8"/>
    <p:sldId id="271" r:id="rId9"/>
    <p:sldId id="272" r:id="rId1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521415D9-36F7-43E2-AB2F-B90AF26B5E84}">
      <p14:sectionLst xmlns:p14="http://schemas.microsoft.com/office/powerpoint/2010/main">
        <p14:section name="Default Section" id="{40D29837-5FC5-4FF0-ADEB-60E13B5E91E2}">
          <p14:sldIdLst>
            <p14:sldId id="263"/>
            <p14:sldId id="264"/>
            <p14:sldId id="268"/>
            <p14:sldId id="265"/>
            <p14:sldId id="266"/>
            <p14:sldId id="267"/>
            <p14:sldId id="270"/>
            <p14:sldId id="271"/>
            <p14:sldId id="272"/>
          </p14:sldIdLst>
        </p14:section>
        <p14:section name="Untitled Section" id="{509A658F-35EE-40F6-80BA-D9CFA224E38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3032" autoAdjust="0"/>
  </p:normalViewPr>
  <p:slideViewPr>
    <p:cSldViewPr>
      <p:cViewPr>
        <p:scale>
          <a:sx n="142" d="100"/>
          <a:sy n="142" d="100"/>
        </p:scale>
        <p:origin x="-7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A9910-6B37-437D-AD57-BD1C1ECF66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3A1E76-3239-42CF-AA78-3DE30303934F}">
      <dgm:prSet phldrT="[Text]"/>
      <dgm:spPr/>
      <dgm:t>
        <a:bodyPr/>
        <a:lstStyle/>
        <a:p>
          <a:pPr algn="ctr"/>
          <a:r>
            <a:rPr lang="en-US" b="1" dirty="0" smtClean="0"/>
            <a:t>Host Operating System (Windows, MAC OSX, Linux)</a:t>
          </a:r>
          <a:endParaRPr lang="en-US" b="1" dirty="0"/>
        </a:p>
      </dgm:t>
    </dgm:pt>
    <dgm:pt modelId="{9897579B-8D36-492D-B44E-46FABC777E48}" type="parTrans" cxnId="{CC92B982-5A24-4CEC-84D8-B7FB1C7B4C57}">
      <dgm:prSet/>
      <dgm:spPr/>
      <dgm:t>
        <a:bodyPr/>
        <a:lstStyle/>
        <a:p>
          <a:endParaRPr lang="en-US"/>
        </a:p>
      </dgm:t>
    </dgm:pt>
    <dgm:pt modelId="{F9ECF5D5-FCFA-491D-BCF0-1A91A807F6B1}" type="sibTrans" cxnId="{CC92B982-5A24-4CEC-84D8-B7FB1C7B4C57}">
      <dgm:prSet/>
      <dgm:spPr/>
      <dgm:t>
        <a:bodyPr/>
        <a:lstStyle/>
        <a:p>
          <a:endParaRPr lang="en-US"/>
        </a:p>
      </dgm:t>
    </dgm:pt>
    <dgm:pt modelId="{EB78903A-351A-44D9-9B49-D7A4F5B01190}">
      <dgm:prSet phldrT="[Text]" phldr="1"/>
      <dgm:spPr/>
      <dgm:t>
        <a:bodyPr/>
        <a:lstStyle/>
        <a:p>
          <a:endParaRPr lang="en-US" dirty="0"/>
        </a:p>
      </dgm:t>
    </dgm:pt>
    <dgm:pt modelId="{9D8DDBF1-69BF-4EC0-859B-1C249A183AF7}" type="parTrans" cxnId="{1149E20C-5814-470E-9BB7-7DA33448C5B7}">
      <dgm:prSet/>
      <dgm:spPr/>
      <dgm:t>
        <a:bodyPr/>
        <a:lstStyle/>
        <a:p>
          <a:endParaRPr lang="en-US"/>
        </a:p>
      </dgm:t>
    </dgm:pt>
    <dgm:pt modelId="{045C48B3-D40F-43B4-BA42-098AA6ABB987}" type="sibTrans" cxnId="{1149E20C-5814-470E-9BB7-7DA33448C5B7}">
      <dgm:prSet/>
      <dgm:spPr/>
      <dgm:t>
        <a:bodyPr/>
        <a:lstStyle/>
        <a:p>
          <a:endParaRPr lang="en-US"/>
        </a:p>
      </dgm:t>
    </dgm:pt>
    <dgm:pt modelId="{870302C9-BE17-4C12-A1CC-6382BD5FFC2F}">
      <dgm:prSet phldrT="[Text]"/>
      <dgm:spPr/>
      <dgm:t>
        <a:bodyPr/>
        <a:lstStyle/>
        <a:p>
          <a:pPr algn="ctr"/>
          <a:r>
            <a:rPr lang="en-US" b="1" dirty="0" smtClean="0"/>
            <a:t>Docker Engine</a:t>
          </a:r>
          <a:endParaRPr lang="en-US" b="1" dirty="0"/>
        </a:p>
      </dgm:t>
    </dgm:pt>
    <dgm:pt modelId="{456AD3FC-459C-4724-9373-1A5AD266EEAE}" type="parTrans" cxnId="{58C65FF5-C421-4199-AF9E-1EA70BB8201A}">
      <dgm:prSet/>
      <dgm:spPr/>
      <dgm:t>
        <a:bodyPr/>
        <a:lstStyle/>
        <a:p>
          <a:endParaRPr lang="en-US"/>
        </a:p>
      </dgm:t>
    </dgm:pt>
    <dgm:pt modelId="{A16B0515-2DF7-4564-9D62-08202F7999CC}" type="sibTrans" cxnId="{58C65FF5-C421-4199-AF9E-1EA70BB8201A}">
      <dgm:prSet/>
      <dgm:spPr/>
      <dgm:t>
        <a:bodyPr/>
        <a:lstStyle/>
        <a:p>
          <a:endParaRPr lang="en-US"/>
        </a:p>
      </dgm:t>
    </dgm:pt>
    <dgm:pt modelId="{20CB491D-D497-4361-AAAE-0C4C1338C75E}">
      <dgm:prSet phldrT="[Text]"/>
      <dgm:spPr/>
      <dgm:t>
        <a:bodyPr/>
        <a:lstStyle/>
        <a:p>
          <a:pPr algn="ctr"/>
          <a:r>
            <a:rPr lang="en-US" b="1" dirty="0" smtClean="0"/>
            <a:t>Infrastructure / Server</a:t>
          </a:r>
          <a:endParaRPr lang="en-US" b="1" dirty="0"/>
        </a:p>
      </dgm:t>
    </dgm:pt>
    <dgm:pt modelId="{8B269C5B-21EF-439E-97DB-86550D1512F3}" type="parTrans" cxnId="{4551D7F8-0200-41D2-832D-8364636C938A}">
      <dgm:prSet/>
      <dgm:spPr/>
      <dgm:t>
        <a:bodyPr/>
        <a:lstStyle/>
        <a:p>
          <a:endParaRPr lang="en-US"/>
        </a:p>
      </dgm:t>
    </dgm:pt>
    <dgm:pt modelId="{C152A842-D0D9-489F-A293-021678CA8771}" type="sibTrans" cxnId="{4551D7F8-0200-41D2-832D-8364636C938A}">
      <dgm:prSet/>
      <dgm:spPr/>
      <dgm:t>
        <a:bodyPr/>
        <a:lstStyle/>
        <a:p>
          <a:endParaRPr lang="en-US"/>
        </a:p>
      </dgm:t>
    </dgm:pt>
    <dgm:pt modelId="{2D7C7722-B67C-4966-AF4E-DD25F173CFD9}" type="pres">
      <dgm:prSet presAssocID="{E66A9910-6B37-437D-AD57-BD1C1ECF66F4}" presName="linear" presStyleCnt="0">
        <dgm:presLayoutVars>
          <dgm:animLvl val="lvl"/>
          <dgm:resizeHandles val="exact"/>
        </dgm:presLayoutVars>
      </dgm:prSet>
      <dgm:spPr/>
      <dgm:t>
        <a:bodyPr/>
        <a:lstStyle/>
        <a:p>
          <a:endParaRPr lang="en-US"/>
        </a:p>
      </dgm:t>
    </dgm:pt>
    <dgm:pt modelId="{DFA73DBB-FB20-4AD3-B80F-5DD0AB878E8C}" type="pres">
      <dgm:prSet presAssocID="{133A1E76-3239-42CF-AA78-3DE30303934F}" presName="parentText" presStyleLbl="node1" presStyleIdx="0" presStyleCnt="3" custScaleX="80952" custScaleY="16696" custLinFactNeighborX="4715" custLinFactNeighborY="73871">
        <dgm:presLayoutVars>
          <dgm:chMax val="0"/>
          <dgm:bulletEnabled val="1"/>
        </dgm:presLayoutVars>
      </dgm:prSet>
      <dgm:spPr/>
      <dgm:t>
        <a:bodyPr/>
        <a:lstStyle/>
        <a:p>
          <a:endParaRPr lang="en-US"/>
        </a:p>
      </dgm:t>
    </dgm:pt>
    <dgm:pt modelId="{D498C56D-4EFB-42FD-B165-C5AF66823765}" type="pres">
      <dgm:prSet presAssocID="{133A1E76-3239-42CF-AA78-3DE30303934F}" presName="childText" presStyleLbl="revTx" presStyleIdx="0" presStyleCnt="1">
        <dgm:presLayoutVars>
          <dgm:bulletEnabled val="1"/>
        </dgm:presLayoutVars>
      </dgm:prSet>
      <dgm:spPr/>
      <dgm:t>
        <a:bodyPr/>
        <a:lstStyle/>
        <a:p>
          <a:endParaRPr lang="en-US"/>
        </a:p>
      </dgm:t>
    </dgm:pt>
    <dgm:pt modelId="{6402DA7F-DDBA-4D95-81A0-4A092098F455}" type="pres">
      <dgm:prSet presAssocID="{870302C9-BE17-4C12-A1CC-6382BD5FFC2F}" presName="parentText" presStyleLbl="node1" presStyleIdx="1" presStyleCnt="3" custScaleX="80952" custScaleY="16696" custLinFactY="-34624" custLinFactNeighborX="4715" custLinFactNeighborY="-100000">
        <dgm:presLayoutVars>
          <dgm:chMax val="0"/>
          <dgm:bulletEnabled val="1"/>
        </dgm:presLayoutVars>
      </dgm:prSet>
      <dgm:spPr/>
      <dgm:t>
        <a:bodyPr/>
        <a:lstStyle/>
        <a:p>
          <a:endParaRPr lang="en-US"/>
        </a:p>
      </dgm:t>
    </dgm:pt>
    <dgm:pt modelId="{E60695A7-65AF-4652-987B-2598494E6211}" type="pres">
      <dgm:prSet presAssocID="{A16B0515-2DF7-4564-9D62-08202F7999CC}" presName="spacer" presStyleCnt="0"/>
      <dgm:spPr/>
    </dgm:pt>
    <dgm:pt modelId="{11D7696D-F1CE-4673-B0F6-5042B52A2B18}" type="pres">
      <dgm:prSet presAssocID="{20CB491D-D497-4361-AAAE-0C4C1338C75E}" presName="parentText" presStyleLbl="node1" presStyleIdx="2" presStyleCnt="3" custScaleX="80952" custScaleY="16696" custLinFactY="-22486" custLinFactNeighborX="4715" custLinFactNeighborY="-100000">
        <dgm:presLayoutVars>
          <dgm:chMax val="0"/>
          <dgm:bulletEnabled val="1"/>
        </dgm:presLayoutVars>
      </dgm:prSet>
      <dgm:spPr/>
      <dgm:t>
        <a:bodyPr/>
        <a:lstStyle/>
        <a:p>
          <a:endParaRPr lang="en-US"/>
        </a:p>
      </dgm:t>
    </dgm:pt>
  </dgm:ptLst>
  <dgm:cxnLst>
    <dgm:cxn modelId="{43306FF9-1894-4257-9022-F98D5D283822}" type="presOf" srcId="{E66A9910-6B37-437D-AD57-BD1C1ECF66F4}" destId="{2D7C7722-B67C-4966-AF4E-DD25F173CFD9}" srcOrd="0" destOrd="0" presId="urn:microsoft.com/office/officeart/2005/8/layout/vList2"/>
    <dgm:cxn modelId="{1149E20C-5814-470E-9BB7-7DA33448C5B7}" srcId="{133A1E76-3239-42CF-AA78-3DE30303934F}" destId="{EB78903A-351A-44D9-9B49-D7A4F5B01190}" srcOrd="0" destOrd="0" parTransId="{9D8DDBF1-69BF-4EC0-859B-1C249A183AF7}" sibTransId="{045C48B3-D40F-43B4-BA42-098AA6ABB987}"/>
    <dgm:cxn modelId="{CC92B982-5A24-4CEC-84D8-B7FB1C7B4C57}" srcId="{E66A9910-6B37-437D-AD57-BD1C1ECF66F4}" destId="{133A1E76-3239-42CF-AA78-3DE30303934F}" srcOrd="0" destOrd="0" parTransId="{9897579B-8D36-492D-B44E-46FABC777E48}" sibTransId="{F9ECF5D5-FCFA-491D-BCF0-1A91A807F6B1}"/>
    <dgm:cxn modelId="{CF33D91E-26B6-40D9-8B6D-D680D7156DFD}" type="presOf" srcId="{20CB491D-D497-4361-AAAE-0C4C1338C75E}" destId="{11D7696D-F1CE-4673-B0F6-5042B52A2B18}" srcOrd="0" destOrd="0" presId="urn:microsoft.com/office/officeart/2005/8/layout/vList2"/>
    <dgm:cxn modelId="{57362E8B-1734-4902-9DEA-622536A67747}" type="presOf" srcId="{EB78903A-351A-44D9-9B49-D7A4F5B01190}" destId="{D498C56D-4EFB-42FD-B165-C5AF66823765}" srcOrd="0" destOrd="0" presId="urn:microsoft.com/office/officeart/2005/8/layout/vList2"/>
    <dgm:cxn modelId="{58C65FF5-C421-4199-AF9E-1EA70BB8201A}" srcId="{E66A9910-6B37-437D-AD57-BD1C1ECF66F4}" destId="{870302C9-BE17-4C12-A1CC-6382BD5FFC2F}" srcOrd="1" destOrd="0" parTransId="{456AD3FC-459C-4724-9373-1A5AD266EEAE}" sibTransId="{A16B0515-2DF7-4564-9D62-08202F7999CC}"/>
    <dgm:cxn modelId="{A589535A-CFE6-4141-B248-03DCA07194A4}" type="presOf" srcId="{870302C9-BE17-4C12-A1CC-6382BD5FFC2F}" destId="{6402DA7F-DDBA-4D95-81A0-4A092098F455}" srcOrd="0" destOrd="0" presId="urn:microsoft.com/office/officeart/2005/8/layout/vList2"/>
    <dgm:cxn modelId="{65AC63A9-7FFA-45E1-A9F0-B5524947B641}" type="presOf" srcId="{133A1E76-3239-42CF-AA78-3DE30303934F}" destId="{DFA73DBB-FB20-4AD3-B80F-5DD0AB878E8C}" srcOrd="0" destOrd="0" presId="urn:microsoft.com/office/officeart/2005/8/layout/vList2"/>
    <dgm:cxn modelId="{4551D7F8-0200-41D2-832D-8364636C938A}" srcId="{E66A9910-6B37-437D-AD57-BD1C1ECF66F4}" destId="{20CB491D-D497-4361-AAAE-0C4C1338C75E}" srcOrd="2" destOrd="0" parTransId="{8B269C5B-21EF-439E-97DB-86550D1512F3}" sibTransId="{C152A842-D0D9-489F-A293-021678CA8771}"/>
    <dgm:cxn modelId="{913EC191-FE94-4C49-ADDD-9719854BE3A6}" type="presParOf" srcId="{2D7C7722-B67C-4966-AF4E-DD25F173CFD9}" destId="{DFA73DBB-FB20-4AD3-B80F-5DD0AB878E8C}" srcOrd="0" destOrd="0" presId="urn:microsoft.com/office/officeart/2005/8/layout/vList2"/>
    <dgm:cxn modelId="{9200C35A-CB61-4E05-A82D-C125A8317B4B}" type="presParOf" srcId="{2D7C7722-B67C-4966-AF4E-DD25F173CFD9}" destId="{D498C56D-4EFB-42FD-B165-C5AF66823765}" srcOrd="1" destOrd="0" presId="urn:microsoft.com/office/officeart/2005/8/layout/vList2"/>
    <dgm:cxn modelId="{38D3F8A6-A02B-4BEF-848F-A217EC5D9331}" type="presParOf" srcId="{2D7C7722-B67C-4966-AF4E-DD25F173CFD9}" destId="{6402DA7F-DDBA-4D95-81A0-4A092098F455}" srcOrd="2" destOrd="0" presId="urn:microsoft.com/office/officeart/2005/8/layout/vList2"/>
    <dgm:cxn modelId="{39380C45-42F4-4213-B1C9-22257B1EC36E}" type="presParOf" srcId="{2D7C7722-B67C-4966-AF4E-DD25F173CFD9}" destId="{E60695A7-65AF-4652-987B-2598494E6211}" srcOrd="3" destOrd="0" presId="urn:microsoft.com/office/officeart/2005/8/layout/vList2"/>
    <dgm:cxn modelId="{584FFF74-4C05-47A2-89C6-6CA41C2B34C4}" type="presParOf" srcId="{2D7C7722-B67C-4966-AF4E-DD25F173CFD9}" destId="{11D7696D-F1CE-4673-B0F6-5042B52A2B18}"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73DBB-FB20-4AD3-B80F-5DD0AB878E8C}">
      <dsp:nvSpPr>
        <dsp:cNvPr id="0" name=""/>
        <dsp:cNvSpPr/>
      </dsp:nvSpPr>
      <dsp:spPr>
        <a:xfrm>
          <a:off x="652121" y="545338"/>
          <a:ext cx="3707459" cy="4727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Host Operating System (Windows, MAC OSX, Linux)</a:t>
          </a:r>
          <a:endParaRPr lang="en-US" sz="1300" b="1" kern="1200" dirty="0"/>
        </a:p>
      </dsp:txBody>
      <dsp:txXfrm>
        <a:off x="675198" y="568415"/>
        <a:ext cx="3661305" cy="426576"/>
      </dsp:txXfrm>
    </dsp:sp>
    <dsp:sp modelId="{D498C56D-4EFB-42FD-B165-C5AF66823765}">
      <dsp:nvSpPr>
        <dsp:cNvPr id="0" name=""/>
        <dsp:cNvSpPr/>
      </dsp:nvSpPr>
      <dsp:spPr>
        <a:xfrm>
          <a:off x="0" y="479815"/>
          <a:ext cx="4579824"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09" tIns="16510" rIns="92456" bIns="16510" numCol="1" spcCol="1270" anchor="t" anchorCtr="0">
          <a:noAutofit/>
        </a:bodyPr>
        <a:lstStyle/>
        <a:p>
          <a:pPr marL="57150" lvl="1" indent="-57150" algn="l" defTabSz="444500">
            <a:lnSpc>
              <a:spcPct val="90000"/>
            </a:lnSpc>
            <a:spcBef>
              <a:spcPct val="0"/>
            </a:spcBef>
            <a:spcAft>
              <a:spcPct val="20000"/>
            </a:spcAft>
            <a:buChar char="••"/>
          </a:pPr>
          <a:endParaRPr lang="en-US" sz="1000" kern="1200" dirty="0"/>
        </a:p>
      </dsp:txBody>
      <dsp:txXfrm>
        <a:off x="0" y="479815"/>
        <a:ext cx="4579824" cy="728640"/>
      </dsp:txXfrm>
    </dsp:sp>
    <dsp:sp modelId="{6402DA7F-DDBA-4D95-81A0-4A092098F455}">
      <dsp:nvSpPr>
        <dsp:cNvPr id="0" name=""/>
        <dsp:cNvSpPr/>
      </dsp:nvSpPr>
      <dsp:spPr>
        <a:xfrm>
          <a:off x="652121" y="101391"/>
          <a:ext cx="3707459" cy="4727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Docker Engine</a:t>
          </a:r>
          <a:endParaRPr lang="en-US" sz="1300" b="1" kern="1200" dirty="0"/>
        </a:p>
      </dsp:txBody>
      <dsp:txXfrm>
        <a:off x="675198" y="124468"/>
        <a:ext cx="3661305" cy="426576"/>
      </dsp:txXfrm>
    </dsp:sp>
    <dsp:sp modelId="{11D7696D-F1CE-4673-B0F6-5042B52A2B18}">
      <dsp:nvSpPr>
        <dsp:cNvPr id="0" name=""/>
        <dsp:cNvSpPr/>
      </dsp:nvSpPr>
      <dsp:spPr>
        <a:xfrm>
          <a:off x="652121" y="1044517"/>
          <a:ext cx="3707459" cy="4727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Infrastructure / Server</a:t>
          </a:r>
          <a:endParaRPr lang="en-US" sz="1300" b="1" kern="1200" dirty="0"/>
        </a:p>
      </dsp:txBody>
      <dsp:txXfrm>
        <a:off x="675198" y="1067594"/>
        <a:ext cx="3661305" cy="4265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C0C0B-E040-4FEC-A388-30A08207D1DB}" type="datetimeFigureOut">
              <a:rPr lang="en-US" smtClean="0"/>
              <a:t>3/21/2017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CD5C21-BBF1-4C78-87E4-7B752547D086}" type="slidenum">
              <a:rPr lang="en-US" smtClean="0"/>
              <a:t>‹#›</a:t>
            </a:fld>
            <a:endParaRPr lang="en-US"/>
          </a:p>
        </p:txBody>
      </p:sp>
    </p:spTree>
    <p:extLst>
      <p:ext uri="{BB962C8B-B14F-4D97-AF65-F5344CB8AC3E}">
        <p14:creationId xmlns:p14="http://schemas.microsoft.com/office/powerpoint/2010/main" val="420636696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3/21/2017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1303567"/>
      </p:ext>
    </p:extLst>
  </p:cSld>
  <p:clrMap bg1="lt1" tx1="dk1" bg2="lt2" tx2="dk2" accent1="accent1" accent2="accent2" accent3="accent3" accent4="accent4" accent5="accent5" accent6="accent6" hlink="hlink" folHlink="folHlink"/>
  <p:hf sldNum="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5EA75D5D-D804-4FE3-8749-84CDE0898A4D}" type="datetime1">
              <a:rPr lang="en-US" smtClean="0">
                <a:solidFill>
                  <a:srgbClr val="FFFFFF"/>
                </a:solidFill>
              </a:rPr>
              <a:t>3/21/2017</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70E40E98-7DE4-48D9-B81B-1F1697C93BD0}" type="datetime1">
              <a:rPr lang="en-US" smtClean="0"/>
              <a:t>3/21/2017</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F7F43BB3-D455-4C8B-8835-939314F3D5E9}" type="datetime1">
              <a:rPr lang="en-US" smtClean="0"/>
              <a:t>3/21/2017</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D55F12E4-F07A-4961-A68F-8F2139AFC30B}" type="datetime1">
              <a:rPr lang="en-US" smtClean="0"/>
              <a:t>3/21/2017</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D769915A-14FA-4D2F-84B9-86936ED0F565}" type="datetime1">
              <a:rPr lang="en-US" smtClean="0"/>
              <a:t>3/21/2017</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C934FF16-B8E8-4649-8ADC-0090ADF14BBB}" type="datetime1">
              <a:rPr lang="en-US" smtClean="0"/>
              <a:t>3/21/2017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AF04B2-6788-47D1-9A67-2F930C29DCF5}" type="datetime1">
              <a:rPr lang="en-US" smtClean="0"/>
              <a:t>3/21/2017</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E91F342B-4D9A-48F7-AD5E-0E0C8E04BC47}" type="datetime1">
              <a:rPr lang="en-US" smtClean="0"/>
              <a:t>3/21/2017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FFC7F654-7693-4ED2-8B03-30EAEE8DCC9E}" type="datetime1">
              <a:rPr lang="en-US" smtClean="0"/>
              <a:t>3/21/2017</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0937F81E-1CCC-4A2B-908E-D9C33F8CD4F5}" type="datetime1">
              <a:rPr lang="en-US" smtClean="0"/>
              <a:t>3/21/2017</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6.png"/><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3.jp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504950"/>
            <a:ext cx="1981200" cy="23050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950" y="1657350"/>
            <a:ext cx="2819650" cy="1879095"/>
          </a:xfrm>
          <a:prstGeom prst="rect">
            <a:avLst/>
          </a:prstGeom>
        </p:spPr>
      </p:pic>
      <p:sp>
        <p:nvSpPr>
          <p:cNvPr id="6" name="TextBox 5"/>
          <p:cNvSpPr txBox="1"/>
          <p:nvPr/>
        </p:nvSpPr>
        <p:spPr>
          <a:xfrm>
            <a:off x="6324600" y="1123950"/>
            <a:ext cx="2514600" cy="1754326"/>
          </a:xfrm>
          <a:prstGeom prst="rect">
            <a:avLst/>
          </a:prstGeom>
          <a:noFill/>
        </p:spPr>
        <p:txBody>
          <a:bodyPr wrap="square" rtlCol="0">
            <a:spAutoFit/>
          </a:bodyPr>
          <a:lstStyle/>
          <a:p>
            <a:r>
              <a:rPr lang="en-US" b="1" dirty="0" smtClean="0">
                <a:solidFill>
                  <a:srgbClr val="00B0F0"/>
                </a:solidFill>
              </a:rPr>
              <a:t>Goal: </a:t>
            </a:r>
            <a:r>
              <a:rPr lang="en-US" b="1" dirty="0" smtClean="0">
                <a:solidFill>
                  <a:schemeClr val="bg1"/>
                </a:solidFill>
              </a:rPr>
              <a:t>Create a </a:t>
            </a:r>
            <a:r>
              <a:rPr lang="en-US" b="1" dirty="0" smtClean="0">
                <a:solidFill>
                  <a:srgbClr val="00B0F0"/>
                </a:solidFill>
              </a:rPr>
              <a:t>Hello World Project</a:t>
            </a:r>
            <a:r>
              <a:rPr lang="en-US" b="1" dirty="0" smtClean="0">
                <a:solidFill>
                  <a:schemeClr val="bg1"/>
                </a:solidFill>
              </a:rPr>
              <a:t>, check it into Github and create a Docker image automatically from it </a:t>
            </a:r>
            <a:r>
              <a:rPr lang="en-US" b="1" smtClean="0">
                <a:solidFill>
                  <a:schemeClr val="bg1"/>
                </a:solidFill>
              </a:rPr>
              <a:t>and deploy it.</a:t>
            </a:r>
            <a:endParaRPr lang="en-US" b="1" dirty="0">
              <a:solidFill>
                <a:schemeClr val="bg1"/>
              </a:solidFill>
            </a:endParaRPr>
          </a:p>
        </p:txBody>
      </p:sp>
    </p:spTree>
    <p:extLst>
      <p:ext uri="{BB962C8B-B14F-4D97-AF65-F5344CB8AC3E}">
        <p14:creationId xmlns:p14="http://schemas.microsoft.com/office/powerpoint/2010/main" val="4108497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2019300" y="1428750"/>
            <a:ext cx="4914900" cy="2031325"/>
          </a:xfrm>
          <a:prstGeom prst="rect">
            <a:avLst/>
          </a:prstGeom>
          <a:noFill/>
        </p:spPr>
        <p:txBody>
          <a:bodyPr wrap="square" rtlCol="0">
            <a:spAutoFit/>
          </a:bodyPr>
          <a:lstStyle/>
          <a:p>
            <a:r>
              <a:rPr lang="en-US" b="1" dirty="0" smtClean="0">
                <a:solidFill>
                  <a:srgbClr val="00B0F0"/>
                </a:solidFill>
              </a:rPr>
              <a:t>Pre requisites:</a:t>
            </a:r>
          </a:p>
          <a:p>
            <a:endParaRPr lang="en-US" b="1" dirty="0">
              <a:solidFill>
                <a:srgbClr val="00B0F0"/>
              </a:solidFill>
            </a:endParaRPr>
          </a:p>
          <a:p>
            <a:pPr marL="342900" indent="-342900">
              <a:buAutoNum type="arabicPeriod"/>
            </a:pPr>
            <a:r>
              <a:rPr lang="en-US" b="1" dirty="0" smtClean="0">
                <a:solidFill>
                  <a:srgbClr val="00B0F0"/>
                </a:solidFill>
              </a:rPr>
              <a:t>Github desktop </a:t>
            </a:r>
            <a:r>
              <a:rPr lang="en-US" b="1" dirty="0" smtClean="0">
                <a:solidFill>
                  <a:schemeClr val="bg1"/>
                </a:solidFill>
              </a:rPr>
              <a:t>for MAC or WINDOWS to be installed</a:t>
            </a:r>
          </a:p>
          <a:p>
            <a:pPr marL="342900" indent="-342900">
              <a:buAutoNum type="arabicPeriod"/>
            </a:pPr>
            <a:r>
              <a:rPr lang="en-US" b="1" dirty="0" smtClean="0">
                <a:solidFill>
                  <a:srgbClr val="00B0F0"/>
                </a:solidFill>
              </a:rPr>
              <a:t>Eclipse </a:t>
            </a:r>
            <a:r>
              <a:rPr lang="en-US" b="1" dirty="0" smtClean="0">
                <a:solidFill>
                  <a:schemeClr val="bg1"/>
                </a:solidFill>
              </a:rPr>
              <a:t>with a running </a:t>
            </a:r>
            <a:r>
              <a:rPr lang="en-US" b="1" dirty="0" smtClean="0">
                <a:solidFill>
                  <a:srgbClr val="00B0F0"/>
                </a:solidFill>
              </a:rPr>
              <a:t>JDK (preferably JDK 8)</a:t>
            </a:r>
          </a:p>
          <a:p>
            <a:pPr marL="342900" indent="-342900">
              <a:buAutoNum type="arabicPeriod"/>
            </a:pPr>
            <a:r>
              <a:rPr lang="en-US" b="1" dirty="0" smtClean="0">
                <a:solidFill>
                  <a:schemeClr val="bg1"/>
                </a:solidFill>
              </a:rPr>
              <a:t>Basic understanding of Cloning from GIT</a:t>
            </a:r>
          </a:p>
          <a:p>
            <a:pPr marL="342900" indent="-342900">
              <a:buAutoNum type="arabicPeriod"/>
            </a:pPr>
            <a:r>
              <a:rPr lang="en-US" b="1" dirty="0" smtClean="0">
                <a:solidFill>
                  <a:srgbClr val="00B0F0"/>
                </a:solidFill>
              </a:rPr>
              <a:t>Continuous integration </a:t>
            </a:r>
            <a:r>
              <a:rPr lang="en-US" b="1" dirty="0" smtClean="0">
                <a:solidFill>
                  <a:schemeClr val="bg1"/>
                </a:solidFill>
              </a:rPr>
              <a:t>Process</a:t>
            </a:r>
            <a:endParaRPr lang="en-US" b="1" dirty="0">
              <a:solidFill>
                <a:schemeClr val="bg1"/>
              </a:solidFill>
            </a:endParaRPr>
          </a:p>
        </p:txBody>
      </p:sp>
    </p:spTree>
    <p:extLst>
      <p:ext uri="{BB962C8B-B14F-4D97-AF65-F5344CB8AC3E}">
        <p14:creationId xmlns:p14="http://schemas.microsoft.com/office/powerpoint/2010/main" val="2892187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1905000" y="704448"/>
            <a:ext cx="4914900" cy="369332"/>
          </a:xfrm>
          <a:prstGeom prst="rect">
            <a:avLst/>
          </a:prstGeom>
          <a:noFill/>
        </p:spPr>
        <p:txBody>
          <a:bodyPr wrap="square" rtlCol="0">
            <a:spAutoFit/>
          </a:bodyPr>
          <a:lstStyle/>
          <a:p>
            <a:r>
              <a:rPr lang="en-US" b="1" dirty="0" smtClean="0">
                <a:solidFill>
                  <a:srgbClr val="00B0F0"/>
                </a:solidFill>
              </a:rPr>
              <a:t>Building a Custom UBUNTU IMAGE</a:t>
            </a:r>
            <a:endParaRPr lang="en-US" b="1" dirty="0" smtClean="0">
              <a:solidFill>
                <a:srgbClr val="00B0F0"/>
              </a:solidFill>
            </a:endParaRPr>
          </a:p>
        </p:txBody>
      </p:sp>
      <p:graphicFrame>
        <p:nvGraphicFramePr>
          <p:cNvPr id="8" name="Diagram 7"/>
          <p:cNvGraphicFramePr/>
          <p:nvPr>
            <p:extLst>
              <p:ext uri="{D42A27DB-BD31-4B8C-83A1-F6EECF244321}">
                <p14:modId xmlns:p14="http://schemas.microsoft.com/office/powerpoint/2010/main" val="1729553477"/>
              </p:ext>
            </p:extLst>
          </p:nvPr>
        </p:nvGraphicFramePr>
        <p:xfrm>
          <a:off x="2072538" y="2712653"/>
          <a:ext cx="4579824" cy="22877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9" name="Group 8"/>
          <p:cNvGrpSpPr/>
          <p:nvPr/>
        </p:nvGrpSpPr>
        <p:grpSpPr>
          <a:xfrm>
            <a:off x="2948182" y="2092736"/>
            <a:ext cx="3124200" cy="709295"/>
            <a:chOff x="683557" y="-29619"/>
            <a:chExt cx="3886180" cy="650437"/>
          </a:xfrm>
        </p:grpSpPr>
        <p:sp>
          <p:nvSpPr>
            <p:cNvPr id="10" name="Rounded Rectangle 9"/>
            <p:cNvSpPr/>
            <p:nvPr/>
          </p:nvSpPr>
          <p:spPr>
            <a:xfrm>
              <a:off x="683557" y="5488"/>
              <a:ext cx="3886180" cy="6153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p:nvPr/>
          </p:nvSpPr>
          <p:spPr>
            <a:xfrm>
              <a:off x="707159" y="-29619"/>
              <a:ext cx="3838979" cy="5917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200" b="1" dirty="0" smtClean="0">
                  <a:latin typeface="Verdana" panose="020B0604030504040204" pitchFamily="34" charset="0"/>
                  <a:ea typeface="Verdana" panose="020B0604030504040204" pitchFamily="34" charset="0"/>
                  <a:cs typeface="Verdana" panose="020B0604030504040204" pitchFamily="34" charset="0"/>
                </a:rPr>
                <a:t>UBUNTU 16.04</a:t>
              </a:r>
              <a:endParaRPr lang="en-US" sz="1200" b="1" kern="1200" dirty="0">
                <a:latin typeface="Verdana" panose="020B0604030504040204" pitchFamily="34" charset="0"/>
                <a:ea typeface="Verdana" panose="020B0604030504040204" pitchFamily="34" charset="0"/>
                <a:cs typeface="Verdana" panose="020B0604030504040204" pitchFamily="34" charset="0"/>
              </a:endParaRPr>
            </a:p>
          </p:txBody>
        </p:sp>
      </p:gr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56263" y="2231958"/>
            <a:ext cx="365872" cy="347743"/>
          </a:xfrm>
          <a:prstGeom prst="rect">
            <a:avLst/>
          </a:prstGeom>
        </p:spPr>
      </p:pic>
      <p:grpSp>
        <p:nvGrpSpPr>
          <p:cNvPr id="13" name="Group 12"/>
          <p:cNvGrpSpPr/>
          <p:nvPr/>
        </p:nvGrpSpPr>
        <p:grpSpPr>
          <a:xfrm>
            <a:off x="2876471" y="1380382"/>
            <a:ext cx="3267622" cy="707795"/>
            <a:chOff x="1377245" y="-626104"/>
            <a:chExt cx="3987818" cy="649062"/>
          </a:xfrm>
        </p:grpSpPr>
        <p:sp>
          <p:nvSpPr>
            <p:cNvPr id="14" name="Rounded Rectangle 13"/>
            <p:cNvSpPr/>
            <p:nvPr/>
          </p:nvSpPr>
          <p:spPr>
            <a:xfrm>
              <a:off x="1478883" y="-592372"/>
              <a:ext cx="3886180" cy="6153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1377245" y="-626104"/>
              <a:ext cx="3838979" cy="5917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200" b="1" dirty="0" smtClean="0">
                  <a:latin typeface="Verdana" panose="020B0604030504040204" pitchFamily="34" charset="0"/>
                  <a:ea typeface="Verdana" panose="020B0604030504040204" pitchFamily="34" charset="0"/>
                  <a:cs typeface="Verdana" panose="020B0604030504040204" pitchFamily="34" charset="0"/>
                </a:rPr>
                <a:t>JDK 1.8, VI editor, </a:t>
              </a:r>
              <a:r>
                <a:rPr lang="en-US" sz="1200" b="1" dirty="0" err="1" smtClean="0">
                  <a:latin typeface="Verdana" panose="020B0604030504040204" pitchFamily="34" charset="0"/>
                  <a:ea typeface="Verdana" panose="020B0604030504040204" pitchFamily="34" charset="0"/>
                  <a:cs typeface="Verdana" panose="020B0604030504040204" pitchFamily="34" charset="0"/>
                </a:rPr>
                <a:t>mysql</a:t>
              </a:r>
              <a:r>
                <a:rPr lang="en-US" sz="1200" b="1" dirty="0" smtClean="0">
                  <a:latin typeface="Verdana" panose="020B0604030504040204" pitchFamily="34" charset="0"/>
                  <a:ea typeface="Verdana" panose="020B0604030504040204" pitchFamily="34" charset="0"/>
                  <a:cs typeface="Verdana" panose="020B0604030504040204" pitchFamily="34" charset="0"/>
                </a:rPr>
                <a:t> client, MAVEN</a:t>
              </a:r>
              <a:endParaRPr lang="en-US" sz="1200" b="1" kern="1200" dirty="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206218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2019300" y="1428750"/>
            <a:ext cx="4914900" cy="923330"/>
          </a:xfrm>
          <a:prstGeom prst="rect">
            <a:avLst/>
          </a:prstGeom>
          <a:noFill/>
        </p:spPr>
        <p:txBody>
          <a:bodyPr wrap="square" rtlCol="0">
            <a:spAutoFit/>
          </a:bodyPr>
          <a:lstStyle/>
          <a:p>
            <a:r>
              <a:rPr lang="en-US" b="1" dirty="0" smtClean="0">
                <a:solidFill>
                  <a:srgbClr val="00B0F0"/>
                </a:solidFill>
              </a:rPr>
              <a:t>Step 1: </a:t>
            </a:r>
            <a:r>
              <a:rPr lang="en-US" b="1" dirty="0" smtClean="0">
                <a:solidFill>
                  <a:schemeClr val="bg1"/>
                </a:solidFill>
              </a:rPr>
              <a:t>Open Github desktop and create a dummy Project, check it into GIT HUB</a:t>
            </a:r>
          </a:p>
          <a:p>
            <a:endParaRPr lang="en-US" b="1" dirty="0">
              <a:solidFill>
                <a:srgbClr val="00B0F0"/>
              </a:solidFill>
            </a:endParaRPr>
          </a:p>
        </p:txBody>
      </p:sp>
    </p:spTree>
    <p:extLst>
      <p:ext uri="{BB962C8B-B14F-4D97-AF65-F5344CB8AC3E}">
        <p14:creationId xmlns:p14="http://schemas.microsoft.com/office/powerpoint/2010/main" val="4107501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2019300" y="1428750"/>
            <a:ext cx="4914900" cy="646331"/>
          </a:xfrm>
          <a:prstGeom prst="rect">
            <a:avLst/>
          </a:prstGeom>
          <a:noFill/>
        </p:spPr>
        <p:txBody>
          <a:bodyPr wrap="square" rtlCol="0">
            <a:spAutoFit/>
          </a:bodyPr>
          <a:lstStyle/>
          <a:p>
            <a:r>
              <a:rPr lang="en-US" b="1" dirty="0" smtClean="0">
                <a:solidFill>
                  <a:srgbClr val="00B0F0"/>
                </a:solidFill>
              </a:rPr>
              <a:t>Step 2: </a:t>
            </a:r>
            <a:r>
              <a:rPr lang="en-US" b="1" dirty="0" smtClean="0">
                <a:solidFill>
                  <a:schemeClr val="bg1"/>
                </a:solidFill>
              </a:rPr>
              <a:t>Install Docker plugin for Eclipse</a:t>
            </a:r>
          </a:p>
          <a:p>
            <a:endParaRPr lang="en-US" b="1" dirty="0">
              <a:solidFill>
                <a:srgbClr val="00B0F0"/>
              </a:solidFill>
            </a:endParaRPr>
          </a:p>
        </p:txBody>
      </p:sp>
    </p:spTree>
    <p:extLst>
      <p:ext uri="{BB962C8B-B14F-4D97-AF65-F5344CB8AC3E}">
        <p14:creationId xmlns:p14="http://schemas.microsoft.com/office/powerpoint/2010/main" val="948862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2019300" y="1428750"/>
            <a:ext cx="4914900" cy="1754326"/>
          </a:xfrm>
          <a:prstGeom prst="rect">
            <a:avLst/>
          </a:prstGeom>
          <a:noFill/>
        </p:spPr>
        <p:txBody>
          <a:bodyPr wrap="square" rtlCol="0">
            <a:spAutoFit/>
          </a:bodyPr>
          <a:lstStyle/>
          <a:p>
            <a:r>
              <a:rPr lang="en-US" b="1" dirty="0" smtClean="0">
                <a:solidFill>
                  <a:srgbClr val="00B0F0"/>
                </a:solidFill>
              </a:rPr>
              <a:t>Step 3: </a:t>
            </a:r>
            <a:r>
              <a:rPr lang="en-US" b="1" dirty="0" smtClean="0">
                <a:solidFill>
                  <a:schemeClr val="bg1"/>
                </a:solidFill>
              </a:rPr>
              <a:t>Create a </a:t>
            </a:r>
            <a:r>
              <a:rPr lang="en-US" b="1" dirty="0" err="1" smtClean="0">
                <a:solidFill>
                  <a:srgbClr val="00B0F0"/>
                </a:solidFill>
              </a:rPr>
              <a:t>docker</a:t>
            </a:r>
            <a:r>
              <a:rPr lang="en-US" b="1" dirty="0" smtClean="0">
                <a:solidFill>
                  <a:srgbClr val="00B0F0"/>
                </a:solidFill>
              </a:rPr>
              <a:t>-</a:t>
            </a:r>
            <a:r>
              <a:rPr lang="en-US" b="1" dirty="0" err="1" smtClean="0">
                <a:solidFill>
                  <a:srgbClr val="00B0F0"/>
                </a:solidFill>
              </a:rPr>
              <a:t>git</a:t>
            </a:r>
            <a:r>
              <a:rPr lang="en-US" b="1" dirty="0" smtClean="0">
                <a:solidFill>
                  <a:srgbClr val="00B0F0"/>
                </a:solidFill>
              </a:rPr>
              <a:t>-hello-world</a:t>
            </a:r>
            <a:r>
              <a:rPr lang="en-US" b="1" dirty="0" smtClean="0">
                <a:solidFill>
                  <a:schemeClr val="bg1"/>
                </a:solidFill>
              </a:rPr>
              <a:t> project with a package structure of </a:t>
            </a:r>
            <a:r>
              <a:rPr lang="en-US" b="1" dirty="0" err="1" smtClean="0">
                <a:solidFill>
                  <a:srgbClr val="00B0F0"/>
                </a:solidFill>
              </a:rPr>
              <a:t>org.pictolearn.docker</a:t>
            </a:r>
            <a:r>
              <a:rPr lang="en-US" b="1" dirty="0">
                <a:solidFill>
                  <a:srgbClr val="00B0F0"/>
                </a:solidFill>
              </a:rPr>
              <a:t> </a:t>
            </a:r>
            <a:r>
              <a:rPr lang="en-US" b="1" dirty="0" smtClean="0">
                <a:solidFill>
                  <a:schemeClr val="bg1"/>
                </a:solidFill>
              </a:rPr>
              <a:t>Build an image, run a container verify the use case before understanding what GIT is going to achieve for us.</a:t>
            </a:r>
          </a:p>
          <a:p>
            <a:endParaRPr lang="en-US" b="1" dirty="0">
              <a:solidFill>
                <a:srgbClr val="00B0F0"/>
              </a:solidFill>
            </a:endParaRPr>
          </a:p>
        </p:txBody>
      </p:sp>
    </p:spTree>
    <p:extLst>
      <p:ext uri="{BB962C8B-B14F-4D97-AF65-F5344CB8AC3E}">
        <p14:creationId xmlns:p14="http://schemas.microsoft.com/office/powerpoint/2010/main" val="367415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1828800" y="1401891"/>
            <a:ext cx="4914900" cy="2462213"/>
          </a:xfrm>
          <a:prstGeom prst="rect">
            <a:avLst/>
          </a:prstGeom>
          <a:noFill/>
        </p:spPr>
        <p:txBody>
          <a:bodyPr wrap="square" rtlCol="0">
            <a:spAutoFit/>
          </a:bodyPr>
          <a:lstStyle/>
          <a:p>
            <a:r>
              <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Summary of building the custom UBUNTU image:</a:t>
            </a:r>
          </a:p>
          <a:p>
            <a:endParaRPr lang="en-US" sz="14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Think about all other use cases in your company where you can use this feature of shipping all what you want as an image which will ease the deployment process for </a:t>
            </a:r>
            <a:r>
              <a:rPr lang="en-US" sz="1400" b="1"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devops</a:t>
            </a: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engineers.</a:t>
            </a:r>
            <a:endPar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28911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1828800" y="1401891"/>
            <a:ext cx="4914900" cy="1384995"/>
          </a:xfrm>
          <a:prstGeom prst="rect">
            <a:avLst/>
          </a:prstGeom>
          <a:noFill/>
        </p:spPr>
        <p:txBody>
          <a:bodyPr wrap="square" rtlCol="0">
            <a:spAutoFit/>
          </a:bodyPr>
          <a:lstStyle/>
          <a:p>
            <a:r>
              <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Docker Hub </a:t>
            </a: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does continuous integration for any changes detected on </a:t>
            </a:r>
            <a:r>
              <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Github</a:t>
            </a: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It automatically creates a deployable image for you.</a:t>
            </a:r>
            <a:endPar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78207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a:bodyPr>
          <a:lstStyle>
            <a:extLst/>
          </a:lstStyle>
          <a:p>
            <a:r>
              <a:rPr lang="en-US" sz="2000" dirty="0" smtClean="0">
                <a:latin typeface="Verdana" panose="020B0604030504040204" pitchFamily="34" charset="0"/>
                <a:ea typeface="Verdana" panose="020B0604030504040204" pitchFamily="34" charset="0"/>
                <a:cs typeface="Verdana" panose="020B0604030504040204" pitchFamily="34" charset="0"/>
              </a:rPr>
              <a:t>Introduction to Docker for Java Developers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228600" y="304338"/>
            <a:ext cx="6096000" cy="400110"/>
          </a:xfrm>
          <a:prstGeom prst="rect">
            <a:avLst/>
          </a:prstGeom>
          <a:noFill/>
        </p:spPr>
        <p:txBody>
          <a:bodyPr wrap="square" rtlCol="0">
            <a:spAutoFit/>
          </a:bodyPr>
          <a:lstStyle/>
          <a:p>
            <a:r>
              <a:rPr lang="en-CA" sz="20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Use case 3: Docker – Git Integration</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632" y="1152525"/>
            <a:ext cx="867798" cy="10096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971550"/>
            <a:ext cx="1372090" cy="914400"/>
          </a:xfrm>
          <a:prstGeom prst="rect">
            <a:avLst/>
          </a:prstGeom>
        </p:spPr>
      </p:pic>
      <p:sp>
        <p:nvSpPr>
          <p:cNvPr id="6" name="TextBox 5"/>
          <p:cNvSpPr txBox="1"/>
          <p:nvPr/>
        </p:nvSpPr>
        <p:spPr>
          <a:xfrm>
            <a:off x="1828800" y="1401891"/>
            <a:ext cx="4914900" cy="1815882"/>
          </a:xfrm>
          <a:prstGeom prst="rect">
            <a:avLst/>
          </a:prstGeom>
          <a:noFill/>
        </p:spPr>
        <p:txBody>
          <a:bodyPr wrap="square" rtlCol="0">
            <a:spAutoFit/>
          </a:bodyPr>
          <a:lstStyle/>
          <a:p>
            <a:r>
              <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Summary:</a:t>
            </a:r>
          </a:p>
          <a:p>
            <a:endParaRPr lang="en-US" sz="14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Linking Docker hub with GIT</a:t>
            </a:r>
          </a:p>
          <a:p>
            <a:pPr marL="342900" indent="-342900">
              <a:buAutoNum type="arabicPeriod"/>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Using Docker hub as a continuous integration server to build images.</a:t>
            </a:r>
          </a:p>
          <a:p>
            <a:pPr marL="342900" indent="-342900">
              <a:buAutoNum type="arabicPeriod"/>
            </a:pPr>
            <a:endPar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smtClean="0">
              <a:solidFill>
                <a:srgbClr val="00B0F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16812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356</Words>
  <Application>Microsoft Office PowerPoint</Application>
  <PresentationFormat>On-screen Show (16:9)</PresentationFormat>
  <Paragraphs>44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Widescreen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2016-03-26T19:13:31Z</dcterms:created>
  <dcterms:modified xsi:type="dcterms:W3CDTF">2017-03-22T23:04:51Z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