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8" r:id="rId3"/>
    <p:sldId id="269" r:id="rId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  <p14:sldId id="268"/>
            <p14:sldId id="269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2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306FF9-1894-4257-9022-F98D5D283822}" type="presOf" srcId="{E66A9910-6B37-437D-AD57-BD1C1ECF66F4}" destId="{2D7C7722-B67C-4966-AF4E-DD25F173CFD9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CF33D91E-26B6-40D9-8B6D-D680D7156DFD}" type="presOf" srcId="{20CB491D-D497-4361-AAAE-0C4C1338C75E}" destId="{11D7696D-F1CE-4673-B0F6-5042B52A2B18}" srcOrd="0" destOrd="0" presId="urn:microsoft.com/office/officeart/2005/8/layout/vList2"/>
    <dgm:cxn modelId="{57362E8B-1734-4902-9DEA-622536A67747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A589535A-CFE6-4141-B248-03DCA07194A4}" type="presOf" srcId="{870302C9-BE17-4C12-A1CC-6382BD5FFC2F}" destId="{6402DA7F-DDBA-4D95-81A0-4A092098F455}" srcOrd="0" destOrd="0" presId="urn:microsoft.com/office/officeart/2005/8/layout/vList2"/>
    <dgm:cxn modelId="{65AC63A9-7FFA-45E1-A9F0-B5524947B641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913EC191-FE94-4C49-ADDD-9719854BE3A6}" type="presParOf" srcId="{2D7C7722-B67C-4966-AF4E-DD25F173CFD9}" destId="{DFA73DBB-FB20-4AD3-B80F-5DD0AB878E8C}" srcOrd="0" destOrd="0" presId="urn:microsoft.com/office/officeart/2005/8/layout/vList2"/>
    <dgm:cxn modelId="{9200C35A-CB61-4E05-A82D-C125A8317B4B}" type="presParOf" srcId="{2D7C7722-B67C-4966-AF4E-DD25F173CFD9}" destId="{D498C56D-4EFB-42FD-B165-C5AF66823765}" srcOrd="1" destOrd="0" presId="urn:microsoft.com/office/officeart/2005/8/layout/vList2"/>
    <dgm:cxn modelId="{38D3F8A6-A02B-4BEF-848F-A217EC5D9331}" type="presParOf" srcId="{2D7C7722-B67C-4966-AF4E-DD25F173CFD9}" destId="{6402DA7F-DDBA-4D95-81A0-4A092098F455}" srcOrd="2" destOrd="0" presId="urn:microsoft.com/office/officeart/2005/8/layout/vList2"/>
    <dgm:cxn modelId="{39380C45-42F4-4213-B1C9-22257B1EC36E}" type="presParOf" srcId="{2D7C7722-B67C-4966-AF4E-DD25F173CFD9}" destId="{E60695A7-65AF-4652-987B-2598494E6211}" srcOrd="3" destOrd="0" presId="urn:microsoft.com/office/officeart/2005/8/layout/vList2"/>
    <dgm:cxn modelId="{584FFF74-4C05-47A2-89C6-6CA41C2B34C4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52121" y="545338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675198" y="568415"/>
        <a:ext cx="3661305" cy="426576"/>
      </dsp:txXfrm>
    </dsp:sp>
    <dsp:sp modelId="{D498C56D-4EFB-42FD-B165-C5AF66823765}">
      <dsp:nvSpPr>
        <dsp:cNvPr id="0" name=""/>
        <dsp:cNvSpPr/>
      </dsp:nvSpPr>
      <dsp:spPr>
        <a:xfrm>
          <a:off x="0" y="479815"/>
          <a:ext cx="4579824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40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79815"/>
        <a:ext cx="4579824" cy="728640"/>
      </dsp:txXfrm>
    </dsp:sp>
    <dsp:sp modelId="{6402DA7F-DDBA-4D95-81A0-4A092098F455}">
      <dsp:nvSpPr>
        <dsp:cNvPr id="0" name=""/>
        <dsp:cNvSpPr/>
      </dsp:nvSpPr>
      <dsp:spPr>
        <a:xfrm>
          <a:off x="652121" y="101391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675198" y="124468"/>
        <a:ext cx="3661305" cy="426576"/>
      </dsp:txXfrm>
    </dsp:sp>
    <dsp:sp modelId="{11D7696D-F1CE-4673-B0F6-5042B52A2B18}">
      <dsp:nvSpPr>
        <dsp:cNvPr id="0" name=""/>
        <dsp:cNvSpPr/>
      </dsp:nvSpPr>
      <dsp:spPr>
        <a:xfrm>
          <a:off x="652121" y="1044517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675198" y="1067594"/>
        <a:ext cx="3661305" cy="42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3/22/2017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3/22/2017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3/22/2017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3/22/2017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4: Deploy a war to Tomcat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0" y="1657350"/>
            <a:ext cx="2819650" cy="1879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8741" y="1109382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Goal: </a:t>
            </a:r>
            <a:r>
              <a:rPr lang="en-US" b="1" dirty="0" smtClean="0">
                <a:solidFill>
                  <a:schemeClr val="bg1"/>
                </a:solidFill>
              </a:rPr>
              <a:t> Deploy a spring based web application application in Apache Tomcat 8.x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65" y="1676400"/>
            <a:ext cx="2743200" cy="18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4: Deploy a war to Tomcat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29553477"/>
              </p:ext>
            </p:extLst>
          </p:nvPr>
        </p:nvGraphicFramePr>
        <p:xfrm>
          <a:off x="2072538" y="2712653"/>
          <a:ext cx="4579824" cy="228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948182" y="2092736"/>
            <a:ext cx="3124200" cy="709295"/>
            <a:chOff x="683557" y="-29619"/>
            <a:chExt cx="3886180" cy="650437"/>
          </a:xfrm>
        </p:grpSpPr>
        <p:sp>
          <p:nvSpPr>
            <p:cNvPr id="10" name="Rounded Rectangle 9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TOMCAT 8.0</a:t>
              </a: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76471" y="1380382"/>
            <a:ext cx="3267622" cy="707795"/>
            <a:chOff x="1377245" y="-626104"/>
            <a:chExt cx="3987818" cy="649062"/>
          </a:xfrm>
        </p:grpSpPr>
        <p:sp>
          <p:nvSpPr>
            <p:cNvPr id="14" name="Rounded Rectangle 13"/>
            <p:cNvSpPr/>
            <p:nvPr/>
          </p:nvSpPr>
          <p:spPr>
            <a:xfrm>
              <a:off x="1478883" y="-592372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377245" y="-626104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</a:t>
              </a: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11" y="2190751"/>
            <a:ext cx="821098" cy="547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75" y="1778007"/>
            <a:ext cx="762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4: </a:t>
            </a:r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 a war to Tomcat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047750"/>
            <a:ext cx="6629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Summary: We learnt the following commands in DOCKER</a:t>
            </a:r>
          </a:p>
          <a:p>
            <a:endParaRPr lang="en-US" sz="1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 :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Copies the directory as is to the desired location inside the container.</a:t>
            </a: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CMD </a:t>
            </a:r>
            <a:r>
              <a:rPr lang="en-US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entry point of the container, command to execute on start up. (Refer to use case – 3 where we demonstrate how to execute a jar file).</a:t>
            </a: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ADD: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 directory to the desired location inside the container.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(Refer to use case – 3 where we demonstrate how to execute a jar file).</a:t>
            </a: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lang="en-US" sz="1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a command inside the container. (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 to use case – 3 where we demonstrate how to execute a jar file).</a:t>
            </a: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192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Widescreen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2017-03-23T01:07:00Z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