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40D29837-5FC5-4FF0-ADEB-60E13B5E91E2}">
          <p14:sldIdLst>
            <p14:sldId id="263"/>
            <p14:sldId id="264"/>
          </p14:sldIdLst>
        </p14:section>
        <p14:section name="Untitled Section" id="{509A658F-35EE-40F6-80BA-D9CFA224E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450CA4-89F1-4A45-AC04-7B5C8802132F}" type="presOf" srcId="{20CB491D-D497-4361-AAAE-0C4C1338C75E}" destId="{11D7696D-F1CE-4673-B0F6-5042B52A2B18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7546DA37-86C6-408D-A49D-6467C6CDD194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7911B4BE-E14A-4CA7-871B-0A817A28C4F2}" type="presOf" srcId="{133A1E76-3239-42CF-AA78-3DE30303934F}" destId="{DFA73DBB-FB20-4AD3-B80F-5DD0AB878E8C}" srcOrd="0" destOrd="0" presId="urn:microsoft.com/office/officeart/2005/8/layout/vList2"/>
    <dgm:cxn modelId="{86FF93C4-FC96-4B99-B183-03E492333C6D}" type="presOf" srcId="{E66A9910-6B37-437D-AD57-BD1C1ECF66F4}" destId="{2D7C7722-B67C-4966-AF4E-DD25F173CFD9}" srcOrd="0" destOrd="0" presId="urn:microsoft.com/office/officeart/2005/8/layout/vList2"/>
    <dgm:cxn modelId="{5E9EF622-DFB6-40C0-9426-68ADE5D6C9E4}" type="presOf" srcId="{870302C9-BE17-4C12-A1CC-6382BD5FFC2F}" destId="{6402DA7F-DDBA-4D95-81A0-4A092098F45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F6B9219A-AE59-48D1-8357-1A4D8C9720DE}" type="presParOf" srcId="{2D7C7722-B67C-4966-AF4E-DD25F173CFD9}" destId="{DFA73DBB-FB20-4AD3-B80F-5DD0AB878E8C}" srcOrd="0" destOrd="0" presId="urn:microsoft.com/office/officeart/2005/8/layout/vList2"/>
    <dgm:cxn modelId="{6DCF58C0-A7DA-4B24-B924-87CF58E0C1AE}" type="presParOf" srcId="{2D7C7722-B67C-4966-AF4E-DD25F173CFD9}" destId="{D498C56D-4EFB-42FD-B165-C5AF66823765}" srcOrd="1" destOrd="0" presId="urn:microsoft.com/office/officeart/2005/8/layout/vList2"/>
    <dgm:cxn modelId="{F07C0464-1819-40E8-8336-D8ED50B1368D}" type="presParOf" srcId="{2D7C7722-B67C-4966-AF4E-DD25F173CFD9}" destId="{6402DA7F-DDBA-4D95-81A0-4A092098F455}" srcOrd="2" destOrd="0" presId="urn:microsoft.com/office/officeart/2005/8/layout/vList2"/>
    <dgm:cxn modelId="{5D781997-CDA0-41C6-B84C-6BD778758BB1}" type="presParOf" srcId="{2D7C7722-B67C-4966-AF4E-DD25F173CFD9}" destId="{E60695A7-65AF-4652-987B-2598494E6211}" srcOrd="3" destOrd="0" presId="urn:microsoft.com/office/officeart/2005/8/layout/vList2"/>
    <dgm:cxn modelId="{CB03C571-2672-4464-B05E-DFF78AD707D0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7B2400C2-D8DC-4420-AD2D-ACF125AB3A4D}" type="presOf" srcId="{870302C9-BE17-4C12-A1CC-6382BD5FFC2F}" destId="{6402DA7F-DDBA-4D95-81A0-4A092098F455}" srcOrd="0" destOrd="0" presId="urn:microsoft.com/office/officeart/2005/8/layout/vList2"/>
    <dgm:cxn modelId="{698334EF-CEA5-4ED5-BFA8-835E3AF936C3}" type="presOf" srcId="{E66A9910-6B37-437D-AD57-BD1C1ECF66F4}" destId="{2D7C7722-B67C-4966-AF4E-DD25F173CFD9}" srcOrd="0" destOrd="0" presId="urn:microsoft.com/office/officeart/2005/8/layout/vList2"/>
    <dgm:cxn modelId="{8DFC34B2-775C-4562-93EF-258B5866C5A7}" type="presOf" srcId="{20CB491D-D497-4361-AAAE-0C4C1338C75E}" destId="{11D7696D-F1CE-4673-B0F6-5042B52A2B18}" srcOrd="0" destOrd="0" presId="urn:microsoft.com/office/officeart/2005/8/layout/vList2"/>
    <dgm:cxn modelId="{7EF80C78-932D-4E96-8317-6816F0E5C996}" type="presOf" srcId="{EB78903A-351A-44D9-9B49-D7A4F5B01190}" destId="{D498C56D-4EFB-42FD-B165-C5AF6682376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F8282F0E-B2B3-4004-AE57-74462715E712}" type="presOf" srcId="{133A1E76-3239-42CF-AA78-3DE30303934F}" destId="{DFA73DBB-FB20-4AD3-B80F-5DD0AB878E8C}" srcOrd="0" destOrd="0" presId="urn:microsoft.com/office/officeart/2005/8/layout/vList2"/>
    <dgm:cxn modelId="{7AB64BC2-49E6-4A91-8B61-5C163C4F80B9}" type="presParOf" srcId="{2D7C7722-B67C-4966-AF4E-DD25F173CFD9}" destId="{DFA73DBB-FB20-4AD3-B80F-5DD0AB878E8C}" srcOrd="0" destOrd="0" presId="urn:microsoft.com/office/officeart/2005/8/layout/vList2"/>
    <dgm:cxn modelId="{42EB82B7-2A97-4DB6-B496-410E56BF1BAA}" type="presParOf" srcId="{2D7C7722-B67C-4966-AF4E-DD25F173CFD9}" destId="{D498C56D-4EFB-42FD-B165-C5AF66823765}" srcOrd="1" destOrd="0" presId="urn:microsoft.com/office/officeart/2005/8/layout/vList2"/>
    <dgm:cxn modelId="{4C3712B4-272D-4D98-B64E-757336AE1A77}" type="presParOf" srcId="{2D7C7722-B67C-4966-AF4E-DD25F173CFD9}" destId="{6402DA7F-DDBA-4D95-81A0-4A092098F455}" srcOrd="2" destOrd="0" presId="urn:microsoft.com/office/officeart/2005/8/layout/vList2"/>
    <dgm:cxn modelId="{F262DD99-1884-4DF7-817A-626CAD048036}" type="presParOf" srcId="{2D7C7722-B67C-4966-AF4E-DD25F173CFD9}" destId="{E60695A7-65AF-4652-987B-2598494E6211}" srcOrd="3" destOrd="0" presId="urn:microsoft.com/office/officeart/2005/8/layout/vList2"/>
    <dgm:cxn modelId="{D09A76A2-356B-4B28-BE5F-3EE3A5A1D886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3/25/2017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3/25/2017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3/25/2017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3/25/2017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3/25/2017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3/25/2017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3/25/2017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4.png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5 and Use Case 6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7931466"/>
              </p:ext>
            </p:extLst>
          </p:nvPr>
        </p:nvGraphicFramePr>
        <p:xfrm>
          <a:off x="457200" y="2581718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6"/>
          <p:cNvSpPr txBox="1"/>
          <p:nvPr/>
        </p:nvSpPr>
        <p:spPr>
          <a:xfrm>
            <a:off x="1465728" y="1797099"/>
            <a:ext cx="2909047" cy="1169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16.04 Image with  Tomcat 7 and JDK 7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4419600" y="1774444"/>
            <a:ext cx="2514600" cy="1169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Image with Tomcat 8 and JDK 8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25" y="2447520"/>
            <a:ext cx="592498" cy="394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20" y="2469031"/>
            <a:ext cx="587431" cy="39152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18060" y="794037"/>
            <a:ext cx="2933998" cy="912848"/>
            <a:chOff x="1478883" y="-592371"/>
            <a:chExt cx="3886181" cy="615330"/>
          </a:xfrm>
        </p:grpSpPr>
        <p:sp>
          <p:nvSpPr>
            <p:cNvPr id="15" name="Rounded Rectangle 14"/>
            <p:cNvSpPr/>
            <p:nvPr/>
          </p:nvSpPr>
          <p:spPr>
            <a:xfrm>
              <a:off x="1478883" y="-592371"/>
              <a:ext cx="3886181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478884" y="-574903"/>
              <a:ext cx="3737339" cy="540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7 and Tomcat 7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30052" y="794037"/>
            <a:ext cx="2622077" cy="977046"/>
            <a:chOff x="1377245" y="-592372"/>
            <a:chExt cx="3987818" cy="645141"/>
          </a:xfrm>
        </p:grpSpPr>
        <p:sp>
          <p:nvSpPr>
            <p:cNvPr id="18" name="Rounded Rectangle 17"/>
            <p:cNvSpPr/>
            <p:nvPr/>
          </p:nvSpPr>
          <p:spPr>
            <a:xfrm>
              <a:off x="1478883" y="-592372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377245" y="-538961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8 and  Tomcat 8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47520"/>
            <a:ext cx="457200" cy="4345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23" y="2359220"/>
            <a:ext cx="929898" cy="571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51" y="2359220"/>
            <a:ext cx="929898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07874"/>
            <a:ext cx="457200" cy="4345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27" y="1288024"/>
            <a:ext cx="1154205" cy="3751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5" y="1303753"/>
            <a:ext cx="1154205" cy="375117"/>
          </a:xfrm>
          <a:prstGeom prst="rect">
            <a:avLst/>
          </a:prstGeom>
        </p:spPr>
      </p:pic>
      <p:sp>
        <p:nvSpPr>
          <p:cNvPr id="24" name="Right Brace 23"/>
          <p:cNvSpPr/>
          <p:nvPr/>
        </p:nvSpPr>
        <p:spPr>
          <a:xfrm>
            <a:off x="7086600" y="1797099"/>
            <a:ext cx="228600" cy="1146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60024" y="2069553"/>
            <a:ext cx="15553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2: </a:t>
            </a:r>
            <a:r>
              <a:rPr lang="en-US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an UBUNTU 16.04 Image with Tomcat 8 and JDK 8 and check it into the repository</a:t>
            </a:r>
            <a:endParaRPr lang="en-US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1066800" y="1771083"/>
            <a:ext cx="228600" cy="1257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1822534"/>
            <a:ext cx="1066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1: </a:t>
            </a:r>
            <a:r>
              <a:rPr lang="en-US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an UBUNTU 16.04 Image with Tomcat 7 and </a:t>
            </a:r>
            <a:r>
              <a:rPr lang="en-US" sz="9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JDK 7 </a:t>
            </a:r>
            <a:r>
              <a:rPr lang="en-US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check it into the repository</a:t>
            </a:r>
            <a:endParaRPr lang="en-US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28648" y="878311"/>
            <a:ext cx="15553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3: </a:t>
            </a:r>
            <a:r>
              <a:rPr lang="en-US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Spring MVC on 2 different containers one running Tomcat 8 / JDK 8 and the other running Tomcat 7/ JDK7</a:t>
            </a:r>
            <a:endParaRPr lang="en-US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7124700" y="559989"/>
            <a:ext cx="228600" cy="1146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 animBg="1"/>
      <p:bldP spid="29" grpId="0"/>
      <p:bldP spid="30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5 and Use Case 6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57665937"/>
              </p:ext>
            </p:extLst>
          </p:nvPr>
        </p:nvGraphicFramePr>
        <p:xfrm>
          <a:off x="-268922" y="2469031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6"/>
          <p:cNvSpPr txBox="1"/>
          <p:nvPr/>
        </p:nvSpPr>
        <p:spPr>
          <a:xfrm>
            <a:off x="733302" y="1797099"/>
            <a:ext cx="2909047" cy="1169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16.04 Image with  Tomcat 7 and JDK 7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3687174" y="1774444"/>
            <a:ext cx="2514600" cy="1169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Image with Tomcat 8 and JDK 8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99" y="2447520"/>
            <a:ext cx="592498" cy="394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94" y="2469031"/>
            <a:ext cx="587431" cy="39152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5634" y="794037"/>
            <a:ext cx="2933998" cy="912848"/>
            <a:chOff x="1478883" y="-592371"/>
            <a:chExt cx="3886181" cy="615330"/>
          </a:xfrm>
        </p:grpSpPr>
        <p:sp>
          <p:nvSpPr>
            <p:cNvPr id="15" name="Rounded Rectangle 14"/>
            <p:cNvSpPr/>
            <p:nvPr/>
          </p:nvSpPr>
          <p:spPr>
            <a:xfrm>
              <a:off x="1478883" y="-592371"/>
              <a:ext cx="3886181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478884" y="-574903"/>
              <a:ext cx="3737339" cy="540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7 and Tomcat 7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97626" y="794037"/>
            <a:ext cx="2622077" cy="977046"/>
            <a:chOff x="1377245" y="-592372"/>
            <a:chExt cx="3987818" cy="645141"/>
          </a:xfrm>
        </p:grpSpPr>
        <p:sp>
          <p:nvSpPr>
            <p:cNvPr id="18" name="Rounded Rectangle 17"/>
            <p:cNvSpPr/>
            <p:nvPr/>
          </p:nvSpPr>
          <p:spPr>
            <a:xfrm>
              <a:off x="1478883" y="-592372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377245" y="-538961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8 and  Tomcat 8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4" y="2447520"/>
            <a:ext cx="457200" cy="4345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97" y="2359220"/>
            <a:ext cx="929898" cy="571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5" y="2359220"/>
            <a:ext cx="929898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74" y="2407874"/>
            <a:ext cx="457200" cy="4345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1" y="1288024"/>
            <a:ext cx="1154205" cy="3751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29" y="1303753"/>
            <a:ext cx="1154205" cy="37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4600" y="971550"/>
            <a:ext cx="2362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machine, multiple containers, multiple JDKs.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 the image from a 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“ENV”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“EXPOSE”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“RUN”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command”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“WORKDIR”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“CMD”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command</a:t>
            </a: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234</Words>
  <Application>Microsoft Office PowerPoint</Application>
  <PresentationFormat>On-screen Show (16:9)</PresentationFormat>
  <Paragraphs>38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Widescreen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2017-03-25T22:26:44Z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