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3" r:id="rId2"/>
    <p:sldId id="264" r:id="rId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521415D9-36F7-43E2-AB2F-B90AF26B5E84}">
      <p14:sectionLst xmlns:p14="http://schemas.microsoft.com/office/powerpoint/2010/main">
        <p14:section name="Default Section" id="{40D29837-5FC5-4FF0-ADEB-60E13B5E91E2}">
          <p14:sldIdLst>
            <p14:sldId id="263"/>
            <p14:sldId id="264"/>
          </p14:sldIdLst>
        </p14:section>
        <p14:section name="Untitled Section" id="{509A658F-35EE-40F6-80BA-D9CFA224E38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3032" autoAdjust="0"/>
  </p:normalViewPr>
  <p:slideViewPr>
    <p:cSldViewPr>
      <p:cViewPr>
        <p:scale>
          <a:sx n="142" d="100"/>
          <a:sy n="142" d="100"/>
        </p:scale>
        <p:origin x="-78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 custT="1"/>
      <dgm:spPr/>
      <dgm:t>
        <a:bodyPr/>
        <a:lstStyle/>
        <a:p>
          <a:pPr algn="ctr"/>
          <a:r>
            <a:rPr lang="en-US" sz="8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Host Operating System (Windows, MAC OSX, Linux)</a:t>
          </a:r>
          <a:endParaRPr lang="en-US" sz="800" b="1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 custT="1"/>
      <dgm:spPr/>
      <dgm:t>
        <a:bodyPr/>
        <a:lstStyle/>
        <a:p>
          <a:pPr algn="ctr"/>
          <a:r>
            <a:rPr lang="en-US" sz="1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Docker Engine</a:t>
          </a:r>
          <a:endParaRPr lang="en-US" sz="1000" b="1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43827" custScaleY="16696" custLinFactNeighborX="-13506" custLinFactNeighborY="76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43636" custScaleY="16696" custLinFactY="-36496" custLinFactNeighborX="-1331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44349" custScaleY="16696" custLinFactY="-27247" custLinFactNeighborX="-1376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450CA4-89F1-4A45-AC04-7B5C8802132F}" type="presOf" srcId="{20CB491D-D497-4361-AAAE-0C4C1338C75E}" destId="{11D7696D-F1CE-4673-B0F6-5042B52A2B18}" srcOrd="0" destOrd="0" presId="urn:microsoft.com/office/officeart/2005/8/layout/vList2"/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7546DA37-86C6-408D-A49D-6467C6CDD194}" type="presOf" srcId="{EB78903A-351A-44D9-9B49-D7A4F5B01190}" destId="{D498C56D-4EFB-42FD-B165-C5AF66823765}" srcOrd="0" destOrd="0" presId="urn:microsoft.com/office/officeart/2005/8/layout/vList2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7911B4BE-E14A-4CA7-871B-0A817A28C4F2}" type="presOf" srcId="{133A1E76-3239-42CF-AA78-3DE30303934F}" destId="{DFA73DBB-FB20-4AD3-B80F-5DD0AB878E8C}" srcOrd="0" destOrd="0" presId="urn:microsoft.com/office/officeart/2005/8/layout/vList2"/>
    <dgm:cxn modelId="{86FF93C4-FC96-4B99-B183-03E492333C6D}" type="presOf" srcId="{E66A9910-6B37-437D-AD57-BD1C1ECF66F4}" destId="{2D7C7722-B67C-4966-AF4E-DD25F173CFD9}" srcOrd="0" destOrd="0" presId="urn:microsoft.com/office/officeart/2005/8/layout/vList2"/>
    <dgm:cxn modelId="{5E9EF622-DFB6-40C0-9426-68ADE5D6C9E4}" type="presOf" srcId="{870302C9-BE17-4C12-A1CC-6382BD5FFC2F}" destId="{6402DA7F-DDBA-4D95-81A0-4A092098F455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F6B9219A-AE59-48D1-8357-1A4D8C9720DE}" type="presParOf" srcId="{2D7C7722-B67C-4966-AF4E-DD25F173CFD9}" destId="{DFA73DBB-FB20-4AD3-B80F-5DD0AB878E8C}" srcOrd="0" destOrd="0" presId="urn:microsoft.com/office/officeart/2005/8/layout/vList2"/>
    <dgm:cxn modelId="{6DCF58C0-A7DA-4B24-B924-87CF58E0C1AE}" type="presParOf" srcId="{2D7C7722-B67C-4966-AF4E-DD25F173CFD9}" destId="{D498C56D-4EFB-42FD-B165-C5AF66823765}" srcOrd="1" destOrd="0" presId="urn:microsoft.com/office/officeart/2005/8/layout/vList2"/>
    <dgm:cxn modelId="{F07C0464-1819-40E8-8336-D8ED50B1368D}" type="presParOf" srcId="{2D7C7722-B67C-4966-AF4E-DD25F173CFD9}" destId="{6402DA7F-DDBA-4D95-81A0-4A092098F455}" srcOrd="2" destOrd="0" presId="urn:microsoft.com/office/officeart/2005/8/layout/vList2"/>
    <dgm:cxn modelId="{5D781997-CDA0-41C6-B84C-6BD778758BB1}" type="presParOf" srcId="{2D7C7722-B67C-4966-AF4E-DD25F173CFD9}" destId="{E60695A7-65AF-4652-987B-2598494E6211}" srcOrd="3" destOrd="0" presId="urn:microsoft.com/office/officeart/2005/8/layout/vList2"/>
    <dgm:cxn modelId="{CB03C571-2672-4464-B05E-DFF78AD707D0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 custT="1"/>
      <dgm:spPr/>
      <dgm:t>
        <a:bodyPr/>
        <a:lstStyle/>
        <a:p>
          <a:pPr algn="ctr"/>
          <a:r>
            <a:rPr lang="en-US" sz="8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Host Operating System (Windows, MAC OSX, Linux)</a:t>
          </a:r>
          <a:endParaRPr lang="en-US" sz="800" b="1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 custT="1"/>
      <dgm:spPr/>
      <dgm:t>
        <a:bodyPr/>
        <a:lstStyle/>
        <a:p>
          <a:pPr algn="ctr"/>
          <a:r>
            <a:rPr lang="en-US" sz="1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Docker Engine</a:t>
          </a:r>
          <a:endParaRPr lang="en-US" sz="1000" b="1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43827" custScaleY="16696" custLinFactNeighborX="-13506" custLinFactNeighborY="76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43636" custScaleY="16696" custLinFactY="-36496" custLinFactNeighborX="-1331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44349" custScaleY="16696" custLinFactY="-27247" custLinFactNeighborX="-1376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CC77FF-6C7F-430A-BCDF-66EB7EFB3E49}" type="presOf" srcId="{133A1E76-3239-42CF-AA78-3DE30303934F}" destId="{DFA73DBB-FB20-4AD3-B80F-5DD0AB878E8C}" srcOrd="0" destOrd="0" presId="urn:microsoft.com/office/officeart/2005/8/layout/vList2"/>
    <dgm:cxn modelId="{92A49D3C-65DC-4A16-995A-792785FE7802}" type="presOf" srcId="{870302C9-BE17-4C12-A1CC-6382BD5FFC2F}" destId="{6402DA7F-DDBA-4D95-81A0-4A092098F455}" srcOrd="0" destOrd="0" presId="urn:microsoft.com/office/officeart/2005/8/layout/vList2"/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D000686E-A8AF-4C56-B5EA-F9D634112630}" type="presOf" srcId="{20CB491D-D497-4361-AAAE-0C4C1338C75E}" destId="{11D7696D-F1CE-4673-B0F6-5042B52A2B18}" srcOrd="0" destOrd="0" presId="urn:microsoft.com/office/officeart/2005/8/layout/vList2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940EA984-CE60-49E4-A455-1E1E5AB49087}" type="presOf" srcId="{EB78903A-351A-44D9-9B49-D7A4F5B01190}" destId="{D498C56D-4EFB-42FD-B165-C5AF66823765}" srcOrd="0" destOrd="0" presId="urn:microsoft.com/office/officeart/2005/8/layout/vList2"/>
    <dgm:cxn modelId="{16CA8542-4764-4A73-A573-7C095AEF85B5}" type="presOf" srcId="{E66A9910-6B37-437D-AD57-BD1C1ECF66F4}" destId="{2D7C7722-B67C-4966-AF4E-DD25F173CFD9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9456408B-9553-4B74-AA1B-28F2CB8DEE90}" type="presParOf" srcId="{2D7C7722-B67C-4966-AF4E-DD25F173CFD9}" destId="{DFA73DBB-FB20-4AD3-B80F-5DD0AB878E8C}" srcOrd="0" destOrd="0" presId="urn:microsoft.com/office/officeart/2005/8/layout/vList2"/>
    <dgm:cxn modelId="{F875CD93-0717-4478-9E42-ED523CD1D244}" type="presParOf" srcId="{2D7C7722-B67C-4966-AF4E-DD25F173CFD9}" destId="{D498C56D-4EFB-42FD-B165-C5AF66823765}" srcOrd="1" destOrd="0" presId="urn:microsoft.com/office/officeart/2005/8/layout/vList2"/>
    <dgm:cxn modelId="{1926BBC7-4AB4-4E94-9859-D88C56F6E3C5}" type="presParOf" srcId="{2D7C7722-B67C-4966-AF4E-DD25F173CFD9}" destId="{6402DA7F-DDBA-4D95-81A0-4A092098F455}" srcOrd="2" destOrd="0" presId="urn:microsoft.com/office/officeart/2005/8/layout/vList2"/>
    <dgm:cxn modelId="{2BFCD4E7-6A08-48B6-BE96-91D421754B47}" type="presParOf" srcId="{2D7C7722-B67C-4966-AF4E-DD25F173CFD9}" destId="{E60695A7-65AF-4652-987B-2598494E6211}" srcOrd="3" destOrd="0" presId="urn:microsoft.com/office/officeart/2005/8/layout/vList2"/>
    <dgm:cxn modelId="{8F80696C-ED8B-439C-85D3-508837D6518D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989147" y="786496"/>
          <a:ext cx="2973242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Host Operating System (Windows, MAC OSX, Linux)</a:t>
          </a:r>
          <a:endParaRPr lang="en-US" sz="800" b="1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07475" y="804824"/>
        <a:ext cx="2936586" cy="338793"/>
      </dsp:txXfrm>
    </dsp:sp>
    <dsp:sp modelId="{D498C56D-4EFB-42FD-B165-C5AF66823765}">
      <dsp:nvSpPr>
        <dsp:cNvPr id="0" name=""/>
        <dsp:cNvSpPr/>
      </dsp:nvSpPr>
      <dsp:spPr>
        <a:xfrm>
          <a:off x="0" y="378035"/>
          <a:ext cx="6784042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39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/>
        </a:p>
      </dsp:txBody>
      <dsp:txXfrm>
        <a:off x="0" y="378035"/>
        <a:ext cx="6784042" cy="1026720"/>
      </dsp:txXfrm>
    </dsp:sp>
    <dsp:sp modelId="{6402DA7F-DDBA-4D95-81A0-4A092098F455}">
      <dsp:nvSpPr>
        <dsp:cNvPr id="0" name=""/>
        <dsp:cNvSpPr/>
      </dsp:nvSpPr>
      <dsp:spPr>
        <a:xfrm>
          <a:off x="1008515" y="405495"/>
          <a:ext cx="2960284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Docker Engine</a:t>
          </a:r>
          <a:endParaRPr lang="en-US" sz="1000" b="1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26843" y="423823"/>
        <a:ext cx="2923628" cy="338793"/>
      </dsp:txXfrm>
    </dsp:sp>
    <dsp:sp modelId="{11D7696D-F1CE-4673-B0F6-5042B52A2B18}">
      <dsp:nvSpPr>
        <dsp:cNvPr id="0" name=""/>
        <dsp:cNvSpPr/>
      </dsp:nvSpPr>
      <dsp:spPr>
        <a:xfrm>
          <a:off x="953734" y="1167490"/>
          <a:ext cx="3008654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Infrastructure / Server</a:t>
          </a:r>
          <a:endParaRPr lang="en-US" sz="1600" b="1" kern="1200" dirty="0"/>
        </a:p>
      </dsp:txBody>
      <dsp:txXfrm>
        <a:off x="972062" y="1185818"/>
        <a:ext cx="2971998" cy="338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989147" y="786496"/>
          <a:ext cx="2973242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Host Operating System (Windows, MAC OSX, Linux)</a:t>
          </a:r>
          <a:endParaRPr lang="en-US" sz="800" b="1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07475" y="804824"/>
        <a:ext cx="2936586" cy="338793"/>
      </dsp:txXfrm>
    </dsp:sp>
    <dsp:sp modelId="{D498C56D-4EFB-42FD-B165-C5AF66823765}">
      <dsp:nvSpPr>
        <dsp:cNvPr id="0" name=""/>
        <dsp:cNvSpPr/>
      </dsp:nvSpPr>
      <dsp:spPr>
        <a:xfrm>
          <a:off x="0" y="378035"/>
          <a:ext cx="6784042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39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/>
        </a:p>
      </dsp:txBody>
      <dsp:txXfrm>
        <a:off x="0" y="378035"/>
        <a:ext cx="6784042" cy="1026720"/>
      </dsp:txXfrm>
    </dsp:sp>
    <dsp:sp modelId="{6402DA7F-DDBA-4D95-81A0-4A092098F455}">
      <dsp:nvSpPr>
        <dsp:cNvPr id="0" name=""/>
        <dsp:cNvSpPr/>
      </dsp:nvSpPr>
      <dsp:spPr>
        <a:xfrm>
          <a:off x="1008515" y="405495"/>
          <a:ext cx="2960284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Docker Engine</a:t>
          </a:r>
          <a:endParaRPr lang="en-US" sz="1000" b="1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26843" y="423823"/>
        <a:ext cx="2923628" cy="338793"/>
      </dsp:txXfrm>
    </dsp:sp>
    <dsp:sp modelId="{11D7696D-F1CE-4673-B0F6-5042B52A2B18}">
      <dsp:nvSpPr>
        <dsp:cNvPr id="0" name=""/>
        <dsp:cNvSpPr/>
      </dsp:nvSpPr>
      <dsp:spPr>
        <a:xfrm>
          <a:off x="953734" y="1167490"/>
          <a:ext cx="3008654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Infrastructure / Server</a:t>
          </a:r>
          <a:endParaRPr lang="en-US" sz="1600" b="1" kern="1200" dirty="0"/>
        </a:p>
      </dsp:txBody>
      <dsp:txXfrm>
        <a:off x="972062" y="1185818"/>
        <a:ext cx="2971998" cy="338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3/27/2017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3/27/2017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3/27/2017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3/27/2017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3/27/2017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3/27/2017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3/27/2017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4.png"/><Relationship Id="rId4" Type="http://schemas.openxmlformats.org/officeDocument/2006/relationships/diagramData" Target="../diagrams/data2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/>
          </a:bodyPr>
          <a:lstStyle>
            <a:extLst/>
          </a:lstStyle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Docker for Java Developers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7: Mounting Volumes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47169636"/>
              </p:ext>
            </p:extLst>
          </p:nvPr>
        </p:nvGraphicFramePr>
        <p:xfrm>
          <a:off x="457200" y="2471052"/>
          <a:ext cx="6784042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6"/>
          <p:cNvSpPr txBox="1"/>
          <p:nvPr/>
        </p:nvSpPr>
        <p:spPr>
          <a:xfrm>
            <a:off x="1465728" y="1797099"/>
            <a:ext cx="2909047" cy="10464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000" b="1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Ubuntu 16.04 Image with  Tomcat 7 and JDK 7</a:t>
            </a:r>
          </a:p>
          <a:p>
            <a:endParaRPr lang="en-US" sz="14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 smtClean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90" y="2230247"/>
            <a:ext cx="592498" cy="3949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418060" y="794037"/>
            <a:ext cx="2933998" cy="912848"/>
            <a:chOff x="1478883" y="-592371"/>
            <a:chExt cx="3886181" cy="615330"/>
          </a:xfrm>
        </p:grpSpPr>
        <p:sp>
          <p:nvSpPr>
            <p:cNvPr id="15" name="Rounded Rectangle 14"/>
            <p:cNvSpPr/>
            <p:nvPr/>
          </p:nvSpPr>
          <p:spPr>
            <a:xfrm>
              <a:off x="1478883" y="-592371"/>
              <a:ext cx="3886181" cy="6153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1478884" y="-574903"/>
              <a:ext cx="3737339" cy="5405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kern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Spring WAR application running on JDK 7 and Tomcat 7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30247"/>
            <a:ext cx="457200" cy="4345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73" y="2141947"/>
            <a:ext cx="929898" cy="571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27" y="1288024"/>
            <a:ext cx="1154205" cy="3751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942617"/>
            <a:ext cx="320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Goal: </a:t>
            </a:r>
          </a:p>
          <a:p>
            <a:endParaRPr lang="en-US" sz="1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Mount the logs </a:t>
            </a: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the war file running in the container to the local hard drive.</a:t>
            </a: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4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/>
          </a:bodyPr>
          <a:lstStyle>
            <a:extLst/>
          </a:lstStyle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Docker for Java Developers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7: Mounting Volumes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48966618"/>
              </p:ext>
            </p:extLst>
          </p:nvPr>
        </p:nvGraphicFramePr>
        <p:xfrm>
          <a:off x="457200" y="2471052"/>
          <a:ext cx="6784042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6"/>
          <p:cNvSpPr txBox="1"/>
          <p:nvPr/>
        </p:nvSpPr>
        <p:spPr>
          <a:xfrm>
            <a:off x="1465728" y="1797099"/>
            <a:ext cx="2909047" cy="10464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000" b="1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Ubuntu 16.04 Image with  Tomcat 7 and JDK 7</a:t>
            </a:r>
          </a:p>
          <a:p>
            <a:endParaRPr lang="en-US" sz="14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 smtClean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90" y="2230247"/>
            <a:ext cx="592498" cy="3949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418060" y="794037"/>
            <a:ext cx="2933998" cy="912848"/>
            <a:chOff x="1478883" y="-592371"/>
            <a:chExt cx="3886181" cy="615330"/>
          </a:xfrm>
        </p:grpSpPr>
        <p:sp>
          <p:nvSpPr>
            <p:cNvPr id="15" name="Rounded Rectangle 14"/>
            <p:cNvSpPr/>
            <p:nvPr/>
          </p:nvSpPr>
          <p:spPr>
            <a:xfrm>
              <a:off x="1478883" y="-592371"/>
              <a:ext cx="3886181" cy="6153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1478884" y="-574903"/>
              <a:ext cx="3737339" cy="5405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kern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Spring WAR application running on JDK 7 and Tomcat 7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30247"/>
            <a:ext cx="457200" cy="4345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73" y="2141947"/>
            <a:ext cx="929898" cy="571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27" y="1288024"/>
            <a:ext cx="1154205" cy="3751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695397"/>
            <a:ext cx="32004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Summary: </a:t>
            </a:r>
            <a:endParaRPr lang="en-US" sz="1200" b="1" dirty="0" smtClean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2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Mount the logs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the war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</a:t>
            </a:r>
          </a:p>
          <a:p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b="1" u="sng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Note: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Make sure you use specific names for each container so that the logs don’t get garbled. A good practice would be specific the host-name in the log file so that you know which container is running </a:t>
            </a:r>
            <a:r>
              <a:rPr lang="en-US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this.</a:t>
            </a:r>
          </a:p>
          <a:p>
            <a:endParaRPr lang="en-US" sz="12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Mount </a:t>
            </a:r>
            <a:r>
              <a:rPr lang="en-US" sz="12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12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war file to a directory which other containers can share, deployment of war file becomes easy.</a:t>
            </a:r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06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183</Words>
  <Application>Microsoft Office PowerPoint</Application>
  <PresentationFormat>On-screen Show (16:9)</PresentationFormat>
  <Paragraphs>28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Widescreen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2017-03-28T02:26:09Z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