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4"/>
            <p14:sldId id="265"/>
            <p14:sldId id="266"/>
            <p14:sldId id="267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545B-5C5F-48B0-930E-1925818785CB}" type="presOf" srcId="{EB78903A-351A-44D9-9B49-D7A4F5B01190}" destId="{D498C56D-4EFB-42FD-B165-C5AF6682376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881799C7-1F4C-4AAE-BEE8-D77B7BB3DA19}" type="presOf" srcId="{E66A9910-6B37-437D-AD57-BD1C1ECF66F4}" destId="{2D7C7722-B67C-4966-AF4E-DD25F173CFD9}" srcOrd="0" destOrd="0" presId="urn:microsoft.com/office/officeart/2005/8/layout/vList2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3B2D4B6D-B858-4EEB-BB8A-990F2749564C}" type="presOf" srcId="{133A1E76-3239-42CF-AA78-3DE30303934F}" destId="{DFA73DBB-FB20-4AD3-B80F-5DD0AB878E8C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6A93C311-AFC2-475F-B8CE-31F01600C19A}" type="presOf" srcId="{20CB491D-D497-4361-AAAE-0C4C1338C75E}" destId="{11D7696D-F1CE-4673-B0F6-5042B52A2B18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B7086029-6093-4CC3-B85A-E877150849F3}" type="presOf" srcId="{870302C9-BE17-4C12-A1CC-6382BD5FFC2F}" destId="{6402DA7F-DDBA-4D95-81A0-4A092098F455}" srcOrd="0" destOrd="0" presId="urn:microsoft.com/office/officeart/2005/8/layout/vList2"/>
    <dgm:cxn modelId="{C88BD5CD-5BEB-4096-8D97-45F578EDB669}" type="presParOf" srcId="{2D7C7722-B67C-4966-AF4E-DD25F173CFD9}" destId="{DFA73DBB-FB20-4AD3-B80F-5DD0AB878E8C}" srcOrd="0" destOrd="0" presId="urn:microsoft.com/office/officeart/2005/8/layout/vList2"/>
    <dgm:cxn modelId="{B1ADD8AE-C67D-490B-93CE-2939190823A8}" type="presParOf" srcId="{2D7C7722-B67C-4966-AF4E-DD25F173CFD9}" destId="{D498C56D-4EFB-42FD-B165-C5AF66823765}" srcOrd="1" destOrd="0" presId="urn:microsoft.com/office/officeart/2005/8/layout/vList2"/>
    <dgm:cxn modelId="{DEA4509C-E5BE-4BB9-84FA-AD73A473E352}" type="presParOf" srcId="{2D7C7722-B67C-4966-AF4E-DD25F173CFD9}" destId="{6402DA7F-DDBA-4D95-81A0-4A092098F455}" srcOrd="2" destOrd="0" presId="urn:microsoft.com/office/officeart/2005/8/layout/vList2"/>
    <dgm:cxn modelId="{7AA4A851-192F-40B9-9B4C-91F82FA6430B}" type="presParOf" srcId="{2D7C7722-B67C-4966-AF4E-DD25F173CFD9}" destId="{E60695A7-65AF-4652-987B-2598494E6211}" srcOrd="3" destOrd="0" presId="urn:microsoft.com/office/officeart/2005/8/layout/vList2"/>
    <dgm:cxn modelId="{BAE7C60D-4D74-4733-8178-DB0FD8F60A3F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4/16/2017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4/16/2017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4/16/2017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4/16/2017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4/16/2017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docker-machine and docker-compose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655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using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-machine with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dock-machine and </a:t>
            </a:r>
            <a:r>
              <a:rPr lang="en-CA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Docker-Machine?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Machine is a tool that lets you install Docker Engine on virtual hosts</a:t>
            </a: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90750"/>
            <a:ext cx="3657600" cy="216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</a:t>
            </a:r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docker-machine </a:t>
            </a:r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docker-compose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7970359"/>
              </p:ext>
            </p:extLst>
          </p:nvPr>
        </p:nvGraphicFramePr>
        <p:xfrm>
          <a:off x="-115421" y="2598056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032194" y="1428750"/>
            <a:ext cx="2625406" cy="1536569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19" name="Rounded Rectangle 18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Virtual Host 1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IP: 172.0.0.1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5570" y="1439909"/>
            <a:ext cx="2599029" cy="1525410"/>
            <a:chOff x="990605" y="499379"/>
            <a:chExt cx="5491817" cy="375449"/>
          </a:xfrm>
          <a:solidFill>
            <a:srgbClr val="FFC000"/>
          </a:solidFill>
        </p:grpSpPr>
        <p:sp>
          <p:nvSpPr>
            <p:cNvPr id="22" name="Rounded Rectangle 21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Virtual Host 2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IP: 172.0.0.2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25696" y="2343150"/>
            <a:ext cx="121920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997" y="2341499"/>
            <a:ext cx="121920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Java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7240" y="2330293"/>
            <a:ext cx="121920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1" y="2333655"/>
            <a:ext cx="121920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Java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docker-machine and docker-compose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97155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Docker-machine pre-requisite : Set up in WINDOWS</a:t>
            </a:r>
          </a:p>
        </p:txBody>
      </p:sp>
    </p:spTree>
    <p:extLst>
      <p:ext uri="{BB962C8B-B14F-4D97-AF65-F5344CB8AC3E}">
        <p14:creationId xmlns:p14="http://schemas.microsoft.com/office/powerpoint/2010/main" val="11647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docker-machine and docker-compose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89113"/>
            <a:ext cx="7848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Summary: 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and Stopping machines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Finding the IP address of machines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Activating a machine and deploying images.</a:t>
            </a:r>
          </a:p>
          <a:p>
            <a:pPr lvl="1"/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an Image (docker-compose build)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a container (docker-compose up)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and RUN an Image (docker-compose up --build –d)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   Stopping a container and starting a container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Tailing logs</a:t>
            </a:r>
          </a:p>
          <a:p>
            <a:pPr marL="742950" lvl="1" indent="-285750">
              <a:buFontTx/>
              <a:buChar char="-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just one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microservice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running a container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1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218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2017-04-16T04:27:15Z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